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35"/>
  </p:notesMasterIdLst>
  <p:handoutMasterIdLst>
    <p:handoutMasterId r:id="rId36"/>
  </p:handoutMasterIdLst>
  <p:sldIdLst>
    <p:sldId id="268" r:id="rId5"/>
    <p:sldId id="376" r:id="rId6"/>
    <p:sldId id="424" r:id="rId7"/>
    <p:sldId id="261" r:id="rId8"/>
    <p:sldId id="395" r:id="rId9"/>
    <p:sldId id="402" r:id="rId10"/>
    <p:sldId id="419" r:id="rId11"/>
    <p:sldId id="401" r:id="rId12"/>
    <p:sldId id="420" r:id="rId13"/>
    <p:sldId id="379" r:id="rId14"/>
    <p:sldId id="377" r:id="rId15"/>
    <p:sldId id="403" r:id="rId16"/>
    <p:sldId id="404" r:id="rId17"/>
    <p:sldId id="421" r:id="rId18"/>
    <p:sldId id="405" r:id="rId19"/>
    <p:sldId id="422" r:id="rId20"/>
    <p:sldId id="407" r:id="rId21"/>
    <p:sldId id="406" r:id="rId22"/>
    <p:sldId id="408" r:id="rId23"/>
    <p:sldId id="409" r:id="rId24"/>
    <p:sldId id="410" r:id="rId25"/>
    <p:sldId id="415" r:id="rId26"/>
    <p:sldId id="412" r:id="rId27"/>
    <p:sldId id="423" r:id="rId28"/>
    <p:sldId id="340" r:id="rId29"/>
    <p:sldId id="393" r:id="rId30"/>
    <p:sldId id="417" r:id="rId31"/>
    <p:sldId id="418" r:id="rId32"/>
    <p:sldId id="413"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7" userDrawn="1">
          <p15:clr>
            <a:srgbClr val="A4A3A4"/>
          </p15:clr>
        </p15:guide>
        <p15:guide id="2" pos="7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822CF-00B9-1A4D-67FE-8F308D65EEBA}" name="Wallace, Rosemary" initials="WR" userId="S::54539@icf.com::29c8d8eb-1792-4406-885a-07da62ec13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Owen Gray" initials="OG" lastIdx="6" clrIdx="0"/>
  <p:cmAuthor id="1" name="Glatting, Stacy" initials="GS" lastIdx="6" clrIdx="1"/>
  <p:cmAuthor id="2" name="David, Madeline" initials="DM" lastIdx="9" clrIdx="2">
    <p:extLst>
      <p:ext uri="{19B8F6BF-5375-455C-9EA6-DF929625EA0E}">
        <p15:presenceInfo xmlns:p15="http://schemas.microsoft.com/office/powerpoint/2012/main" userId="S::36221@icf.com::9ff4caea-09c4-4840-8dac-12713ca45e25" providerId="AD"/>
      </p:ext>
    </p:extLst>
  </p:cmAuthor>
  <p:cmAuthor id="3" name="Danielle" initials="D" lastIdx="16" clrIdx="3">
    <p:extLst>
      <p:ext uri="{19B8F6BF-5375-455C-9EA6-DF929625EA0E}">
        <p15:presenceInfo xmlns:p15="http://schemas.microsoft.com/office/powerpoint/2012/main" userId="S::31335@icf.com::acca61a9-aa00-4381-893d-fa8bfa8cd489" providerId="AD"/>
      </p:ext>
    </p:extLst>
  </p:cmAuthor>
  <p:cmAuthor id="4" name="Jacobs, Cindy" initials="JC" lastIdx="7" clrIdx="4">
    <p:extLst>
      <p:ext uri="{19B8F6BF-5375-455C-9EA6-DF929625EA0E}">
        <p15:presenceInfo xmlns:p15="http://schemas.microsoft.com/office/powerpoint/2012/main" userId="S::Jacobs.Cindy@epa.gov::744e9bf7-47e0-43a5-9305-21d90f685b06" providerId="AD"/>
      </p:ext>
    </p:extLst>
  </p:cmAuthor>
  <p:cmAuthor id="5" name="Abrams, Zach" initials="AZ" lastIdx="1" clrIdx="5">
    <p:extLst>
      <p:ext uri="{19B8F6BF-5375-455C-9EA6-DF929625EA0E}">
        <p15:presenceInfo xmlns:p15="http://schemas.microsoft.com/office/powerpoint/2012/main" userId="S::24270@icf.com::03ea679c-8c35-4867-8576-e8cefede5f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254061"/>
    <a:srgbClr val="E8F0FE"/>
    <a:srgbClr val="E99C2E"/>
    <a:srgbClr val="768383"/>
    <a:srgbClr val="4498D5"/>
    <a:srgbClr val="6CB41E"/>
    <a:srgbClr val="5494D5"/>
    <a:srgbClr val="6F7B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70CCC-01E8-43CB-9249-E0ADF47D508C}" v="14" dt="2023-05-24T20:41:35.286"/>
    <p1510:client id="{C0FF3169-FF0B-FB9B-1660-BEED50F5CCC3}" v="15" dt="2023-05-25T19:58:43.363"/>
    <p1510:client id="{F4A6B045-85E0-26CF-AB80-991EBE8C97FD}" v="1" dt="2023-05-25T15:56:3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27"/>
        <p:guide pos="764"/>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rinzo, Samantha" userId="93753708-060b-4a38-a558-06e99c9b3fad" providerId="ADAL" clId="{3DF70CCC-01E8-43CB-9249-E0ADF47D508C}"/>
    <pc:docChg chg="undo redo custSel addSld delSld modSld modMainMaster">
      <pc:chgData name="Loprinzo, Samantha" userId="93753708-060b-4a38-a558-06e99c9b3fad" providerId="ADAL" clId="{3DF70CCC-01E8-43CB-9249-E0ADF47D508C}" dt="2023-05-24T20:50:36.831" v="274" actId="1076"/>
      <pc:docMkLst>
        <pc:docMk/>
      </pc:docMkLst>
      <pc:sldChg chg="modSp add mod modNotesTx">
        <pc:chgData name="Loprinzo, Samantha" userId="93753708-060b-4a38-a558-06e99c9b3fad" providerId="ADAL" clId="{3DF70CCC-01E8-43CB-9249-E0ADF47D508C}" dt="2023-05-24T20:43:08.763" v="251"/>
        <pc:sldMkLst>
          <pc:docMk/>
          <pc:sldMk cId="1059865538" sldId="261"/>
        </pc:sldMkLst>
        <pc:spChg chg="mod">
          <ac:chgData name="Loprinzo, Samantha" userId="93753708-060b-4a38-a558-06e99c9b3fad" providerId="ADAL" clId="{3DF70CCC-01E8-43CB-9249-E0ADF47D508C}" dt="2023-05-24T20:41:54.895" v="249" actId="20577"/>
          <ac:spMkLst>
            <pc:docMk/>
            <pc:sldMk cId="1059865538" sldId="261"/>
            <ac:spMk id="2" creationId="{00000000-0000-0000-0000-000000000000}"/>
          </ac:spMkLst>
        </pc:spChg>
      </pc:sldChg>
      <pc:sldChg chg="addSp delSp modSp mod modClrScheme chgLayout modNotesTx">
        <pc:chgData name="Loprinzo, Samantha" userId="93753708-060b-4a38-a558-06e99c9b3fad" providerId="ADAL" clId="{3DF70CCC-01E8-43CB-9249-E0ADF47D508C}" dt="2023-05-24T20:36:56.907" v="218" actId="6549"/>
        <pc:sldMkLst>
          <pc:docMk/>
          <pc:sldMk cId="932226140" sldId="268"/>
        </pc:sldMkLst>
        <pc:spChg chg="add del mod ord">
          <ac:chgData name="Loprinzo, Samantha" userId="93753708-060b-4a38-a558-06e99c9b3fad" providerId="ADAL" clId="{3DF70CCC-01E8-43CB-9249-E0ADF47D508C}" dt="2023-05-24T20:27:06.209" v="58" actId="478"/>
          <ac:spMkLst>
            <pc:docMk/>
            <pc:sldMk cId="932226140" sldId="268"/>
            <ac:spMk id="2" creationId="{CE9C9009-84F0-C1E1-4870-205CC269B842}"/>
          </ac:spMkLst>
        </pc:spChg>
        <pc:spChg chg="add del">
          <ac:chgData name="Loprinzo, Samantha" userId="93753708-060b-4a38-a558-06e99c9b3fad" providerId="ADAL" clId="{3DF70CCC-01E8-43CB-9249-E0ADF47D508C}" dt="2023-05-24T20:26:52.315" v="50" actId="478"/>
          <ac:spMkLst>
            <pc:docMk/>
            <pc:sldMk cId="932226140" sldId="268"/>
            <ac:spMk id="6" creationId="{00000000-0000-0000-0000-000000000000}"/>
          </ac:spMkLst>
        </pc:spChg>
        <pc:spChg chg="mod ord">
          <ac:chgData name="Loprinzo, Samantha" userId="93753708-060b-4a38-a558-06e99c9b3fad" providerId="ADAL" clId="{3DF70CCC-01E8-43CB-9249-E0ADF47D508C}" dt="2023-05-24T20:27:16.994" v="60" actId="14100"/>
          <ac:spMkLst>
            <pc:docMk/>
            <pc:sldMk cId="932226140" sldId="268"/>
            <ac:spMk id="7" creationId="{00000000-0000-0000-0000-000000000000}"/>
          </ac:spMkLst>
        </pc:spChg>
        <pc:spChg chg="del">
          <ac:chgData name="Loprinzo, Samantha" userId="93753708-060b-4a38-a558-06e99c9b3fad" providerId="ADAL" clId="{3DF70CCC-01E8-43CB-9249-E0ADF47D508C}" dt="2023-05-24T20:26:59.745" v="56" actId="478"/>
          <ac:spMkLst>
            <pc:docMk/>
            <pc:sldMk cId="932226140" sldId="268"/>
            <ac:spMk id="10" creationId="{01307C35-10E7-4505-8970-624A13C1E802}"/>
          </ac:spMkLst>
        </pc:spChg>
        <pc:picChg chg="add del">
          <ac:chgData name="Loprinzo, Samantha" userId="93753708-060b-4a38-a558-06e99c9b3fad" providerId="ADAL" clId="{3DF70CCC-01E8-43CB-9249-E0ADF47D508C}" dt="2023-05-24T20:26:53.168" v="52" actId="478"/>
          <ac:picMkLst>
            <pc:docMk/>
            <pc:sldMk cId="932226140" sldId="268"/>
            <ac:picMk id="3" creationId="{EA71AA14-149B-4E28-AEAF-9C9CE8575F6A}"/>
          </ac:picMkLst>
        </pc:picChg>
        <pc:picChg chg="add del">
          <ac:chgData name="Loprinzo, Samantha" userId="93753708-060b-4a38-a558-06e99c9b3fad" providerId="ADAL" clId="{3DF70CCC-01E8-43CB-9249-E0ADF47D508C}" dt="2023-05-24T20:26:53.968" v="53" actId="478"/>
          <ac:picMkLst>
            <pc:docMk/>
            <pc:sldMk cId="932226140" sldId="268"/>
            <ac:picMk id="4" creationId="{6803E0F3-6A30-4C57-8E4B-EFCE6BE6D79E}"/>
          </ac:picMkLst>
        </pc:picChg>
        <pc:picChg chg="mod">
          <ac:chgData name="Loprinzo, Samantha" userId="93753708-060b-4a38-a558-06e99c9b3fad" providerId="ADAL" clId="{3DF70CCC-01E8-43CB-9249-E0ADF47D508C}" dt="2023-05-24T20:27:10.937" v="59" actId="1076"/>
          <ac:picMkLst>
            <pc:docMk/>
            <pc:sldMk cId="932226140" sldId="268"/>
            <ac:picMk id="5" creationId="{C5BDA607-6E82-447D-A007-C214690C411E}"/>
          </ac:picMkLst>
        </pc:picChg>
      </pc:sldChg>
      <pc:sldChg chg="addSp delSp modSp del mod modClrScheme chgLayout">
        <pc:chgData name="Loprinzo, Samantha" userId="93753708-060b-4a38-a558-06e99c9b3fad" providerId="ADAL" clId="{3DF70CCC-01E8-43CB-9249-E0ADF47D508C}" dt="2023-05-24T20:41:43.923" v="247" actId="47"/>
        <pc:sldMkLst>
          <pc:docMk/>
          <pc:sldMk cId="4228719007" sldId="338"/>
        </pc:sldMkLst>
        <pc:spChg chg="mod">
          <ac:chgData name="Loprinzo, Samantha" userId="93753708-060b-4a38-a558-06e99c9b3fad" providerId="ADAL" clId="{3DF70CCC-01E8-43CB-9249-E0ADF47D508C}" dt="2023-05-24T20:39:32.447" v="219" actId="26606"/>
          <ac:spMkLst>
            <pc:docMk/>
            <pc:sldMk cId="4228719007" sldId="338"/>
            <ac:spMk id="2" creationId="{00000000-0000-0000-0000-000000000000}"/>
          </ac:spMkLst>
        </pc:spChg>
        <pc:spChg chg="mod">
          <ac:chgData name="Loprinzo, Samantha" userId="93753708-060b-4a38-a558-06e99c9b3fad" providerId="ADAL" clId="{3DF70CCC-01E8-43CB-9249-E0ADF47D508C}" dt="2023-05-24T20:39:41.864" v="224" actId="27636"/>
          <ac:spMkLst>
            <pc:docMk/>
            <pc:sldMk cId="4228719007" sldId="338"/>
            <ac:spMk id="3" creationId="{00000000-0000-0000-0000-000000000000}"/>
          </ac:spMkLst>
        </pc:spChg>
        <pc:spChg chg="mod modVis">
          <ac:chgData name="Loprinzo, Samantha" userId="93753708-060b-4a38-a558-06e99c9b3fad" providerId="ADAL" clId="{3DF70CCC-01E8-43CB-9249-E0ADF47D508C}" dt="2023-05-24T20:39:32.447" v="219" actId="26606"/>
          <ac:spMkLst>
            <pc:docMk/>
            <pc:sldMk cId="4228719007" sldId="338"/>
            <ac:spMk id="4" creationId="{00000000-0000-0000-0000-000000000000}"/>
          </ac:spMkLst>
        </pc:spChg>
        <pc:spChg chg="add del mod">
          <ac:chgData name="Loprinzo, Samantha" userId="93753708-060b-4a38-a558-06e99c9b3fad" providerId="ADAL" clId="{3DF70CCC-01E8-43CB-9249-E0ADF47D508C}" dt="2023-05-24T20:39:35.056" v="220" actId="478"/>
          <ac:spMkLst>
            <pc:docMk/>
            <pc:sldMk cId="4228719007" sldId="338"/>
            <ac:spMk id="9" creationId="{C206402E-D4D8-8229-AEF2-936F77014759}"/>
          </ac:spMkLst>
        </pc:spChg>
      </pc:sldChg>
      <pc:sldChg chg="addSp delSp modSp mod chgLayout">
        <pc:chgData name="Loprinzo, Samantha" userId="93753708-060b-4a38-a558-06e99c9b3fad" providerId="ADAL" clId="{3DF70CCC-01E8-43CB-9249-E0ADF47D508C}" dt="2023-05-24T20:34:32.403" v="179" actId="20577"/>
        <pc:sldMkLst>
          <pc:docMk/>
          <pc:sldMk cId="3785415260" sldId="340"/>
        </pc:sldMkLst>
        <pc:spChg chg="add mod ord">
          <ac:chgData name="Loprinzo, Samantha" userId="93753708-060b-4a38-a558-06e99c9b3fad" providerId="ADAL" clId="{3DF70CCC-01E8-43CB-9249-E0ADF47D508C}" dt="2023-05-24T20:34:32.403" v="179" actId="20577"/>
          <ac:spMkLst>
            <pc:docMk/>
            <pc:sldMk cId="3785415260" sldId="340"/>
            <ac:spMk id="2" creationId="{1615138D-7A1A-E29F-667E-F6CA120082D3}"/>
          </ac:spMkLst>
        </pc:spChg>
        <pc:spChg chg="add del mod ord">
          <ac:chgData name="Loprinzo, Samantha" userId="93753708-060b-4a38-a558-06e99c9b3fad" providerId="ADAL" clId="{3DF70CCC-01E8-43CB-9249-E0ADF47D508C}" dt="2023-05-24T20:34:26.560" v="176" actId="478"/>
          <ac:spMkLst>
            <pc:docMk/>
            <pc:sldMk cId="3785415260" sldId="340"/>
            <ac:spMk id="3" creationId="{EBE95818-44AC-ACA0-CC2A-7AE72DB85C65}"/>
          </ac:spMkLst>
        </pc:spChg>
        <pc:spChg chg="mod ord">
          <ac:chgData name="Loprinzo, Samantha" userId="93753708-060b-4a38-a558-06e99c9b3fad" providerId="ADAL" clId="{3DF70CCC-01E8-43CB-9249-E0ADF47D508C}" dt="2023-05-24T20:34:18.137" v="174" actId="700"/>
          <ac:spMkLst>
            <pc:docMk/>
            <pc:sldMk cId="3785415260" sldId="340"/>
            <ac:spMk id="5" creationId="{00000000-0000-0000-0000-000000000000}"/>
          </ac:spMkLst>
        </pc:spChg>
        <pc:spChg chg="mod">
          <ac:chgData name="Loprinzo, Samantha" userId="93753708-060b-4a38-a558-06e99c9b3fad" providerId="ADAL" clId="{3DF70CCC-01E8-43CB-9249-E0ADF47D508C}" dt="2023-05-24T20:34:21.027" v="175" actId="21"/>
          <ac:spMkLst>
            <pc:docMk/>
            <pc:sldMk cId="3785415260" sldId="340"/>
            <ac:spMk id="6" creationId="{00000000-0000-0000-0000-000000000000}"/>
          </ac:spMkLst>
        </pc:spChg>
        <pc:picChg chg="mod">
          <ac:chgData name="Loprinzo, Samantha" userId="93753708-060b-4a38-a558-06e99c9b3fad" providerId="ADAL" clId="{3DF70CCC-01E8-43CB-9249-E0ADF47D508C}" dt="2023-05-24T20:34:28.262" v="177" actId="1076"/>
          <ac:picMkLst>
            <pc:docMk/>
            <pc:sldMk cId="3785415260" sldId="340"/>
            <ac:picMk id="8" creationId="{93772405-ACBE-44E7-98CC-50362FB95E48}"/>
          </ac:picMkLst>
        </pc:picChg>
      </pc:sldChg>
      <pc:sldChg chg="modSp mod">
        <pc:chgData name="Loprinzo, Samantha" userId="93753708-060b-4a38-a558-06e99c9b3fad" providerId="ADAL" clId="{3DF70CCC-01E8-43CB-9249-E0ADF47D508C}" dt="2023-05-24T20:42:06.001" v="250" actId="20577"/>
        <pc:sldMkLst>
          <pc:docMk/>
          <pc:sldMk cId="2996042318" sldId="376"/>
        </pc:sldMkLst>
        <pc:spChg chg="mod">
          <ac:chgData name="Loprinzo, Samantha" userId="93753708-060b-4a38-a558-06e99c9b3fad" providerId="ADAL" clId="{3DF70CCC-01E8-43CB-9249-E0ADF47D508C}" dt="2023-05-24T20:42:06.001" v="250" actId="20577"/>
          <ac:spMkLst>
            <pc:docMk/>
            <pc:sldMk cId="2996042318" sldId="376"/>
            <ac:spMk id="2" creationId="{00000000-0000-0000-0000-000000000000}"/>
          </ac:spMkLst>
        </pc:spChg>
        <pc:spChg chg="mod">
          <ac:chgData name="Loprinzo, Samantha" userId="93753708-060b-4a38-a558-06e99c9b3fad" providerId="ADAL" clId="{3DF70CCC-01E8-43CB-9249-E0ADF47D508C}" dt="2023-05-24T20:29:24.856" v="87" actId="403"/>
          <ac:spMkLst>
            <pc:docMk/>
            <pc:sldMk cId="2996042318" sldId="376"/>
            <ac:spMk id="3" creationId="{00000000-0000-0000-0000-000000000000}"/>
          </ac:spMkLst>
        </pc:spChg>
        <pc:picChg chg="mod">
          <ac:chgData name="Loprinzo, Samantha" userId="93753708-060b-4a38-a558-06e99c9b3fad" providerId="ADAL" clId="{3DF70CCC-01E8-43CB-9249-E0ADF47D508C}" dt="2023-05-24T20:29:29.055" v="88" actId="1076"/>
          <ac:picMkLst>
            <pc:docMk/>
            <pc:sldMk cId="2996042318" sldId="376"/>
            <ac:picMk id="5" creationId="{A1C917CB-57CB-4300-8B10-4E454A12756A}"/>
          </ac:picMkLst>
        </pc:picChg>
      </pc:sldChg>
      <pc:sldChg chg="modSp mod">
        <pc:chgData name="Loprinzo, Samantha" userId="93753708-060b-4a38-a558-06e99c9b3fad" providerId="ADAL" clId="{3DF70CCC-01E8-43CB-9249-E0ADF47D508C}" dt="2023-05-24T20:32:59.455" v="148" actId="1076"/>
        <pc:sldMkLst>
          <pc:docMk/>
          <pc:sldMk cId="3086449889" sldId="377"/>
        </pc:sldMkLst>
        <pc:spChg chg="mod">
          <ac:chgData name="Loprinzo, Samantha" userId="93753708-060b-4a38-a558-06e99c9b3fad" providerId="ADAL" clId="{3DF70CCC-01E8-43CB-9249-E0ADF47D508C}" dt="2023-05-24T20:25:16.844" v="8" actId="27636"/>
          <ac:spMkLst>
            <pc:docMk/>
            <pc:sldMk cId="3086449889" sldId="377"/>
            <ac:spMk id="2" creationId="{00000000-0000-0000-0000-000000000000}"/>
          </ac:spMkLst>
        </pc:spChg>
        <pc:picChg chg="mod">
          <ac:chgData name="Loprinzo, Samantha" userId="93753708-060b-4a38-a558-06e99c9b3fad" providerId="ADAL" clId="{3DF70CCC-01E8-43CB-9249-E0ADF47D508C}" dt="2023-05-24T20:32:59.455" v="148" actId="1076"/>
          <ac:picMkLst>
            <pc:docMk/>
            <pc:sldMk cId="3086449889" sldId="377"/>
            <ac:picMk id="5" creationId="{04BCE6EE-4AAD-4DD8-A8D9-5E35914A2C18}"/>
          </ac:picMkLst>
        </pc:picChg>
      </pc:sldChg>
      <pc:sldChg chg="modSp mod">
        <pc:chgData name="Loprinzo, Samantha" userId="93753708-060b-4a38-a558-06e99c9b3fad" providerId="ADAL" clId="{3DF70CCC-01E8-43CB-9249-E0ADF47D508C}" dt="2023-05-24T20:25:16.840" v="7" actId="27636"/>
        <pc:sldMkLst>
          <pc:docMk/>
          <pc:sldMk cId="1258402823" sldId="379"/>
        </pc:sldMkLst>
        <pc:spChg chg="mod">
          <ac:chgData name="Loprinzo, Samantha" userId="93753708-060b-4a38-a558-06e99c9b3fad" providerId="ADAL" clId="{3DF70CCC-01E8-43CB-9249-E0ADF47D508C}" dt="2023-05-24T20:25:16.840" v="7" actId="27636"/>
          <ac:spMkLst>
            <pc:docMk/>
            <pc:sldMk cId="1258402823" sldId="379"/>
            <ac:spMk id="2" creationId="{00000000-0000-0000-0000-000000000000}"/>
          </ac:spMkLst>
        </pc:spChg>
      </pc:sldChg>
      <pc:sldChg chg="addSp delSp modSp mod modClrScheme chgLayout">
        <pc:chgData name="Loprinzo, Samantha" userId="93753708-060b-4a38-a558-06e99c9b3fad" providerId="ADAL" clId="{3DF70CCC-01E8-43CB-9249-E0ADF47D508C}" dt="2023-05-24T20:40:13.461" v="230" actId="14100"/>
        <pc:sldMkLst>
          <pc:docMk/>
          <pc:sldMk cId="3066867818" sldId="393"/>
        </pc:sldMkLst>
        <pc:spChg chg="mod ord modVis">
          <ac:chgData name="Loprinzo, Samantha" userId="93753708-060b-4a38-a558-06e99c9b3fad" providerId="ADAL" clId="{3DF70CCC-01E8-43CB-9249-E0ADF47D508C}" dt="2023-05-24T20:40:04.254" v="227" actId="26606"/>
          <ac:spMkLst>
            <pc:docMk/>
            <pc:sldMk cId="3066867818" sldId="393"/>
            <ac:spMk id="6" creationId="{00000000-0000-0000-0000-000000000000}"/>
          </ac:spMkLst>
        </pc:spChg>
        <pc:spChg chg="mod ord">
          <ac:chgData name="Loprinzo, Samantha" userId="93753708-060b-4a38-a558-06e99c9b3fad" providerId="ADAL" clId="{3DF70CCC-01E8-43CB-9249-E0ADF47D508C}" dt="2023-05-24T20:40:13.461" v="230" actId="14100"/>
          <ac:spMkLst>
            <pc:docMk/>
            <pc:sldMk cId="3066867818" sldId="393"/>
            <ac:spMk id="8" creationId="{7EA9A149-5889-4314-A269-A705226AF2E3}"/>
          </ac:spMkLst>
        </pc:spChg>
        <pc:spChg chg="mod ord">
          <ac:chgData name="Loprinzo, Samantha" userId="93753708-060b-4a38-a558-06e99c9b3fad" providerId="ADAL" clId="{3DF70CCC-01E8-43CB-9249-E0ADF47D508C}" dt="2023-05-24T20:40:04.254" v="227" actId="26606"/>
          <ac:spMkLst>
            <pc:docMk/>
            <pc:sldMk cId="3066867818" sldId="393"/>
            <ac:spMk id="12" creationId="{00000000-0000-0000-0000-000000000000}"/>
          </ac:spMkLst>
        </pc:spChg>
        <pc:spChg chg="add del mod">
          <ac:chgData name="Loprinzo, Samantha" userId="93753708-060b-4a38-a558-06e99c9b3fad" providerId="ADAL" clId="{3DF70CCC-01E8-43CB-9249-E0ADF47D508C}" dt="2023-05-24T20:40:09.025" v="228" actId="478"/>
          <ac:spMkLst>
            <pc:docMk/>
            <pc:sldMk cId="3066867818" sldId="393"/>
            <ac:spMk id="17" creationId="{A83AD097-197E-D8CC-0443-EF500D3021B5}"/>
          </ac:spMkLst>
        </pc:spChg>
        <pc:spChg chg="add del mod">
          <ac:chgData name="Loprinzo, Samantha" userId="93753708-060b-4a38-a558-06e99c9b3fad" providerId="ADAL" clId="{3DF70CCC-01E8-43CB-9249-E0ADF47D508C}" dt="2023-05-24T20:40:09.892" v="229" actId="478"/>
          <ac:spMkLst>
            <pc:docMk/>
            <pc:sldMk cId="3066867818" sldId="393"/>
            <ac:spMk id="19" creationId="{4D0C1B52-6683-85A9-DEF6-8C18E83824C5}"/>
          </ac:spMkLst>
        </pc:spChg>
      </pc:sldChg>
      <pc:sldChg chg="addSp modSp del mod">
        <pc:chgData name="Loprinzo, Samantha" userId="93753708-060b-4a38-a558-06e99c9b3fad" providerId="ADAL" clId="{3DF70CCC-01E8-43CB-9249-E0ADF47D508C}" dt="2023-05-24T20:28:16.255" v="67" actId="47"/>
        <pc:sldMkLst>
          <pc:docMk/>
          <pc:sldMk cId="3288339134" sldId="394"/>
        </pc:sldMkLst>
        <pc:spChg chg="add mod">
          <ac:chgData name="Loprinzo, Samantha" userId="93753708-060b-4a38-a558-06e99c9b3fad" providerId="ADAL" clId="{3DF70CCC-01E8-43CB-9249-E0ADF47D508C}" dt="2023-05-24T20:28:04.435" v="64"/>
          <ac:spMkLst>
            <pc:docMk/>
            <pc:sldMk cId="3288339134" sldId="394"/>
            <ac:spMk id="2" creationId="{FF3692A1-84E3-0504-1514-E9C273D04D71}"/>
          </ac:spMkLst>
        </pc:spChg>
      </pc:sldChg>
      <pc:sldChg chg="addSp modSp mod chgLayout">
        <pc:chgData name="Loprinzo, Samantha" userId="93753708-060b-4a38-a558-06e99c9b3fad" providerId="ADAL" clId="{3DF70CCC-01E8-43CB-9249-E0ADF47D508C}" dt="2023-05-24T20:32:13.498" v="137" actId="404"/>
        <pc:sldMkLst>
          <pc:docMk/>
          <pc:sldMk cId="3277530812" sldId="395"/>
        </pc:sldMkLst>
        <pc:spChg chg="add mod ord">
          <ac:chgData name="Loprinzo, Samantha" userId="93753708-060b-4a38-a558-06e99c9b3fad" providerId="ADAL" clId="{3DF70CCC-01E8-43CB-9249-E0ADF47D508C}" dt="2023-05-24T20:30:40.907" v="108" actId="20577"/>
          <ac:spMkLst>
            <pc:docMk/>
            <pc:sldMk cId="3277530812" sldId="395"/>
            <ac:spMk id="2" creationId="{A65A6E5A-F17A-533E-6BB6-5C689AA7A82C}"/>
          </ac:spMkLst>
        </pc:spChg>
        <pc:spChg chg="mod ord">
          <ac:chgData name="Loprinzo, Samantha" userId="93753708-060b-4a38-a558-06e99c9b3fad" providerId="ADAL" clId="{3DF70CCC-01E8-43CB-9249-E0ADF47D508C}" dt="2023-05-24T20:32:13.498" v="137" actId="404"/>
          <ac:spMkLst>
            <pc:docMk/>
            <pc:sldMk cId="3277530812" sldId="395"/>
            <ac:spMk id="3" creationId="{00000000-0000-0000-0000-000000000000}"/>
          </ac:spMkLst>
        </pc:spChg>
        <pc:spChg chg="mod ord">
          <ac:chgData name="Loprinzo, Samantha" userId="93753708-060b-4a38-a558-06e99c9b3fad" providerId="ADAL" clId="{3DF70CCC-01E8-43CB-9249-E0ADF47D508C}" dt="2023-05-24T20:30:19.144" v="102" actId="700"/>
          <ac:spMkLst>
            <pc:docMk/>
            <pc:sldMk cId="3277530812" sldId="395"/>
            <ac:spMk id="5" creationId="{00000000-0000-0000-0000-000000000000}"/>
          </ac:spMkLst>
        </pc:spChg>
        <pc:spChg chg="mod">
          <ac:chgData name="Loprinzo, Samantha" userId="93753708-060b-4a38-a558-06e99c9b3fad" providerId="ADAL" clId="{3DF70CCC-01E8-43CB-9249-E0ADF47D508C}" dt="2023-05-24T20:30:33.295" v="105" actId="21"/>
          <ac:spMkLst>
            <pc:docMk/>
            <pc:sldMk cId="3277530812" sldId="395"/>
            <ac:spMk id="6" creationId="{00000000-0000-0000-0000-000000000000}"/>
          </ac:spMkLst>
        </pc:spChg>
        <pc:spChg chg="mod">
          <ac:chgData name="Loprinzo, Samantha" userId="93753708-060b-4a38-a558-06e99c9b3fad" providerId="ADAL" clId="{3DF70CCC-01E8-43CB-9249-E0ADF47D508C}" dt="2023-05-24T20:32:09.335" v="135" actId="1076"/>
          <ac:spMkLst>
            <pc:docMk/>
            <pc:sldMk cId="3277530812" sldId="395"/>
            <ac:spMk id="7" creationId="{C3C51752-BFB7-4A80-BF65-F436DD9971AE}"/>
          </ac:spMkLst>
        </pc:spChg>
        <pc:picChg chg="mod">
          <ac:chgData name="Loprinzo, Samantha" userId="93753708-060b-4a38-a558-06e99c9b3fad" providerId="ADAL" clId="{3DF70CCC-01E8-43CB-9249-E0ADF47D508C}" dt="2023-05-24T20:31:42.182" v="132" actId="1076"/>
          <ac:picMkLst>
            <pc:docMk/>
            <pc:sldMk cId="3277530812" sldId="395"/>
            <ac:picMk id="10" creationId="{C230F986-31B2-4F78-BC4C-20AFBE96F2E1}"/>
          </ac:picMkLst>
        </pc:picChg>
      </pc:sldChg>
      <pc:sldChg chg="del">
        <pc:chgData name="Loprinzo, Samantha" userId="93753708-060b-4a38-a558-06e99c9b3fad" providerId="ADAL" clId="{3DF70CCC-01E8-43CB-9249-E0ADF47D508C}" dt="2023-05-24T20:32:52.914" v="147" actId="47"/>
        <pc:sldMkLst>
          <pc:docMk/>
          <pc:sldMk cId="2906423220" sldId="396"/>
        </pc:sldMkLst>
      </pc:sldChg>
      <pc:sldChg chg="del">
        <pc:chgData name="Loprinzo, Samantha" userId="93753708-060b-4a38-a558-06e99c9b3fad" providerId="ADAL" clId="{3DF70CCC-01E8-43CB-9249-E0ADF47D508C}" dt="2023-05-24T20:28:41.825" v="74" actId="47"/>
        <pc:sldMkLst>
          <pc:docMk/>
          <pc:sldMk cId="1706397481" sldId="397"/>
        </pc:sldMkLst>
      </pc:sldChg>
      <pc:sldChg chg="del">
        <pc:chgData name="Loprinzo, Samantha" userId="93753708-060b-4a38-a558-06e99c9b3fad" providerId="ADAL" clId="{3DF70CCC-01E8-43CB-9249-E0ADF47D508C}" dt="2023-05-24T20:28:52.188" v="76" actId="47"/>
        <pc:sldMkLst>
          <pc:docMk/>
          <pc:sldMk cId="4010623528" sldId="398"/>
        </pc:sldMkLst>
      </pc:sldChg>
      <pc:sldChg chg="del">
        <pc:chgData name="Loprinzo, Samantha" userId="93753708-060b-4a38-a558-06e99c9b3fad" providerId="ADAL" clId="{3DF70CCC-01E8-43CB-9249-E0ADF47D508C}" dt="2023-05-24T20:29:03.324" v="78" actId="47"/>
        <pc:sldMkLst>
          <pc:docMk/>
          <pc:sldMk cId="3657028883" sldId="399"/>
        </pc:sldMkLst>
      </pc:sldChg>
      <pc:sldChg chg="del">
        <pc:chgData name="Loprinzo, Samantha" userId="93753708-060b-4a38-a558-06e99c9b3fad" providerId="ADAL" clId="{3DF70CCC-01E8-43CB-9249-E0ADF47D508C}" dt="2023-05-24T20:29:12.629" v="80" actId="47"/>
        <pc:sldMkLst>
          <pc:docMk/>
          <pc:sldMk cId="840305542" sldId="400"/>
        </pc:sldMkLst>
      </pc:sldChg>
      <pc:sldChg chg="modSp mod">
        <pc:chgData name="Loprinzo, Samantha" userId="93753708-060b-4a38-a558-06e99c9b3fad" providerId="ADAL" clId="{3DF70CCC-01E8-43CB-9249-E0ADF47D508C}" dt="2023-05-24T20:25:16.837" v="6" actId="27636"/>
        <pc:sldMkLst>
          <pc:docMk/>
          <pc:sldMk cId="524574120" sldId="401"/>
        </pc:sldMkLst>
        <pc:spChg chg="mod">
          <ac:chgData name="Loprinzo, Samantha" userId="93753708-060b-4a38-a558-06e99c9b3fad" providerId="ADAL" clId="{3DF70CCC-01E8-43CB-9249-E0ADF47D508C}" dt="2023-05-24T20:25:16.837" v="6" actId="27636"/>
          <ac:spMkLst>
            <pc:docMk/>
            <pc:sldMk cId="524574120" sldId="401"/>
            <ac:spMk id="2" creationId="{00000000-0000-0000-0000-000000000000}"/>
          </ac:spMkLst>
        </pc:spChg>
      </pc:sldChg>
      <pc:sldChg chg="modSp mod chgLayout">
        <pc:chgData name="Loprinzo, Samantha" userId="93753708-060b-4a38-a558-06e99c9b3fad" providerId="ADAL" clId="{3DF70CCC-01E8-43CB-9249-E0ADF47D508C}" dt="2023-05-24T20:32:42.089" v="145" actId="404"/>
        <pc:sldMkLst>
          <pc:docMk/>
          <pc:sldMk cId="951190571" sldId="402"/>
        </pc:sldMkLst>
        <pc:spChg chg="mod ord">
          <ac:chgData name="Loprinzo, Samantha" userId="93753708-060b-4a38-a558-06e99c9b3fad" providerId="ADAL" clId="{3DF70CCC-01E8-43CB-9249-E0ADF47D508C}" dt="2023-05-24T20:32:24.846" v="139" actId="27636"/>
          <ac:spMkLst>
            <pc:docMk/>
            <pc:sldMk cId="951190571" sldId="402"/>
            <ac:spMk id="2" creationId="{00000000-0000-0000-0000-000000000000}"/>
          </ac:spMkLst>
        </pc:spChg>
        <pc:spChg chg="mod ord">
          <ac:chgData name="Loprinzo, Samantha" userId="93753708-060b-4a38-a558-06e99c9b3fad" providerId="ADAL" clId="{3DF70CCC-01E8-43CB-9249-E0ADF47D508C}" dt="2023-05-24T20:32:42.089" v="145" actId="404"/>
          <ac:spMkLst>
            <pc:docMk/>
            <pc:sldMk cId="951190571" sldId="402"/>
            <ac:spMk id="3" creationId="{00000000-0000-0000-0000-000000000000}"/>
          </ac:spMkLst>
        </pc:spChg>
        <pc:spChg chg="mod ord">
          <ac:chgData name="Loprinzo, Samantha" userId="93753708-060b-4a38-a558-06e99c9b3fad" providerId="ADAL" clId="{3DF70CCC-01E8-43CB-9249-E0ADF47D508C}" dt="2023-05-24T20:32:24.812" v="138" actId="700"/>
          <ac:spMkLst>
            <pc:docMk/>
            <pc:sldMk cId="951190571" sldId="402"/>
            <ac:spMk id="4" creationId="{00000000-0000-0000-0000-000000000000}"/>
          </ac:spMkLst>
        </pc:spChg>
      </pc:sldChg>
      <pc:sldChg chg="delSp modSp mod">
        <pc:chgData name="Loprinzo, Samantha" userId="93753708-060b-4a38-a558-06e99c9b3fad" providerId="ADAL" clId="{3DF70CCC-01E8-43CB-9249-E0ADF47D508C}" dt="2023-05-24T20:33:15.022" v="153" actId="14100"/>
        <pc:sldMkLst>
          <pc:docMk/>
          <pc:sldMk cId="3563231035" sldId="403"/>
        </pc:sldMkLst>
        <pc:spChg chg="mod">
          <ac:chgData name="Loprinzo, Samantha" userId="93753708-060b-4a38-a558-06e99c9b3fad" providerId="ADAL" clId="{3DF70CCC-01E8-43CB-9249-E0ADF47D508C}" dt="2023-05-24T20:33:15.022" v="153" actId="14100"/>
          <ac:spMkLst>
            <pc:docMk/>
            <pc:sldMk cId="3563231035" sldId="403"/>
            <ac:spMk id="2" creationId="{00000000-0000-0000-0000-000000000000}"/>
          </ac:spMkLst>
        </pc:spChg>
        <pc:spChg chg="mod">
          <ac:chgData name="Loprinzo, Samantha" userId="93753708-060b-4a38-a558-06e99c9b3fad" providerId="ADAL" clId="{3DF70CCC-01E8-43CB-9249-E0ADF47D508C}" dt="2023-05-24T20:33:09.735" v="151" actId="1076"/>
          <ac:spMkLst>
            <pc:docMk/>
            <pc:sldMk cId="3563231035" sldId="403"/>
            <ac:spMk id="3" creationId="{00000000-0000-0000-0000-000000000000}"/>
          </ac:spMkLst>
        </pc:spChg>
        <pc:spChg chg="del">
          <ac:chgData name="Loprinzo, Samantha" userId="93753708-060b-4a38-a558-06e99c9b3fad" providerId="ADAL" clId="{3DF70CCC-01E8-43CB-9249-E0ADF47D508C}" dt="2023-05-24T20:33:11.019" v="152" actId="478"/>
          <ac:spMkLst>
            <pc:docMk/>
            <pc:sldMk cId="3563231035" sldId="403"/>
            <ac:spMk id="10" creationId="{ABD1D26E-CCF5-45B7-9180-1EEB7294772C}"/>
          </ac:spMkLst>
        </pc:spChg>
        <pc:picChg chg="mod">
          <ac:chgData name="Loprinzo, Samantha" userId="93753708-060b-4a38-a558-06e99c9b3fad" providerId="ADAL" clId="{3DF70CCC-01E8-43CB-9249-E0ADF47D508C}" dt="2023-05-24T20:33:04.798" v="149" actId="1076"/>
          <ac:picMkLst>
            <pc:docMk/>
            <pc:sldMk cId="3563231035" sldId="403"/>
            <ac:picMk id="6" creationId="{FF0A13BF-EEBB-41D2-A05D-9B00AE5C7723}"/>
          </ac:picMkLst>
        </pc:picChg>
      </pc:sldChg>
      <pc:sldChg chg="modSp mod">
        <pc:chgData name="Loprinzo, Samantha" userId="93753708-060b-4a38-a558-06e99c9b3fad" providerId="ADAL" clId="{3DF70CCC-01E8-43CB-9249-E0ADF47D508C}" dt="2023-05-24T20:25:16.849" v="10" actId="27636"/>
        <pc:sldMkLst>
          <pc:docMk/>
          <pc:sldMk cId="1513525256" sldId="404"/>
        </pc:sldMkLst>
        <pc:spChg chg="mod">
          <ac:chgData name="Loprinzo, Samantha" userId="93753708-060b-4a38-a558-06e99c9b3fad" providerId="ADAL" clId="{3DF70CCC-01E8-43CB-9249-E0ADF47D508C}" dt="2023-05-24T20:25:16.849" v="10" actId="27636"/>
          <ac:spMkLst>
            <pc:docMk/>
            <pc:sldMk cId="1513525256" sldId="404"/>
            <ac:spMk id="2" creationId="{00000000-0000-0000-0000-000000000000}"/>
          </ac:spMkLst>
        </pc:spChg>
      </pc:sldChg>
      <pc:sldChg chg="modSp mod">
        <pc:chgData name="Loprinzo, Samantha" userId="93753708-060b-4a38-a558-06e99c9b3fad" providerId="ADAL" clId="{3DF70CCC-01E8-43CB-9249-E0ADF47D508C}" dt="2023-05-24T20:25:16.851" v="11" actId="27636"/>
        <pc:sldMkLst>
          <pc:docMk/>
          <pc:sldMk cId="502395623" sldId="405"/>
        </pc:sldMkLst>
        <pc:spChg chg="mod">
          <ac:chgData name="Loprinzo, Samantha" userId="93753708-060b-4a38-a558-06e99c9b3fad" providerId="ADAL" clId="{3DF70CCC-01E8-43CB-9249-E0ADF47D508C}" dt="2023-05-24T20:25:16.851" v="11" actId="27636"/>
          <ac:spMkLst>
            <pc:docMk/>
            <pc:sldMk cId="502395623" sldId="405"/>
            <ac:spMk id="2" creationId="{00000000-0000-0000-0000-000000000000}"/>
          </ac:spMkLst>
        </pc:spChg>
      </pc:sldChg>
      <pc:sldChg chg="modSp mod">
        <pc:chgData name="Loprinzo, Samantha" userId="93753708-060b-4a38-a558-06e99c9b3fad" providerId="ADAL" clId="{3DF70CCC-01E8-43CB-9249-E0ADF47D508C}" dt="2023-05-24T20:25:16.858" v="13" actId="27636"/>
        <pc:sldMkLst>
          <pc:docMk/>
          <pc:sldMk cId="287356019" sldId="406"/>
        </pc:sldMkLst>
        <pc:spChg chg="mod">
          <ac:chgData name="Loprinzo, Samantha" userId="93753708-060b-4a38-a558-06e99c9b3fad" providerId="ADAL" clId="{3DF70CCC-01E8-43CB-9249-E0ADF47D508C}" dt="2023-05-24T20:25:16.858" v="13" actId="27636"/>
          <ac:spMkLst>
            <pc:docMk/>
            <pc:sldMk cId="287356019" sldId="406"/>
            <ac:spMk id="2" creationId="{00000000-0000-0000-0000-000000000000}"/>
          </ac:spMkLst>
        </pc:spChg>
      </pc:sldChg>
      <pc:sldChg chg="modSp mod">
        <pc:chgData name="Loprinzo, Samantha" userId="93753708-060b-4a38-a558-06e99c9b3fad" providerId="ADAL" clId="{3DF70CCC-01E8-43CB-9249-E0ADF47D508C}" dt="2023-05-24T20:25:16.854" v="12" actId="27636"/>
        <pc:sldMkLst>
          <pc:docMk/>
          <pc:sldMk cId="3700180768" sldId="407"/>
        </pc:sldMkLst>
        <pc:spChg chg="mod">
          <ac:chgData name="Loprinzo, Samantha" userId="93753708-060b-4a38-a558-06e99c9b3fad" providerId="ADAL" clId="{3DF70CCC-01E8-43CB-9249-E0ADF47D508C}" dt="2023-05-24T20:25:16.854" v="12" actId="27636"/>
          <ac:spMkLst>
            <pc:docMk/>
            <pc:sldMk cId="3700180768" sldId="407"/>
            <ac:spMk id="2" creationId="{00000000-0000-0000-0000-000000000000}"/>
          </ac:spMkLst>
        </pc:spChg>
      </pc:sldChg>
      <pc:sldChg chg="modSp mod">
        <pc:chgData name="Loprinzo, Samantha" userId="93753708-060b-4a38-a558-06e99c9b3fad" providerId="ADAL" clId="{3DF70CCC-01E8-43CB-9249-E0ADF47D508C}" dt="2023-05-24T20:33:33.327" v="155" actId="14100"/>
        <pc:sldMkLst>
          <pc:docMk/>
          <pc:sldMk cId="804214293" sldId="408"/>
        </pc:sldMkLst>
        <pc:spChg chg="mod">
          <ac:chgData name="Loprinzo, Samantha" userId="93753708-060b-4a38-a558-06e99c9b3fad" providerId="ADAL" clId="{3DF70CCC-01E8-43CB-9249-E0ADF47D508C}" dt="2023-05-24T20:33:33.327" v="155" actId="14100"/>
          <ac:spMkLst>
            <pc:docMk/>
            <pc:sldMk cId="804214293" sldId="408"/>
            <ac:spMk id="2" creationId="{00000000-0000-0000-0000-000000000000}"/>
          </ac:spMkLst>
        </pc:spChg>
        <pc:picChg chg="mod">
          <ac:chgData name="Loprinzo, Samantha" userId="93753708-060b-4a38-a558-06e99c9b3fad" providerId="ADAL" clId="{3DF70CCC-01E8-43CB-9249-E0ADF47D508C}" dt="2023-05-24T20:33:31.031" v="154" actId="1076"/>
          <ac:picMkLst>
            <pc:docMk/>
            <pc:sldMk cId="804214293" sldId="408"/>
            <ac:picMk id="9" creationId="{6203869C-7E9D-4FFE-8BF7-2EBDED4AF195}"/>
          </ac:picMkLst>
        </pc:picChg>
        <pc:picChg chg="mod">
          <ac:chgData name="Loprinzo, Samantha" userId="93753708-060b-4a38-a558-06e99c9b3fad" providerId="ADAL" clId="{3DF70CCC-01E8-43CB-9249-E0ADF47D508C}" dt="2023-05-24T20:33:31.031" v="154" actId="1076"/>
          <ac:picMkLst>
            <pc:docMk/>
            <pc:sldMk cId="804214293" sldId="408"/>
            <ac:picMk id="11" creationId="{2FE603AF-1F0E-4C4C-9E0F-931A97ADC828}"/>
          </ac:picMkLst>
        </pc:picChg>
      </pc:sldChg>
      <pc:sldChg chg="addSp delSp modSp mod chgLayout">
        <pc:chgData name="Loprinzo, Samantha" userId="93753708-060b-4a38-a558-06e99c9b3fad" providerId="ADAL" clId="{3DF70CCC-01E8-43CB-9249-E0ADF47D508C}" dt="2023-05-24T20:33:49.495" v="161" actId="1076"/>
        <pc:sldMkLst>
          <pc:docMk/>
          <pc:sldMk cId="2718600731" sldId="409"/>
        </pc:sldMkLst>
        <pc:spChg chg="mod ord">
          <ac:chgData name="Loprinzo, Samantha" userId="93753708-060b-4a38-a558-06e99c9b3fad" providerId="ADAL" clId="{3DF70CCC-01E8-43CB-9249-E0ADF47D508C}" dt="2023-05-24T20:33:43.559" v="159" actId="27636"/>
          <ac:spMkLst>
            <pc:docMk/>
            <pc:sldMk cId="2718600731" sldId="409"/>
            <ac:spMk id="2" creationId="{00000000-0000-0000-0000-000000000000}"/>
          </ac:spMkLst>
        </pc:spChg>
        <pc:spChg chg="add del mod ord">
          <ac:chgData name="Loprinzo, Samantha" userId="93753708-060b-4a38-a558-06e99c9b3fad" providerId="ADAL" clId="{3DF70CCC-01E8-43CB-9249-E0ADF47D508C}" dt="2023-05-24T20:33:47.206" v="160" actId="478"/>
          <ac:spMkLst>
            <pc:docMk/>
            <pc:sldMk cId="2718600731" sldId="409"/>
            <ac:spMk id="3" creationId="{7E3CFC87-DC23-2688-2CD5-CFF1F8F3DD70}"/>
          </ac:spMkLst>
        </pc:spChg>
        <pc:spChg chg="mod ord">
          <ac:chgData name="Loprinzo, Samantha" userId="93753708-060b-4a38-a558-06e99c9b3fad" providerId="ADAL" clId="{3DF70CCC-01E8-43CB-9249-E0ADF47D508C}" dt="2023-05-24T20:33:43.523" v="158" actId="700"/>
          <ac:spMkLst>
            <pc:docMk/>
            <pc:sldMk cId="2718600731" sldId="409"/>
            <ac:spMk id="4" creationId="{00000000-0000-0000-0000-000000000000}"/>
          </ac:spMkLst>
        </pc:spChg>
        <pc:picChg chg="mod">
          <ac:chgData name="Loprinzo, Samantha" userId="93753708-060b-4a38-a558-06e99c9b3fad" providerId="ADAL" clId="{3DF70CCC-01E8-43CB-9249-E0ADF47D508C}" dt="2023-05-24T20:33:49.495" v="161" actId="1076"/>
          <ac:picMkLst>
            <pc:docMk/>
            <pc:sldMk cId="2718600731" sldId="409"/>
            <ac:picMk id="5" creationId="{A548CD85-13E8-4514-B04E-D9043F08E974}"/>
          </ac:picMkLst>
        </pc:picChg>
      </pc:sldChg>
      <pc:sldChg chg="addSp delSp modSp mod chgLayout">
        <pc:chgData name="Loprinzo, Samantha" userId="93753708-060b-4a38-a558-06e99c9b3fad" providerId="ADAL" clId="{3DF70CCC-01E8-43CB-9249-E0ADF47D508C}" dt="2023-05-24T20:36:39.934" v="217" actId="1076"/>
        <pc:sldMkLst>
          <pc:docMk/>
          <pc:sldMk cId="2759661596" sldId="410"/>
        </pc:sldMkLst>
        <pc:spChg chg="mod ord">
          <ac:chgData name="Loprinzo, Samantha" userId="93753708-060b-4a38-a558-06e99c9b3fad" providerId="ADAL" clId="{3DF70CCC-01E8-43CB-9249-E0ADF47D508C}" dt="2023-05-24T20:33:52.630" v="163" actId="27636"/>
          <ac:spMkLst>
            <pc:docMk/>
            <pc:sldMk cId="2759661596" sldId="410"/>
            <ac:spMk id="2" creationId="{00000000-0000-0000-0000-000000000000}"/>
          </ac:spMkLst>
        </pc:spChg>
        <pc:spChg chg="add del mod ord">
          <ac:chgData name="Loprinzo, Samantha" userId="93753708-060b-4a38-a558-06e99c9b3fad" providerId="ADAL" clId="{3DF70CCC-01E8-43CB-9249-E0ADF47D508C}" dt="2023-05-24T20:33:54.118" v="164" actId="478"/>
          <ac:spMkLst>
            <pc:docMk/>
            <pc:sldMk cId="2759661596" sldId="410"/>
            <ac:spMk id="3" creationId="{2ABE64AD-5D60-2947-A39B-9FF6B32B2AB2}"/>
          </ac:spMkLst>
        </pc:spChg>
        <pc:spChg chg="mod ord">
          <ac:chgData name="Loprinzo, Samantha" userId="93753708-060b-4a38-a558-06e99c9b3fad" providerId="ADAL" clId="{3DF70CCC-01E8-43CB-9249-E0ADF47D508C}" dt="2023-05-24T20:33:52.565" v="162" actId="700"/>
          <ac:spMkLst>
            <pc:docMk/>
            <pc:sldMk cId="2759661596" sldId="410"/>
            <ac:spMk id="4" creationId="{00000000-0000-0000-0000-000000000000}"/>
          </ac:spMkLst>
        </pc:spChg>
        <pc:picChg chg="mod">
          <ac:chgData name="Loprinzo, Samantha" userId="93753708-060b-4a38-a558-06e99c9b3fad" providerId="ADAL" clId="{3DF70CCC-01E8-43CB-9249-E0ADF47D508C}" dt="2023-05-24T20:36:39.934" v="217" actId="1076"/>
          <ac:picMkLst>
            <pc:docMk/>
            <pc:sldMk cId="2759661596" sldId="410"/>
            <ac:picMk id="6" creationId="{4E98DD48-02E8-48C0-8B51-EA8BF30608AD}"/>
          </ac:picMkLst>
        </pc:picChg>
      </pc:sldChg>
      <pc:sldChg chg="addSp delSp modSp mod modClrScheme chgLayout">
        <pc:chgData name="Loprinzo, Samantha" userId="93753708-060b-4a38-a558-06e99c9b3fad" providerId="ADAL" clId="{3DF70CCC-01E8-43CB-9249-E0ADF47D508C}" dt="2023-05-24T20:39:59.640" v="226" actId="478"/>
        <pc:sldMkLst>
          <pc:docMk/>
          <pc:sldMk cId="3157384410" sldId="412"/>
        </pc:sldMkLst>
        <pc:spChg chg="mod ord">
          <ac:chgData name="Loprinzo, Samantha" userId="93753708-060b-4a38-a558-06e99c9b3fad" providerId="ADAL" clId="{3DF70CCC-01E8-43CB-9249-E0ADF47D508C}" dt="2023-05-24T20:39:57.387" v="225" actId="26606"/>
          <ac:spMkLst>
            <pc:docMk/>
            <pc:sldMk cId="3157384410" sldId="412"/>
            <ac:spMk id="2" creationId="{00000000-0000-0000-0000-000000000000}"/>
          </ac:spMkLst>
        </pc:spChg>
        <pc:spChg chg="mod ord">
          <ac:chgData name="Loprinzo, Samantha" userId="93753708-060b-4a38-a558-06e99c9b3fad" providerId="ADAL" clId="{3DF70CCC-01E8-43CB-9249-E0ADF47D508C}" dt="2023-05-24T20:39:57.387" v="225" actId="26606"/>
          <ac:spMkLst>
            <pc:docMk/>
            <pc:sldMk cId="3157384410" sldId="412"/>
            <ac:spMk id="3" creationId="{00000000-0000-0000-0000-000000000000}"/>
          </ac:spMkLst>
        </pc:spChg>
        <pc:spChg chg="mod ord modVis">
          <ac:chgData name="Loprinzo, Samantha" userId="93753708-060b-4a38-a558-06e99c9b3fad" providerId="ADAL" clId="{3DF70CCC-01E8-43CB-9249-E0ADF47D508C}" dt="2023-05-24T20:39:57.387" v="225" actId="26606"/>
          <ac:spMkLst>
            <pc:docMk/>
            <pc:sldMk cId="3157384410" sldId="412"/>
            <ac:spMk id="4" creationId="{00000000-0000-0000-0000-000000000000}"/>
          </ac:spMkLst>
        </pc:spChg>
        <pc:spChg chg="add del mod">
          <ac:chgData name="Loprinzo, Samantha" userId="93753708-060b-4a38-a558-06e99c9b3fad" providerId="ADAL" clId="{3DF70CCC-01E8-43CB-9249-E0ADF47D508C}" dt="2023-05-24T20:36:29.950" v="215" actId="478"/>
          <ac:spMkLst>
            <pc:docMk/>
            <pc:sldMk cId="3157384410" sldId="412"/>
            <ac:spMk id="6" creationId="{479EF5A2-70D1-AD05-F4CD-D7E904EB0160}"/>
          </ac:spMkLst>
        </pc:spChg>
        <pc:spChg chg="add del mod">
          <ac:chgData name="Loprinzo, Samantha" userId="93753708-060b-4a38-a558-06e99c9b3fad" providerId="ADAL" clId="{3DF70CCC-01E8-43CB-9249-E0ADF47D508C}" dt="2023-05-24T20:39:59.640" v="226" actId="478"/>
          <ac:spMkLst>
            <pc:docMk/>
            <pc:sldMk cId="3157384410" sldId="412"/>
            <ac:spMk id="7" creationId="{E15BE96C-F119-4B57-6806-8B12459393F6}"/>
          </ac:spMkLst>
        </pc:spChg>
        <pc:spChg chg="add del mod">
          <ac:chgData name="Loprinzo, Samantha" userId="93753708-060b-4a38-a558-06e99c9b3fad" providerId="ADAL" clId="{3DF70CCC-01E8-43CB-9249-E0ADF47D508C}" dt="2023-05-24T20:36:24.279" v="213" actId="478"/>
          <ac:spMkLst>
            <pc:docMk/>
            <pc:sldMk cId="3157384410" sldId="412"/>
            <ac:spMk id="9" creationId="{DE8BCBFC-28D2-187C-8A59-C50C190ABD47}"/>
          </ac:spMkLst>
        </pc:spChg>
      </pc:sldChg>
      <pc:sldChg chg="addSp delSp modSp mod modClrScheme chgLayout">
        <pc:chgData name="Loprinzo, Samantha" userId="93753708-060b-4a38-a558-06e99c9b3fad" providerId="ADAL" clId="{3DF70CCC-01E8-43CB-9249-E0ADF47D508C}" dt="2023-05-24T20:40:37.291" v="238" actId="403"/>
        <pc:sldMkLst>
          <pc:docMk/>
          <pc:sldMk cId="2713387090" sldId="413"/>
        </pc:sldMkLst>
        <pc:spChg chg="mod ord modVis">
          <ac:chgData name="Loprinzo, Samantha" userId="93753708-060b-4a38-a558-06e99c9b3fad" providerId="ADAL" clId="{3DF70CCC-01E8-43CB-9249-E0ADF47D508C}" dt="2023-05-24T20:40:18.043" v="231" actId="26606"/>
          <ac:spMkLst>
            <pc:docMk/>
            <pc:sldMk cId="2713387090" sldId="413"/>
            <ac:spMk id="6" creationId="{00000000-0000-0000-0000-000000000000}"/>
          </ac:spMkLst>
        </pc:spChg>
        <pc:spChg chg="mod ord">
          <ac:chgData name="Loprinzo, Samantha" userId="93753708-060b-4a38-a558-06e99c9b3fad" providerId="ADAL" clId="{3DF70CCC-01E8-43CB-9249-E0ADF47D508C}" dt="2023-05-24T20:40:37.291" v="238" actId="403"/>
          <ac:spMkLst>
            <pc:docMk/>
            <pc:sldMk cId="2713387090" sldId="413"/>
            <ac:spMk id="8" creationId="{7EA9A149-5889-4314-A269-A705226AF2E3}"/>
          </ac:spMkLst>
        </pc:spChg>
        <pc:spChg chg="mod ord">
          <ac:chgData name="Loprinzo, Samantha" userId="93753708-060b-4a38-a558-06e99c9b3fad" providerId="ADAL" clId="{3DF70CCC-01E8-43CB-9249-E0ADF47D508C}" dt="2023-05-24T20:40:18.043" v="231" actId="26606"/>
          <ac:spMkLst>
            <pc:docMk/>
            <pc:sldMk cId="2713387090" sldId="413"/>
            <ac:spMk id="12" creationId="{00000000-0000-0000-0000-000000000000}"/>
          </ac:spMkLst>
        </pc:spChg>
        <pc:spChg chg="add del mod">
          <ac:chgData name="Loprinzo, Samantha" userId="93753708-060b-4a38-a558-06e99c9b3fad" providerId="ADAL" clId="{3DF70CCC-01E8-43CB-9249-E0ADF47D508C}" dt="2023-05-24T20:40:22.014" v="232" actId="478"/>
          <ac:spMkLst>
            <pc:docMk/>
            <pc:sldMk cId="2713387090" sldId="413"/>
            <ac:spMk id="17" creationId="{CCF84C06-98A5-E1A0-E923-8B9B735A5522}"/>
          </ac:spMkLst>
        </pc:spChg>
        <pc:spChg chg="add del mod">
          <ac:chgData name="Loprinzo, Samantha" userId="93753708-060b-4a38-a558-06e99c9b3fad" providerId="ADAL" clId="{3DF70CCC-01E8-43CB-9249-E0ADF47D508C}" dt="2023-05-24T20:40:22.805" v="233" actId="478"/>
          <ac:spMkLst>
            <pc:docMk/>
            <pc:sldMk cId="2713387090" sldId="413"/>
            <ac:spMk id="19" creationId="{0501B871-9845-6657-7172-375415E99A6B}"/>
          </ac:spMkLst>
        </pc:spChg>
      </pc:sldChg>
      <pc:sldChg chg="addSp delSp modSp mod modClrScheme chgLayout">
        <pc:chgData name="Loprinzo, Samantha" userId="93753708-060b-4a38-a558-06e99c9b3fad" providerId="ADAL" clId="{3DF70CCC-01E8-43CB-9249-E0ADF47D508C}" dt="2023-05-24T20:50:36.831" v="274" actId="1076"/>
        <pc:sldMkLst>
          <pc:docMk/>
          <pc:sldMk cId="929457335" sldId="414"/>
        </pc:sldMkLst>
        <pc:spChg chg="add del mod ord">
          <ac:chgData name="Loprinzo, Samantha" userId="93753708-060b-4a38-a558-06e99c9b3fad" providerId="ADAL" clId="{3DF70CCC-01E8-43CB-9249-E0ADF47D508C}" dt="2023-05-24T20:49:59.060" v="260" actId="700"/>
          <ac:spMkLst>
            <pc:docMk/>
            <pc:sldMk cId="929457335" sldId="414"/>
            <ac:spMk id="2" creationId="{CA3F1E61-C44F-2FE1-34EA-A93DE5941E38}"/>
          </ac:spMkLst>
        </pc:spChg>
        <pc:spChg chg="add mod">
          <ac:chgData name="Loprinzo, Samantha" userId="93753708-060b-4a38-a558-06e99c9b3fad" providerId="ADAL" clId="{3DF70CCC-01E8-43CB-9249-E0ADF47D508C}" dt="2023-05-24T20:50:35.043" v="273" actId="1076"/>
          <ac:spMkLst>
            <pc:docMk/>
            <pc:sldMk cId="929457335" sldId="414"/>
            <ac:spMk id="5" creationId="{5698E9C4-9C0B-9C2B-D01D-06AFB51EAE15}"/>
          </ac:spMkLst>
        </pc:spChg>
        <pc:spChg chg="mod ord">
          <ac:chgData name="Loprinzo, Samantha" userId="93753708-060b-4a38-a558-06e99c9b3fad" providerId="ADAL" clId="{3DF70CCC-01E8-43CB-9249-E0ADF47D508C}" dt="2023-05-24T20:49:59.060" v="260" actId="700"/>
          <ac:spMkLst>
            <pc:docMk/>
            <pc:sldMk cId="929457335" sldId="414"/>
            <ac:spMk id="6" creationId="{00000000-0000-0000-0000-000000000000}"/>
          </ac:spMkLst>
        </pc:spChg>
        <pc:spChg chg="mod ord">
          <ac:chgData name="Loprinzo, Samantha" userId="93753708-060b-4a38-a558-06e99c9b3fad" providerId="ADAL" clId="{3DF70CCC-01E8-43CB-9249-E0ADF47D508C}" dt="2023-05-24T20:50:36.831" v="274" actId="1076"/>
          <ac:spMkLst>
            <pc:docMk/>
            <pc:sldMk cId="929457335" sldId="414"/>
            <ac:spMk id="8" creationId="{7EA9A149-5889-4314-A269-A705226AF2E3}"/>
          </ac:spMkLst>
        </pc:spChg>
        <pc:picChg chg="mod">
          <ac:chgData name="Loprinzo, Samantha" userId="93753708-060b-4a38-a558-06e99c9b3fad" providerId="ADAL" clId="{3DF70CCC-01E8-43CB-9249-E0ADF47D508C}" dt="2023-05-24T20:35:27.599" v="193" actId="1076"/>
          <ac:picMkLst>
            <pc:docMk/>
            <pc:sldMk cId="929457335" sldId="414"/>
            <ac:picMk id="4" creationId="{4B79447F-6F19-4CC9-AA11-A370440F50F8}"/>
          </ac:picMkLst>
        </pc:picChg>
      </pc:sldChg>
      <pc:sldChg chg="addSp delSp modSp mod chgLayout">
        <pc:chgData name="Loprinzo, Samantha" userId="93753708-060b-4a38-a558-06e99c9b3fad" providerId="ADAL" clId="{3DF70CCC-01E8-43CB-9249-E0ADF47D508C}" dt="2023-05-24T20:34:09.016" v="170" actId="478"/>
        <pc:sldMkLst>
          <pc:docMk/>
          <pc:sldMk cId="667819705" sldId="415"/>
        </pc:sldMkLst>
        <pc:spChg chg="add mod ord">
          <ac:chgData name="Loprinzo, Samantha" userId="93753708-060b-4a38-a558-06e99c9b3fad" providerId="ADAL" clId="{3DF70CCC-01E8-43CB-9249-E0ADF47D508C}" dt="2023-05-24T20:34:05.328" v="168"/>
          <ac:spMkLst>
            <pc:docMk/>
            <pc:sldMk cId="667819705" sldId="415"/>
            <ac:spMk id="2" creationId="{AA87BF46-754D-2EB3-CAE2-E7434E7CFA28}"/>
          </ac:spMkLst>
        </pc:spChg>
        <pc:spChg chg="add del mod ord">
          <ac:chgData name="Loprinzo, Samantha" userId="93753708-060b-4a38-a558-06e99c9b3fad" providerId="ADAL" clId="{3DF70CCC-01E8-43CB-9249-E0ADF47D508C}" dt="2023-05-24T20:34:09.016" v="170" actId="478"/>
          <ac:spMkLst>
            <pc:docMk/>
            <pc:sldMk cId="667819705" sldId="415"/>
            <ac:spMk id="3" creationId="{6C65AA2C-5B20-4188-7207-2603F82F0851}"/>
          </ac:spMkLst>
        </pc:spChg>
        <pc:spChg chg="mod">
          <ac:chgData name="Loprinzo, Samantha" userId="93753708-060b-4a38-a558-06e99c9b3fad" providerId="ADAL" clId="{3DF70CCC-01E8-43CB-9249-E0ADF47D508C}" dt="2023-05-24T20:34:02.920" v="167" actId="21"/>
          <ac:spMkLst>
            <pc:docMk/>
            <pc:sldMk cId="667819705" sldId="415"/>
            <ac:spMk id="4" creationId="{D294FB37-F479-4D05-81B9-04C2508EFEDC}"/>
          </ac:spMkLst>
        </pc:spChg>
        <pc:picChg chg="mod">
          <ac:chgData name="Loprinzo, Samantha" userId="93753708-060b-4a38-a558-06e99c9b3fad" providerId="ADAL" clId="{3DF70CCC-01E8-43CB-9249-E0ADF47D508C}" dt="2023-05-24T20:34:07.375" v="169" actId="1076"/>
          <ac:picMkLst>
            <pc:docMk/>
            <pc:sldMk cId="667819705" sldId="415"/>
            <ac:picMk id="9" creationId="{E6C8526E-A863-4F6A-B15C-CB1402A149B7}"/>
          </ac:picMkLst>
        </pc:picChg>
      </pc:sldChg>
      <pc:sldChg chg="addSp delSp modSp mod chgLayout">
        <pc:chgData name="Loprinzo, Samantha" userId="93753708-060b-4a38-a558-06e99c9b3fad" providerId="ADAL" clId="{3DF70CCC-01E8-43CB-9249-E0ADF47D508C}" dt="2023-05-24T20:34:58.872" v="187"/>
        <pc:sldMkLst>
          <pc:docMk/>
          <pc:sldMk cId="2151784829" sldId="417"/>
        </pc:sldMkLst>
        <pc:spChg chg="del mod">
          <ac:chgData name="Loprinzo, Samantha" userId="93753708-060b-4a38-a558-06e99c9b3fad" providerId="ADAL" clId="{3DF70CCC-01E8-43CB-9249-E0ADF47D508C}" dt="2023-05-24T20:34:57.079" v="186" actId="478"/>
          <ac:spMkLst>
            <pc:docMk/>
            <pc:sldMk cId="2151784829" sldId="417"/>
            <ac:spMk id="2" creationId="{5038C46B-231E-4647-9711-1F60AD52A901}"/>
          </ac:spMkLst>
        </pc:spChg>
        <pc:spChg chg="add mod ord">
          <ac:chgData name="Loprinzo, Samantha" userId="93753708-060b-4a38-a558-06e99c9b3fad" providerId="ADAL" clId="{3DF70CCC-01E8-43CB-9249-E0ADF47D508C}" dt="2023-05-24T20:34:52.524" v="184"/>
          <ac:spMkLst>
            <pc:docMk/>
            <pc:sldMk cId="2151784829" sldId="417"/>
            <ac:spMk id="3" creationId="{9B81A901-AD5B-433A-4F42-A8D269B7D180}"/>
          </ac:spMkLst>
        </pc:spChg>
        <pc:spChg chg="add mod ord">
          <ac:chgData name="Loprinzo, Samantha" userId="93753708-060b-4a38-a558-06e99c9b3fad" providerId="ADAL" clId="{3DF70CCC-01E8-43CB-9249-E0ADF47D508C}" dt="2023-05-24T20:34:58.872" v="187"/>
          <ac:spMkLst>
            <pc:docMk/>
            <pc:sldMk cId="2151784829" sldId="417"/>
            <ac:spMk id="4" creationId="{1E85C6A5-3FE1-227D-F64B-A2DA495FF568}"/>
          </ac:spMkLst>
        </pc:spChg>
        <pc:spChg chg="mod ord">
          <ac:chgData name="Loprinzo, Samantha" userId="93753708-060b-4a38-a558-06e99c9b3fad" providerId="ADAL" clId="{3DF70CCC-01E8-43CB-9249-E0ADF47D508C}" dt="2023-05-24T20:34:45.326" v="182" actId="700"/>
          <ac:spMkLst>
            <pc:docMk/>
            <pc:sldMk cId="2151784829" sldId="417"/>
            <ac:spMk id="5" creationId="{00000000-0000-0000-0000-000000000000}"/>
          </ac:spMkLst>
        </pc:spChg>
        <pc:spChg chg="mod">
          <ac:chgData name="Loprinzo, Samantha" userId="93753708-060b-4a38-a558-06e99c9b3fad" providerId="ADAL" clId="{3DF70CCC-01E8-43CB-9249-E0ADF47D508C}" dt="2023-05-24T20:34:47.709" v="183" actId="21"/>
          <ac:spMkLst>
            <pc:docMk/>
            <pc:sldMk cId="2151784829" sldId="417"/>
            <ac:spMk id="6" creationId="{00000000-0000-0000-0000-000000000000}"/>
          </ac:spMkLst>
        </pc:spChg>
      </pc:sldChg>
      <pc:sldChg chg="modSp mod">
        <pc:chgData name="Loprinzo, Samantha" userId="93753708-060b-4a38-a558-06e99c9b3fad" providerId="ADAL" clId="{3DF70CCC-01E8-43CB-9249-E0ADF47D508C}" dt="2023-05-24T20:35:11.357" v="190" actId="20577"/>
        <pc:sldMkLst>
          <pc:docMk/>
          <pc:sldMk cId="1539737879" sldId="418"/>
        </pc:sldMkLst>
        <pc:spChg chg="mod">
          <ac:chgData name="Loprinzo, Samantha" userId="93753708-060b-4a38-a558-06e99c9b3fad" providerId="ADAL" clId="{3DF70CCC-01E8-43CB-9249-E0ADF47D508C}" dt="2023-05-24T20:35:11.357" v="190" actId="20577"/>
          <ac:spMkLst>
            <pc:docMk/>
            <pc:sldMk cId="1539737879" sldId="418"/>
            <ac:spMk id="12" creationId="{00000000-0000-0000-0000-000000000000}"/>
          </ac:spMkLst>
        </pc:spChg>
      </pc:sldChg>
      <pc:sldChg chg="modSp add mod modNotesTx">
        <pc:chgData name="Loprinzo, Samantha" userId="93753708-060b-4a38-a558-06e99c9b3fad" providerId="ADAL" clId="{3DF70CCC-01E8-43CB-9249-E0ADF47D508C}" dt="2023-05-24T20:43:14.267" v="252"/>
        <pc:sldMkLst>
          <pc:docMk/>
          <pc:sldMk cId="581276409" sldId="419"/>
        </pc:sldMkLst>
        <pc:spChg chg="mod">
          <ac:chgData name="Loprinzo, Samantha" userId="93753708-060b-4a38-a558-06e99c9b3fad" providerId="ADAL" clId="{3DF70CCC-01E8-43CB-9249-E0ADF47D508C}" dt="2023-05-24T20:32:51.024" v="146"/>
          <ac:spMkLst>
            <pc:docMk/>
            <pc:sldMk cId="581276409" sldId="419"/>
            <ac:spMk id="2" creationId="{00000000-0000-0000-0000-000000000000}"/>
          </ac:spMkLst>
        </pc:spChg>
      </pc:sldChg>
      <pc:sldChg chg="modSp add mod modNotesTx">
        <pc:chgData name="Loprinzo, Samantha" userId="93753708-060b-4a38-a558-06e99c9b3fad" providerId="ADAL" clId="{3DF70CCC-01E8-43CB-9249-E0ADF47D508C}" dt="2023-05-24T20:43:22.021" v="253"/>
        <pc:sldMkLst>
          <pc:docMk/>
          <pc:sldMk cId="620150619" sldId="420"/>
        </pc:sldMkLst>
        <pc:spChg chg="mod">
          <ac:chgData name="Loprinzo, Samantha" userId="93753708-060b-4a38-a558-06e99c9b3fad" providerId="ADAL" clId="{3DF70CCC-01E8-43CB-9249-E0ADF47D508C}" dt="2023-05-24T20:28:40.336" v="73"/>
          <ac:spMkLst>
            <pc:docMk/>
            <pc:sldMk cId="620150619" sldId="420"/>
            <ac:spMk id="2" creationId="{00000000-0000-0000-0000-000000000000}"/>
          </ac:spMkLst>
        </pc:spChg>
      </pc:sldChg>
      <pc:sldChg chg="modSp add mod modNotesTx">
        <pc:chgData name="Loprinzo, Samantha" userId="93753708-060b-4a38-a558-06e99c9b3fad" providerId="ADAL" clId="{3DF70CCC-01E8-43CB-9249-E0ADF47D508C}" dt="2023-05-24T20:43:28.546" v="254"/>
        <pc:sldMkLst>
          <pc:docMk/>
          <pc:sldMk cId="829756287" sldId="421"/>
        </pc:sldMkLst>
        <pc:spChg chg="mod">
          <ac:chgData name="Loprinzo, Samantha" userId="93753708-060b-4a38-a558-06e99c9b3fad" providerId="ADAL" clId="{3DF70CCC-01E8-43CB-9249-E0ADF47D508C}" dt="2023-05-24T20:28:50.719" v="75"/>
          <ac:spMkLst>
            <pc:docMk/>
            <pc:sldMk cId="829756287" sldId="421"/>
            <ac:spMk id="2" creationId="{00000000-0000-0000-0000-000000000000}"/>
          </ac:spMkLst>
        </pc:spChg>
      </pc:sldChg>
      <pc:sldChg chg="modSp add mod modNotesTx">
        <pc:chgData name="Loprinzo, Samantha" userId="93753708-060b-4a38-a558-06e99c9b3fad" providerId="ADAL" clId="{3DF70CCC-01E8-43CB-9249-E0ADF47D508C}" dt="2023-05-24T20:43:35.162" v="255"/>
        <pc:sldMkLst>
          <pc:docMk/>
          <pc:sldMk cId="3178113376" sldId="422"/>
        </pc:sldMkLst>
        <pc:spChg chg="mod">
          <ac:chgData name="Loprinzo, Samantha" userId="93753708-060b-4a38-a558-06e99c9b3fad" providerId="ADAL" clId="{3DF70CCC-01E8-43CB-9249-E0ADF47D508C}" dt="2023-05-24T20:29:01.906" v="77"/>
          <ac:spMkLst>
            <pc:docMk/>
            <pc:sldMk cId="3178113376" sldId="422"/>
            <ac:spMk id="2" creationId="{00000000-0000-0000-0000-000000000000}"/>
          </ac:spMkLst>
        </pc:spChg>
      </pc:sldChg>
      <pc:sldChg chg="modSp add mod modNotesTx">
        <pc:chgData name="Loprinzo, Samantha" userId="93753708-060b-4a38-a558-06e99c9b3fad" providerId="ADAL" clId="{3DF70CCC-01E8-43CB-9249-E0ADF47D508C}" dt="2023-05-24T20:43:50.823" v="256"/>
        <pc:sldMkLst>
          <pc:docMk/>
          <pc:sldMk cId="2243412044" sldId="423"/>
        </pc:sldMkLst>
        <pc:spChg chg="mod">
          <ac:chgData name="Loprinzo, Samantha" userId="93753708-060b-4a38-a558-06e99c9b3fad" providerId="ADAL" clId="{3DF70CCC-01E8-43CB-9249-E0ADF47D508C}" dt="2023-05-24T20:29:11.149" v="79"/>
          <ac:spMkLst>
            <pc:docMk/>
            <pc:sldMk cId="2243412044" sldId="423"/>
            <ac:spMk id="2" creationId="{00000000-0000-0000-0000-000000000000}"/>
          </ac:spMkLst>
        </pc:spChg>
      </pc:sldChg>
      <pc:sldChg chg="addSp delSp modSp add mod modNotesTx">
        <pc:chgData name="Loprinzo, Samantha" userId="93753708-060b-4a38-a558-06e99c9b3fad" providerId="ADAL" clId="{3DF70CCC-01E8-43CB-9249-E0ADF47D508C}" dt="2023-05-24T20:41:40.270" v="246"/>
        <pc:sldMkLst>
          <pc:docMk/>
          <pc:sldMk cId="2279482540" sldId="424"/>
        </pc:sldMkLst>
        <pc:spChg chg="mod">
          <ac:chgData name="Loprinzo, Samantha" userId="93753708-060b-4a38-a558-06e99c9b3fad" providerId="ADAL" clId="{3DF70CCC-01E8-43CB-9249-E0ADF47D508C}" dt="2023-05-24T20:41:15.746" v="240"/>
          <ac:spMkLst>
            <pc:docMk/>
            <pc:sldMk cId="2279482540" sldId="424"/>
            <ac:spMk id="2" creationId="{00000000-0000-0000-0000-000000000000}"/>
          </ac:spMkLst>
        </pc:spChg>
        <pc:spChg chg="del">
          <ac:chgData name="Loprinzo, Samantha" userId="93753708-060b-4a38-a558-06e99c9b3fad" providerId="ADAL" clId="{3DF70CCC-01E8-43CB-9249-E0ADF47D508C}" dt="2023-05-24T20:41:21.706" v="241" actId="478"/>
          <ac:spMkLst>
            <pc:docMk/>
            <pc:sldMk cId="2279482540" sldId="424"/>
            <ac:spMk id="3" creationId="{00000000-0000-0000-0000-000000000000}"/>
          </ac:spMkLst>
        </pc:spChg>
        <pc:spChg chg="add del mod">
          <ac:chgData name="Loprinzo, Samantha" userId="93753708-060b-4a38-a558-06e99c9b3fad" providerId="ADAL" clId="{3DF70CCC-01E8-43CB-9249-E0ADF47D508C}" dt="2023-05-24T20:41:27.237" v="244" actId="478"/>
          <ac:spMkLst>
            <pc:docMk/>
            <pc:sldMk cId="2279482540" sldId="424"/>
            <ac:spMk id="6" creationId="{EC6E3F0E-ACAD-F72B-3F10-5350CA94F77B}"/>
          </ac:spMkLst>
        </pc:spChg>
        <pc:spChg chg="add del mod">
          <ac:chgData name="Loprinzo, Samantha" userId="93753708-060b-4a38-a558-06e99c9b3fad" providerId="ADAL" clId="{3DF70CCC-01E8-43CB-9249-E0ADF47D508C}" dt="2023-05-24T20:41:24.221" v="243"/>
          <ac:spMkLst>
            <pc:docMk/>
            <pc:sldMk cId="2279482540" sldId="424"/>
            <ac:spMk id="7" creationId="{2034CAEA-EC38-DCB2-BC2F-1C747E17FEC9}"/>
          </ac:spMkLst>
        </pc:spChg>
        <pc:spChg chg="add mod">
          <ac:chgData name="Loprinzo, Samantha" userId="93753708-060b-4a38-a558-06e99c9b3fad" providerId="ADAL" clId="{3DF70CCC-01E8-43CB-9249-E0ADF47D508C}" dt="2023-05-24T20:41:27.500" v="245"/>
          <ac:spMkLst>
            <pc:docMk/>
            <pc:sldMk cId="2279482540" sldId="424"/>
            <ac:spMk id="8" creationId="{AD8ACDD6-4BED-1454-9982-E9C371C803FC}"/>
          </ac:spMkLst>
        </pc:spChg>
      </pc:sldChg>
      <pc:sldMasterChg chg="delSldLayout modSldLayout">
        <pc:chgData name="Loprinzo, Samantha" userId="93753708-060b-4a38-a558-06e99c9b3fad" providerId="ADAL" clId="{3DF70CCC-01E8-43CB-9249-E0ADF47D508C}" dt="2023-05-24T20:26:09.564" v="36" actId="2696"/>
        <pc:sldMasterMkLst>
          <pc:docMk/>
          <pc:sldMasterMk cId="1667109076" sldId="2147483681"/>
        </pc:sldMasterMkLst>
        <pc:sldLayoutChg chg="delSp del mod">
          <pc:chgData name="Loprinzo, Samantha" userId="93753708-060b-4a38-a558-06e99c9b3fad" providerId="ADAL" clId="{3DF70CCC-01E8-43CB-9249-E0ADF47D508C}" dt="2023-05-24T20:26:01.160" v="29" actId="2696"/>
          <pc:sldLayoutMkLst>
            <pc:docMk/>
            <pc:sldMasterMk cId="1667109076" sldId="2147483681"/>
            <pc:sldLayoutMk cId="3221765595" sldId="2147483662"/>
          </pc:sldLayoutMkLst>
          <pc:picChg chg="del">
            <ac:chgData name="Loprinzo, Samantha" userId="93753708-060b-4a38-a558-06e99c9b3fad" providerId="ADAL" clId="{3DF70CCC-01E8-43CB-9249-E0ADF47D508C}" dt="2023-05-24T20:25:57.912" v="28" actId="478"/>
            <ac:picMkLst>
              <pc:docMk/>
              <pc:sldMasterMk cId="1667109076" sldId="2147483681"/>
              <pc:sldLayoutMk cId="3221765595" sldId="2147483662"/>
              <ac:picMk id="7" creationId="{00000000-0000-0000-0000-000000000000}"/>
            </ac:picMkLst>
          </pc:picChg>
          <pc:picChg chg="del">
            <ac:chgData name="Loprinzo, Samantha" userId="93753708-060b-4a38-a558-06e99c9b3fad" providerId="ADAL" clId="{3DF70CCC-01E8-43CB-9249-E0ADF47D508C}" dt="2023-05-24T20:25:56.927" v="27" actId="478"/>
            <ac:picMkLst>
              <pc:docMk/>
              <pc:sldMasterMk cId="1667109076" sldId="2147483681"/>
              <pc:sldLayoutMk cId="3221765595" sldId="2147483662"/>
              <ac:picMk id="9" creationId="{00000000-0000-0000-0000-000000000000}"/>
            </ac:picMkLst>
          </pc:picChg>
        </pc:sldLayoutChg>
        <pc:sldLayoutChg chg="del">
          <pc:chgData name="Loprinzo, Samantha" userId="93753708-060b-4a38-a558-06e99c9b3fad" providerId="ADAL" clId="{3DF70CCC-01E8-43CB-9249-E0ADF47D508C}" dt="2023-05-24T20:26:06.164" v="32" actId="2696"/>
          <pc:sldLayoutMkLst>
            <pc:docMk/>
            <pc:sldMasterMk cId="1667109076" sldId="2147483681"/>
            <pc:sldLayoutMk cId="4069998154" sldId="2147483668"/>
          </pc:sldLayoutMkLst>
        </pc:sldLayoutChg>
        <pc:sldLayoutChg chg="del">
          <pc:chgData name="Loprinzo, Samantha" userId="93753708-060b-4a38-a558-06e99c9b3fad" providerId="ADAL" clId="{3DF70CCC-01E8-43CB-9249-E0ADF47D508C}" dt="2023-05-24T20:26:08.397" v="35" actId="2696"/>
          <pc:sldLayoutMkLst>
            <pc:docMk/>
            <pc:sldMasterMk cId="1667109076" sldId="2147483681"/>
            <pc:sldLayoutMk cId="2941530905" sldId="2147483670"/>
          </pc:sldLayoutMkLst>
        </pc:sldLayoutChg>
        <pc:sldLayoutChg chg="del">
          <pc:chgData name="Loprinzo, Samantha" userId="93753708-060b-4a38-a558-06e99c9b3fad" providerId="ADAL" clId="{3DF70CCC-01E8-43CB-9249-E0ADF47D508C}" dt="2023-05-24T20:26:03.878" v="30" actId="2696"/>
          <pc:sldLayoutMkLst>
            <pc:docMk/>
            <pc:sldMasterMk cId="1667109076" sldId="2147483681"/>
            <pc:sldLayoutMk cId="3221765595" sldId="2147483671"/>
          </pc:sldLayoutMkLst>
        </pc:sldLayoutChg>
        <pc:sldLayoutChg chg="del">
          <pc:chgData name="Loprinzo, Samantha" userId="93753708-060b-4a38-a558-06e99c9b3fad" providerId="ADAL" clId="{3DF70CCC-01E8-43CB-9249-E0ADF47D508C}" dt="2023-05-24T20:26:06.915" v="33" actId="2696"/>
          <pc:sldLayoutMkLst>
            <pc:docMk/>
            <pc:sldMasterMk cId="1667109076" sldId="2147483681"/>
            <pc:sldLayoutMk cId="3200150666" sldId="2147483673"/>
          </pc:sldLayoutMkLst>
        </pc:sldLayoutChg>
        <pc:sldLayoutChg chg="del">
          <pc:chgData name="Loprinzo, Samantha" userId="93753708-060b-4a38-a558-06e99c9b3fad" providerId="ADAL" clId="{3DF70CCC-01E8-43CB-9249-E0ADF47D508C}" dt="2023-05-24T20:26:07.863" v="34" actId="2696"/>
          <pc:sldLayoutMkLst>
            <pc:docMk/>
            <pc:sldMasterMk cId="1667109076" sldId="2147483681"/>
            <pc:sldLayoutMk cId="299766227" sldId="2147483674"/>
          </pc:sldLayoutMkLst>
        </pc:sldLayoutChg>
        <pc:sldLayoutChg chg="del">
          <pc:chgData name="Loprinzo, Samantha" userId="93753708-060b-4a38-a558-06e99c9b3fad" providerId="ADAL" clId="{3DF70CCC-01E8-43CB-9249-E0ADF47D508C}" dt="2023-05-24T20:26:04.619" v="31" actId="2696"/>
          <pc:sldLayoutMkLst>
            <pc:docMk/>
            <pc:sldMasterMk cId="1667109076" sldId="2147483681"/>
            <pc:sldLayoutMk cId="4294407991" sldId="2147483675"/>
          </pc:sldLayoutMkLst>
        </pc:sldLayoutChg>
        <pc:sldLayoutChg chg="del">
          <pc:chgData name="Loprinzo, Samantha" userId="93753708-060b-4a38-a558-06e99c9b3fad" providerId="ADAL" clId="{3DF70CCC-01E8-43CB-9249-E0ADF47D508C}" dt="2023-05-24T20:26:09.564" v="36" actId="2696"/>
          <pc:sldLayoutMkLst>
            <pc:docMk/>
            <pc:sldMasterMk cId="1667109076" sldId="2147483681"/>
            <pc:sldLayoutMk cId="1380714285" sldId="2147483680"/>
          </pc:sldLayoutMkLst>
        </pc:sldLayoutChg>
        <pc:sldLayoutChg chg="addSp delSp mod">
          <pc:chgData name="Loprinzo, Samantha" userId="93753708-060b-4a38-a558-06e99c9b3fad" providerId="ADAL" clId="{3DF70CCC-01E8-43CB-9249-E0ADF47D508C}" dt="2023-05-24T20:25:42.535" v="25" actId="478"/>
          <pc:sldLayoutMkLst>
            <pc:docMk/>
            <pc:sldMasterMk cId="1667109076" sldId="2147483681"/>
            <pc:sldLayoutMk cId="3456737159" sldId="2147483691"/>
          </pc:sldLayoutMkLst>
          <pc:spChg chg="add del">
            <ac:chgData name="Loprinzo, Samantha" userId="93753708-060b-4a38-a558-06e99c9b3fad" providerId="ADAL" clId="{3DF70CCC-01E8-43CB-9249-E0ADF47D508C}" dt="2023-05-24T20:25:38.801" v="24" actId="478"/>
            <ac:spMkLst>
              <pc:docMk/>
              <pc:sldMasterMk cId="1667109076" sldId="2147483681"/>
              <pc:sldLayoutMk cId="3456737159" sldId="2147483691"/>
              <ac:spMk id="5" creationId="{F5ED6447-045C-7808-CA5E-578C133EB727}"/>
            </ac:spMkLst>
          </pc:spChg>
          <pc:picChg chg="add del">
            <ac:chgData name="Loprinzo, Samantha" userId="93753708-060b-4a38-a558-06e99c9b3fad" providerId="ADAL" clId="{3DF70CCC-01E8-43CB-9249-E0ADF47D508C}" dt="2023-05-24T20:25:34.585" v="22" actId="478"/>
            <ac:picMkLst>
              <pc:docMk/>
              <pc:sldMasterMk cId="1667109076" sldId="2147483681"/>
              <pc:sldLayoutMk cId="3456737159" sldId="2147483691"/>
              <ac:picMk id="3" creationId="{42F0FBEB-EFDE-3EBD-FCE5-4AA4C6402009}"/>
            </ac:picMkLst>
          </pc:picChg>
          <pc:picChg chg="add del">
            <ac:chgData name="Loprinzo, Samantha" userId="93753708-060b-4a38-a558-06e99c9b3fad" providerId="ADAL" clId="{3DF70CCC-01E8-43CB-9249-E0ADF47D508C}" dt="2023-05-24T20:25:42.535" v="25" actId="478"/>
            <ac:picMkLst>
              <pc:docMk/>
              <pc:sldMasterMk cId="1667109076" sldId="2147483681"/>
              <pc:sldLayoutMk cId="3456737159" sldId="2147483691"/>
              <ac:picMk id="4" creationId="{6ADD905B-36C1-14DE-E95F-2F35D9BCF22F}"/>
            </ac:picMkLst>
          </pc:picChg>
        </pc:sldLayoutChg>
        <pc:sldLayoutChg chg="addSp del">
          <pc:chgData name="Loprinzo, Samantha" userId="93753708-060b-4a38-a558-06e99c9b3fad" providerId="ADAL" clId="{3DF70CCC-01E8-43CB-9249-E0ADF47D508C}" dt="2023-05-24T20:25:53.158" v="26" actId="2696"/>
          <pc:sldLayoutMkLst>
            <pc:docMk/>
            <pc:sldMasterMk cId="1667109076" sldId="2147483681"/>
            <pc:sldLayoutMk cId="3016324570" sldId="2147483706"/>
          </pc:sldLayoutMkLst>
          <pc:picChg chg="add">
            <ac:chgData name="Loprinzo, Samantha" userId="93753708-060b-4a38-a558-06e99c9b3fad" providerId="ADAL" clId="{3DF70CCC-01E8-43CB-9249-E0ADF47D508C}" dt="2023-05-24T20:25:16.709" v="0"/>
            <ac:picMkLst>
              <pc:docMk/>
              <pc:sldMasterMk cId="1667109076" sldId="2147483681"/>
              <pc:sldLayoutMk cId="3016324570" sldId="2147483706"/>
              <ac:picMk id="2" creationId="{A2971DD5-7463-E6B3-A970-CB4EEDB7FCB1}"/>
            </ac:picMkLst>
          </pc:picChg>
          <pc:picChg chg="add">
            <ac:chgData name="Loprinzo, Samantha" userId="93753708-060b-4a38-a558-06e99c9b3fad" providerId="ADAL" clId="{3DF70CCC-01E8-43CB-9249-E0ADF47D508C}" dt="2023-05-24T20:25:16.709" v="0"/>
            <ac:picMkLst>
              <pc:docMk/>
              <pc:sldMasterMk cId="1667109076" sldId="2147483681"/>
              <pc:sldLayoutMk cId="3016324570" sldId="2147483706"/>
              <ac:picMk id="3" creationId="{1D0526B3-3272-C6A7-9B0B-5DAA1673D605}"/>
            </ac:picMkLst>
          </pc:picChg>
        </pc:sldLayoutChg>
      </pc:sldMasterChg>
    </pc:docChg>
  </pc:docChgLst>
  <pc:docChgLst>
    <pc:chgData name="Wallace, Rosemary" userId="29c8d8eb-1792-4406-885a-07da62ec13a3" providerId="ADAL" clId="{9440C784-8603-4C87-A531-B4F1D74CAEF3}"/>
    <pc:docChg chg="modSld">
      <pc:chgData name="Wallace, Rosemary" userId="29c8d8eb-1792-4406-885a-07da62ec13a3" providerId="ADAL" clId="{9440C784-8603-4C87-A531-B4F1D74CAEF3}" dt="2023-05-25T14:23:42.259" v="22" actId="20577"/>
      <pc:docMkLst>
        <pc:docMk/>
      </pc:docMkLst>
      <pc:sldChg chg="addCm modNotesTx">
        <pc:chgData name="Wallace, Rosemary" userId="29c8d8eb-1792-4406-885a-07da62ec13a3" providerId="ADAL" clId="{9440C784-8603-4C87-A531-B4F1D74CAEF3}" dt="2023-05-25T14:23:12.803" v="21"/>
        <pc:sldMkLst>
          <pc:docMk/>
          <pc:sldMk cId="2996042318" sldId="376"/>
        </pc:sldMkLst>
        <pc:extLst>
          <p:ext xmlns:p="http://schemas.openxmlformats.org/presentationml/2006/main" uri="{D6D511B9-2390-475A-947B-AFAB55BFBCF1}">
            <pc226:cmChg xmlns:pc226="http://schemas.microsoft.com/office/powerpoint/2022/06/main/command" chg="add">
              <pc226:chgData name="Wallace, Rosemary" userId="29c8d8eb-1792-4406-885a-07da62ec13a3" providerId="ADAL" clId="{9440C784-8603-4C87-A531-B4F1D74CAEF3}" dt="2023-05-25T14:23:12.803" v="21"/>
              <pc2:cmMkLst xmlns:pc2="http://schemas.microsoft.com/office/powerpoint/2019/9/main/command">
                <pc:docMk/>
                <pc:sldMk cId="2996042318" sldId="376"/>
                <pc2:cmMk id="{26EF4681-3C20-4417-988B-6F2DE01CC43B}"/>
              </pc2:cmMkLst>
            </pc226:cmChg>
          </p:ext>
        </pc:extLst>
      </pc:sldChg>
      <pc:sldChg chg="modNotesTx">
        <pc:chgData name="Wallace, Rosemary" userId="29c8d8eb-1792-4406-885a-07da62ec13a3" providerId="ADAL" clId="{9440C784-8603-4C87-A531-B4F1D74CAEF3}" dt="2023-05-25T14:23:42.259" v="22" actId="20577"/>
        <pc:sldMkLst>
          <pc:docMk/>
          <pc:sldMk cId="1258402823" sldId="379"/>
        </pc:sldMkLst>
      </pc:sldChg>
    </pc:docChg>
  </pc:docChgLst>
  <pc:docChgLst>
    <pc:chgData name="Loprinzo, Samantha" userId="S::23898@icf.com::93753708-060b-4a38-a558-06e99c9b3fad" providerId="AD" clId="Web-{F4A6B045-85E0-26CF-AB80-991EBE8C97FD}"/>
    <pc:docChg chg="">
      <pc:chgData name="Loprinzo, Samantha" userId="S::23898@icf.com::93753708-060b-4a38-a558-06e99c9b3fad" providerId="AD" clId="Web-{F4A6B045-85E0-26CF-AB80-991EBE8C97FD}" dt="2023-05-25T15:56:34.898" v="0"/>
      <pc:docMkLst>
        <pc:docMk/>
      </pc:docMkLst>
      <pc:sldChg chg="delCm">
        <pc:chgData name="Loprinzo, Samantha" userId="S::23898@icf.com::93753708-060b-4a38-a558-06e99c9b3fad" providerId="AD" clId="Web-{F4A6B045-85E0-26CF-AB80-991EBE8C97FD}" dt="2023-05-25T15:56:34.898" v="0"/>
        <pc:sldMkLst>
          <pc:docMk/>
          <pc:sldMk cId="2996042318" sldId="37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4A6B045-85E0-26CF-AB80-991EBE8C97FD}" dt="2023-05-25T15:56:34.898" v="0"/>
              <pc2:cmMkLst xmlns:pc2="http://schemas.microsoft.com/office/powerpoint/2019/9/main/command">
                <pc:docMk/>
                <pc:sldMk cId="2996042318" sldId="376"/>
                <pc2:cmMk id="{26EF4681-3C20-4417-988B-6F2DE01CC43B}"/>
              </pc2:cmMkLst>
            </pc226:cmChg>
          </p:ext>
        </pc:extLst>
      </pc:sldChg>
    </pc:docChg>
  </pc:docChgLst>
  <pc:docChgLst>
    <pc:chgData name="Wallace, Rosemary" userId="29c8d8eb-1792-4406-885a-07da62ec13a3" providerId="ADAL" clId="{C069FF69-D085-4203-A9D9-52C1815650DE}"/>
    <pc:docChg chg="custSel modSld">
      <pc:chgData name="Wallace, Rosemary" userId="29c8d8eb-1792-4406-885a-07da62ec13a3" providerId="ADAL" clId="{C069FF69-D085-4203-A9D9-52C1815650DE}" dt="2023-04-11T16:42:29.148" v="0" actId="478"/>
      <pc:docMkLst>
        <pc:docMk/>
      </pc:docMkLst>
      <pc:sldChg chg="delSp mod">
        <pc:chgData name="Wallace, Rosemary" userId="29c8d8eb-1792-4406-885a-07da62ec13a3" providerId="ADAL" clId="{C069FF69-D085-4203-A9D9-52C1815650DE}" dt="2023-04-11T16:42:29.148" v="0" actId="478"/>
        <pc:sldMkLst>
          <pc:docMk/>
          <pc:sldMk cId="932226140" sldId="268"/>
        </pc:sldMkLst>
        <pc:spChg chg="del">
          <ac:chgData name="Wallace, Rosemary" userId="29c8d8eb-1792-4406-885a-07da62ec13a3" providerId="ADAL" clId="{C069FF69-D085-4203-A9D9-52C1815650DE}" dt="2023-04-11T16:42:29.148" v="0" actId="478"/>
          <ac:spMkLst>
            <pc:docMk/>
            <pc:sldMk cId="932226140" sldId="268"/>
            <ac:spMk id="2" creationId="{E41B1411-D5DF-4C8B-8021-C7E12C592F59}"/>
          </ac:spMkLst>
        </pc:spChg>
      </pc:sldChg>
    </pc:docChg>
  </pc:docChgLst>
  <pc:docChgLst>
    <pc:chgData name="Albee, Maddy" userId="4e399e78-279b-4a5f-b7a4-74f5fe6662b5" providerId="ADAL" clId="{052CD0B8-5E0C-4ACB-BC5B-D8C97089AAE1}"/>
    <pc:docChg chg="modSld">
      <pc:chgData name="Albee, Maddy" userId="4e399e78-279b-4a5f-b7a4-74f5fe6662b5" providerId="ADAL" clId="{052CD0B8-5E0C-4ACB-BC5B-D8C97089AAE1}" dt="2023-01-19T17:49:27.499" v="26" actId="20577"/>
      <pc:docMkLst>
        <pc:docMk/>
      </pc:docMkLst>
      <pc:sldChg chg="modSp mod">
        <pc:chgData name="Albee, Maddy" userId="4e399e78-279b-4a5f-b7a4-74f5fe6662b5" providerId="ADAL" clId="{052CD0B8-5E0C-4ACB-BC5B-D8C97089AAE1}" dt="2023-01-19T17:49:27.499" v="26" actId="20577"/>
        <pc:sldMkLst>
          <pc:docMk/>
          <pc:sldMk cId="932226140" sldId="268"/>
        </pc:sldMkLst>
        <pc:spChg chg="mod">
          <ac:chgData name="Albee, Maddy" userId="4e399e78-279b-4a5f-b7a4-74f5fe6662b5" providerId="ADAL" clId="{052CD0B8-5E0C-4ACB-BC5B-D8C97089AAE1}" dt="2023-01-19T17:49:27.499" v="26" actId="20577"/>
          <ac:spMkLst>
            <pc:docMk/>
            <pc:sldMk cId="932226140" sldId="268"/>
            <ac:spMk id="2" creationId="{E41B1411-D5DF-4C8B-8021-C7E12C592F59}"/>
          </ac:spMkLst>
        </pc:spChg>
      </pc:sldChg>
    </pc:docChg>
  </pc:docChgLst>
  <pc:docChgLst>
    <pc:chgData name="Wallace, Rosemary" userId="S::54539@icf.com::29c8d8eb-1792-4406-885a-07da62ec13a3" providerId="AD" clId="Web-{C0FF3169-FF0B-FB9B-1660-BEED50F5CCC3}"/>
    <pc:docChg chg="modSld">
      <pc:chgData name="Wallace, Rosemary" userId="S::54539@icf.com::29c8d8eb-1792-4406-885a-07da62ec13a3" providerId="AD" clId="Web-{C0FF3169-FF0B-FB9B-1660-BEED50F5CCC3}" dt="2023-05-25T19:58:41.363" v="5" actId="20577"/>
      <pc:docMkLst>
        <pc:docMk/>
      </pc:docMkLst>
      <pc:sldChg chg="modSp">
        <pc:chgData name="Wallace, Rosemary" userId="S::54539@icf.com::29c8d8eb-1792-4406-885a-07da62ec13a3" providerId="AD" clId="Web-{C0FF3169-FF0B-FB9B-1660-BEED50F5CCC3}" dt="2023-05-25T19:58:41.363" v="5" actId="20577"/>
        <pc:sldMkLst>
          <pc:docMk/>
          <pc:sldMk cId="3277530812" sldId="395"/>
        </pc:sldMkLst>
        <pc:spChg chg="mod">
          <ac:chgData name="Wallace, Rosemary" userId="S::54539@icf.com::29c8d8eb-1792-4406-885a-07da62ec13a3" providerId="AD" clId="Web-{C0FF3169-FF0B-FB9B-1660-BEED50F5CCC3}" dt="2023-05-25T19:58:41.363" v="5" actId="20577"/>
          <ac:spMkLst>
            <pc:docMk/>
            <pc:sldMk cId="3277530812" sldId="39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B2DC71-6BA9-497B-AAD9-EFD1B9244D0E}" type="datetimeFigureOut">
              <a:rPr lang="en-US" smtClean="0"/>
              <a:t>5/25/2023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21A6C-0B4C-4D3C-AD2E-5EEE34962CB8}" type="slidenum">
              <a:rPr lang="en-US" smtClean="0"/>
              <a:t>‹#›</a:t>
            </a:fld>
            <a:endParaRPr lang="en-US"/>
          </a:p>
        </p:txBody>
      </p:sp>
    </p:spTree>
    <p:extLst>
      <p:ext uri="{BB962C8B-B14F-4D97-AF65-F5344CB8AC3E}">
        <p14:creationId xmlns:p14="http://schemas.microsoft.com/office/powerpoint/2010/main" val="252487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538FC-B130-DA49-800E-B7448A7128DE}" type="slidenum">
              <a:rPr lang="en-US" smtClean="0"/>
              <a:pPr/>
              <a:t>‹#›</a:t>
            </a:fld>
            <a:endParaRPr lang="en-US"/>
          </a:p>
        </p:txBody>
      </p:sp>
      <p:sp>
        <p:nvSpPr>
          <p:cNvPr id="8" name="Date Placeholder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104DC-28C0-42FA-8B4D-755D443E50D8}" type="datetimeFigureOut">
              <a:rPr lang="en-US" smtClean="0"/>
              <a:t>5/25/2023</a:t>
            </a:fld>
            <a:endParaRPr lang="en-US"/>
          </a:p>
        </p:txBody>
      </p:sp>
      <p:sp>
        <p:nvSpPr>
          <p:cNvPr id="9" name="Header Placeholder 8"/>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228567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Good afternoon, and welcome to today’s webinar, How to Apply for ENERGY STAR Tenant Space recognition.</a:t>
            </a:r>
          </a:p>
          <a:p>
            <a:endParaRPr lang="en-US"/>
          </a:p>
          <a:p>
            <a:r>
              <a:rPr lang="en-US"/>
              <a:t>[Speaker introduction]</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a:t>
            </a:fld>
            <a:endParaRPr lang="en-US"/>
          </a:p>
        </p:txBody>
      </p:sp>
    </p:spTree>
    <p:extLst>
      <p:ext uri="{BB962C8B-B14F-4D97-AF65-F5344CB8AC3E}">
        <p14:creationId xmlns:p14="http://schemas.microsoft.com/office/powerpoint/2010/main" val="95524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On the application, the LP and the Tenant will both need to confirm that the property operates solely as Office space, that it represents all of the tenant’s usable square footage leased in the building, and that it’s located in the US. The Tenant will also need to confirm that they’re willing and able to share energy data and other information with their landlord upon request, but since that’s between the landlord and the tenant, the LP does not need to verify that. So, let’s go through these criteria one by one.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10</a:t>
            </a:fld>
            <a:endParaRPr lang="en-US"/>
          </a:p>
        </p:txBody>
      </p:sp>
    </p:spTree>
    <p:extLst>
      <p:ext uri="{BB962C8B-B14F-4D97-AF65-F5344CB8AC3E}">
        <p14:creationId xmlns:p14="http://schemas.microsoft.com/office/powerpoint/2010/main" val="374310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First, you’ll need to verify that the space is an Office space. This can be general administrative office, financial office, or a non-diagnostic medical office. The space can also include a Data Center as long as the Data Center is separately metered. What this amounts to in Portfolio Manager is that your EPA-calculated property type must be either Office or Financial Office – this is the property type that’s based on the individual property uses you’ve entered in your Details tab. As the LP, it’s your job to make sure this classification aligns with reality – for example, make sure that the space in question doesn’t include warehouse space, retail store space, or any other significant non-office gross floor area.</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11</a:t>
            </a:fld>
            <a:endParaRPr lang="en-US"/>
          </a:p>
        </p:txBody>
      </p:sp>
    </p:spTree>
    <p:extLst>
      <p:ext uri="{BB962C8B-B14F-4D97-AF65-F5344CB8AC3E}">
        <p14:creationId xmlns:p14="http://schemas.microsoft.com/office/powerpoint/2010/main" val="405161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Now let’s talk about the second requirement, that the space represent 100% of the tenant’s usable square footage in the building. A Tenant Space, for purposes of ENERGY STAR recognition, should include all of the Office space that a single tenant occupies within a building, whether that space is contiguous or not. This might just be a single suite or floor, or it might be multiple suites or floors. As the Licensed Professional, you’ll need to verify that this is the case.</a:t>
            </a:r>
          </a:p>
          <a:p>
            <a:pPr>
              <a:buFontTx/>
              <a:buNone/>
            </a:pPr>
            <a:endParaRPr lang="en-US"/>
          </a:p>
          <a:p>
            <a:pPr>
              <a:buFontTx/>
              <a:buNone/>
            </a:pPr>
            <a:r>
              <a:rPr lang="en-US"/>
              <a:t>The examples shown in this graphic illustrate a few different situations – Sunshine Consulting, in yellow, occupies three separate suites, all of which should be included in their Tenant Space. The same is true of Blue Ocean Media, in the darker blue – their two suites are non-contiguous, but both should be included in their Tenant Space. For the law office shown in turquoise, they occupy suites on two separate floors – again, even if those floors are non-contiguous, all of the space that they occupy in the building should be included in their Tenant Space.</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12</a:t>
            </a:fld>
            <a:endParaRPr lang="en-US"/>
          </a:p>
        </p:txBody>
      </p:sp>
    </p:spTree>
    <p:extLst>
      <p:ext uri="{BB962C8B-B14F-4D97-AF65-F5344CB8AC3E}">
        <p14:creationId xmlns:p14="http://schemas.microsoft.com/office/powerpoint/2010/main" val="3148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Finally, the space needs to be located within the United States. This should hopefully be pretty easy to verify if you don’t need to cross an international border to perform the site visit.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13</a:t>
            </a:fld>
            <a:endParaRPr lang="en-US"/>
          </a:p>
        </p:txBody>
      </p:sp>
    </p:spTree>
    <p:extLst>
      <p:ext uri="{BB962C8B-B14F-4D97-AF65-F5344CB8AC3E}">
        <p14:creationId xmlns:p14="http://schemas.microsoft.com/office/powerpoint/2010/main" val="85408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Now let’s move on to section 2 of the application, verifying metering compliance.</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14</a:t>
            </a:fld>
            <a:endParaRPr lang="en-US"/>
          </a:p>
        </p:txBody>
      </p:sp>
    </p:spTree>
    <p:extLst>
      <p:ext uri="{BB962C8B-B14F-4D97-AF65-F5344CB8AC3E}">
        <p14:creationId xmlns:p14="http://schemas.microsoft.com/office/powerpoint/2010/main" val="393807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Shown here is the Metering Compliance section of the application. Both the Tenant and the LP will need to verify two things: First, that meters are in place to measure and track all energy loads for which the tenant has full operational control, on at least a monthly basis. Typically this will include at least lighting and all plug loads. If all building HVAC comes from central systems controlled by the landlord, then the tenant doesn’t need to meter those, since they won’t have full operational control of those, but if there are any supplemental HVAC systems that serve exclusively the single tenant’s space, then those will need to be metered as well, for electricity as well as any other fuel types over which the tenant has control.</a:t>
            </a:r>
          </a:p>
          <a:p>
            <a:pPr>
              <a:buFontTx/>
              <a:buNone/>
            </a:pPr>
            <a:endParaRPr lang="en-US"/>
          </a:p>
          <a:p>
            <a:pPr>
              <a:buFontTx/>
              <a:buNone/>
            </a:pPr>
            <a:r>
              <a:rPr lang="en-US"/>
              <a:t>Note that these meters need to be permanently installed – data loggers or other temporary equipment does not meet this requirement. </a:t>
            </a:r>
          </a:p>
          <a:p>
            <a:pPr>
              <a:buFontTx/>
              <a:buNone/>
            </a:pPr>
            <a:endParaRPr lang="en-US"/>
          </a:p>
          <a:p>
            <a:pPr>
              <a:buFontTx/>
              <a:buNone/>
            </a:pPr>
            <a:r>
              <a:rPr lang="en-US"/>
              <a:t>Second, you’ll need to verify that the meters have been rated with an accuracy of plus-or-minus 2% by the manufacturer. This rating can be provided either by published specifications on the meter, or by a letter of attestation from the manufacturer.</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15</a:t>
            </a:fld>
            <a:endParaRPr lang="en-US"/>
          </a:p>
        </p:txBody>
      </p:sp>
    </p:spTree>
    <p:extLst>
      <p:ext uri="{BB962C8B-B14F-4D97-AF65-F5344CB8AC3E}">
        <p14:creationId xmlns:p14="http://schemas.microsoft.com/office/powerpoint/2010/main" val="41981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After confirming that metering is in place, you’ll need to review the details of the tenant space itself. This will also include some verification of base building information.</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16</a:t>
            </a:fld>
            <a:endParaRPr lang="en-US"/>
          </a:p>
        </p:txBody>
      </p:sp>
    </p:spTree>
    <p:extLst>
      <p:ext uri="{BB962C8B-B14F-4D97-AF65-F5344CB8AC3E}">
        <p14:creationId xmlns:p14="http://schemas.microsoft.com/office/powerpoint/2010/main" val="336294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a:buFontTx/>
              <a:buNone/>
            </a:pPr>
            <a:r>
              <a:rPr lang="en-US"/>
              <a:t>The Data Overview, shown here, includes some information that’s input by the Tenant in Portfolio Manager, and some information that Portfolio Manager calculates based on those inputs. The items that you’re responsible for verifying in this section include the building name, year it was built, total number of conditioned floors, heating fuel for the building, and the total building gross floor area, all shown in the left column. You can verify the base building information using construction or stacking plans, tax records, utility bills, or physical inspection of the building. For the total building gross floor area, </a:t>
            </a:r>
            <a:r>
              <a:rPr lang="en-US" sz="1800">
                <a:effectLst/>
                <a:latin typeface="Calibri" panose="020F0502020204030204" pitchFamily="34" charset="0"/>
                <a:ea typeface="MS PGothic" panose="020B0600070205080204" pitchFamily="34" charset="-128"/>
              </a:rPr>
              <a:t>this is the total property square footage, as measured between the exterior walls of the building, and including all finished areas inside the building including supporting areas. For purposes of the Tenant Space application, it is okay if this value is approximated.</a:t>
            </a:r>
            <a:endParaRPr lang="en-US"/>
          </a:p>
          <a:p>
            <a:pPr>
              <a:buFontTx/>
              <a:buNone/>
            </a:pPr>
            <a:endParaRPr lang="en-US"/>
          </a:p>
          <a:p>
            <a:pPr>
              <a:buFontTx/>
              <a:buNone/>
            </a:pPr>
            <a:r>
              <a:rPr lang="en-US"/>
              <a:t>For the tenant space itself, you’ll also need to verify the total tenant space gross floor area, shown at the top of the 2</a:t>
            </a:r>
            <a:r>
              <a:rPr lang="en-US" baseline="30000"/>
              <a:t>nd</a:t>
            </a:r>
            <a:r>
              <a:rPr lang="en-US"/>
              <a:t> column here – that sum of all floor and suite gross floor areas will need to match up with the property GFA listed just below it in order for the tenant to be able to begin the application process. You’ll verify the area floor-by-floor or suite-by-suite later on. Unlike the GFA for the base building, the GFA for the tenant space itself needs to be precise.</a:t>
            </a:r>
          </a:p>
          <a:p>
            <a:pPr>
              <a:buFontTx/>
              <a:buNone/>
            </a:pPr>
            <a:endParaRPr lang="en-US"/>
          </a:p>
          <a:p>
            <a:pPr>
              <a:buFontTx/>
              <a:buNone/>
            </a:pPr>
            <a:r>
              <a:rPr lang="en-US"/>
              <a:t>The rest of the values in this section are calculated by Portfolio Manager based on the remaining inputs, including the estimated tenant space site and source energy, breakdowns of those estimates by end use, and estimated lighting EUI. Since the application doesn’t require actual meter data, you’re not responsible for verifying that those values are accurate, since they’re just estimates generated by Portfolio Manager – but, you should review the values and use your experience as a PE or RA to ensure that they’re reasonable – if they’re not, that may be an indication that one of the other inputs that we’re about to go over may not be correct.</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17</a:t>
            </a:fld>
            <a:endParaRPr lang="en-US"/>
          </a:p>
        </p:txBody>
      </p:sp>
    </p:spTree>
    <p:extLst>
      <p:ext uri="{BB962C8B-B14F-4D97-AF65-F5344CB8AC3E}">
        <p14:creationId xmlns:p14="http://schemas.microsoft.com/office/powerpoint/2010/main" val="205503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a:buFontTx/>
              <a:buNone/>
            </a:pPr>
            <a:r>
              <a:rPr lang="en-US"/>
              <a:t>The next section asks you to verify some basic characteristics of the tenant floor or suite – these characteristics are used for the estimated tenant space energy use calculations shown on the previous slide.</a:t>
            </a:r>
          </a:p>
          <a:p>
            <a:pPr>
              <a:buFontTx/>
              <a:buNone/>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In the example shown here, we have two suites that comprise the tenant space – first floor office suite and second floor office suite. As the LP, you’ll need to verify that the usable floor area for each of these suites is accurate. </a:t>
            </a:r>
            <a:r>
              <a:rPr lang="en-US" sz="1800">
                <a:effectLst/>
                <a:latin typeface="Calibri" panose="020F0502020204030204" pitchFamily="34" charset="0"/>
                <a:ea typeface="MS PGothic" panose="020B0600070205080204" pitchFamily="34" charset="-128"/>
                <a:cs typeface="Times New Roman" panose="02020603050405020304" pitchFamily="18" charset="0"/>
              </a:rPr>
              <a:t>The usable area is the total square footage of all areas within the demising walls reserved for the exclusive use of the tenant. The total usable area of all floors or suites included in the application must represent all office space leased by the tenant in the building, as discussed earlier in the session. For tenant suites encompassing an entire floor, the useable floor area should include the building’s core and common areas located on that floor, such as hallways and restrooms.</a:t>
            </a:r>
            <a:endParaRPr lang="en-US"/>
          </a:p>
          <a:p>
            <a:pPr>
              <a:buFontTx/>
              <a:buNone/>
            </a:pPr>
            <a:endParaRPr lang="en-US"/>
          </a:p>
          <a:p>
            <a:pPr>
              <a:buFontTx/>
              <a:buNone/>
            </a:pPr>
            <a:r>
              <a:rPr lang="en-US"/>
              <a:t>You’ll also need to confirm with the tenant the number of weekly operating hours – this is the number of hours when the majority of workers are present in the space, so be sure to verify with the tenant that this isn’t another number like the HVAC runtime hours. You should also verify the number of workers on the main shift for each floor or suite. If there are multiple shifts of workers, such as for a call center or other 24/7 operation, only the number of workers on the primary or largest shift should be counted – that is, the number of workers that are in the space at one time. So if there are three shifts of 60 workers each, this value should be 60, </a:t>
            </a:r>
            <a:r>
              <a:rPr lang="en-US" u="sng"/>
              <a:t>not</a:t>
            </a:r>
            <a:r>
              <a:rPr lang="en-US" u="none"/>
              <a:t> 180.</a:t>
            </a:r>
          </a:p>
          <a:p>
            <a:pPr>
              <a:buFontTx/>
              <a:buNone/>
            </a:pPr>
            <a:endParaRPr lang="en-US" u="none"/>
          </a:p>
          <a:p>
            <a:pPr>
              <a:buFontTx/>
              <a:buNone/>
            </a:pPr>
            <a:r>
              <a:rPr lang="en-US" u="none"/>
              <a:t>As the LP, you’ll also need to verify that thermostat setback conditions are correct as reported for nights and weekends, as well as the orientation of exterior exposure for each floor or suite. The examples shown here only have one orientation each, but that’s not always going to be the case – for example, if a tenant leases an entire floor, then that floor should be listed with North, South, East, and West exterior exposure. </a:t>
            </a:r>
          </a:p>
          <a:p>
            <a:pPr>
              <a:buFontTx/>
              <a:buNone/>
            </a:pPr>
            <a:endParaRPr lang="en-US" u="none"/>
          </a:p>
          <a:p>
            <a:pPr>
              <a:buFontTx/>
              <a:buNone/>
            </a:pPr>
            <a:r>
              <a:rPr lang="en-US" u="none"/>
              <a:t>Finally, you’ll need to verify that the glazing percentage for the suite’s exterior walls is accurate.</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18</a:t>
            </a:fld>
            <a:endParaRPr lang="en-US"/>
          </a:p>
        </p:txBody>
      </p:sp>
    </p:spTree>
    <p:extLst>
      <p:ext uri="{BB962C8B-B14F-4D97-AF65-F5344CB8AC3E}">
        <p14:creationId xmlns:p14="http://schemas.microsoft.com/office/powerpoint/2010/main" val="192666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For the percentage of exterior walls which are glass value, here’s a quick guide. You won’t need to determine the exact percentage, but you’ll need to estimate that percentage to fit into one of the six buckets shown here. And remember that this applies to the exterior walls only.</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19</a:t>
            </a:fld>
            <a:endParaRPr lang="en-US"/>
          </a:p>
        </p:txBody>
      </p:sp>
    </p:spTree>
    <p:extLst>
      <p:ext uri="{BB962C8B-B14F-4D97-AF65-F5344CB8AC3E}">
        <p14:creationId xmlns:p14="http://schemas.microsoft.com/office/powerpoint/2010/main" val="363034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First, let’s talk for just a minute about what a Tenant Space is. This is a relatively new recognition program launched on October 13, 2020, allowing commercial office tenants to earn ENERGY STAR recognition for their leased office spaces. Efficient office spaces of course lead to lower utility bills and lower energy use for the building as a whole, resulting in fewer greenhouse gas emissions. Once recognized, the tenant space will receive the decal shown here, which can be affixed to the entrance of the space.</a:t>
            </a:r>
          </a:p>
          <a:p>
            <a:pPr>
              <a:buFontTx/>
              <a:buNone/>
            </a:pPr>
            <a:endParaRPr lang="en-US"/>
          </a:p>
          <a:p>
            <a:pPr>
              <a:buFontTx/>
              <a:buNone/>
            </a:pPr>
            <a:r>
              <a:rPr lang="en-US"/>
              <a:t>To get to the point of recognition, though, a Licensed Professional needs to verify a tenant space’s application. If you’re familiar with ENERGY STAR certification for whole buildings, then you’re already familiar with this practice. This session will focus on the roles and responsibilities of the Licensed Professional, or LP, in the Tenant Space recognition process.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a:t>
            </a:fld>
            <a:endParaRPr lang="en-US"/>
          </a:p>
        </p:txBody>
      </p:sp>
    </p:spTree>
    <p:extLst>
      <p:ext uri="{BB962C8B-B14F-4D97-AF65-F5344CB8AC3E}">
        <p14:creationId xmlns:p14="http://schemas.microsoft.com/office/powerpoint/2010/main" val="3998995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a:buFontTx/>
              <a:buNone/>
            </a:pPr>
            <a:r>
              <a:rPr lang="en-US"/>
              <a:t>After verifying the basic tenant space and building characteristics, you’ll be getting into more granular details about the equipment in the tenant space. Each floor or suite will have a detailed equipment inventory like the one shown here, which includes a breakdown of laptops, desktops, servers, printers, conference room equipment, and basic kitchen equipment. There will be a table like this on the application for each floor or suite included in the Tenant Space.</a:t>
            </a:r>
          </a:p>
          <a:p>
            <a:pPr>
              <a:buFontTx/>
              <a:buNone/>
            </a:pPr>
            <a:endParaRPr lang="en-US"/>
          </a:p>
          <a:p>
            <a:pPr>
              <a:buFontTx/>
              <a:buNone/>
            </a:pPr>
            <a:r>
              <a:rPr lang="en-US"/>
              <a:t>For most of those types of equipment, you should also verify how many of each of those are ENERGY STAR certified, if you have that information. You can usually find that information on the product label, or else on the ENERGY STAR website. If you don’t know how many are ENERGY STAR certified, the tenant can check the box to indicate that. The bottom line is that your responsibility as the LP is to make sure that all of the reported values are accurate, so be sure to do a thorough walk-through of the space. </a:t>
            </a:r>
            <a:r>
              <a:rPr lang="en-US" sz="1800">
                <a:effectLst/>
                <a:latin typeface="Calibri" panose="020F0502020204030204" pitchFamily="34" charset="0"/>
                <a:ea typeface="MS PGothic" panose="020B0600070205080204" pitchFamily="34" charset="-128"/>
                <a:cs typeface="Times New Roman" panose="02020603050405020304" pitchFamily="18" charset="0"/>
              </a:rPr>
              <a:t>If the tenant space is not occupied at the time of the site visit, the LP may use available tenant IT equipment inventories, fit-out documents, specifications, or invoices to verify equipment information.</a:t>
            </a:r>
          </a:p>
          <a:p>
            <a:pPr>
              <a:buFontTx/>
              <a:buNone/>
            </a:pPr>
            <a:endParaRPr lang="en-US" sz="1800">
              <a:effectLst/>
              <a:latin typeface="Calibri" panose="020F0502020204030204" pitchFamily="34" charset="0"/>
              <a:ea typeface="MS PGothic" panose="020B0600070205080204" pitchFamily="34" charset="-128"/>
              <a:cs typeface="Times New Roman" panose="02020603050405020304" pitchFamily="18" charset="0"/>
            </a:endParaRPr>
          </a:p>
          <a:p>
            <a:pPr>
              <a:buFontTx/>
              <a:buNone/>
            </a:pPr>
            <a:r>
              <a:rPr lang="en-US" sz="1800">
                <a:effectLst/>
                <a:latin typeface="Calibri" panose="020F0502020204030204" pitchFamily="34" charset="0"/>
                <a:ea typeface="MS PGothic" panose="020B0600070205080204" pitchFamily="34" charset="-128"/>
                <a:cs typeface="Times New Roman" panose="02020603050405020304" pitchFamily="18" charset="0"/>
              </a:rPr>
              <a:t>The other important thing to point out here is the Sleep Settings line in grey below the table – having sleep settings enabled for computer equipment is a requirement for Tenant Space recognition, so be sure to confirm with the tenant that those have been enabled. You don’t necessarily need to have them open up their computer settings and show you, but you should make sure that they’ve confirmed those settings on their end.</a:t>
            </a:r>
          </a:p>
          <a:p>
            <a:pPr>
              <a:buFontTx/>
              <a:buNone/>
            </a:pPr>
            <a:endParaRPr lang="en-US" sz="1800">
              <a:effectLst/>
              <a:latin typeface="Arial Narrow" panose="020B0606020202030204" pitchFamily="34" charset="0"/>
              <a:ea typeface="MS PGothic" panose="020B0600070205080204" pitchFamily="34" charset="-128"/>
              <a:cs typeface="Times New Roman" panose="02020603050405020304" pitchFamily="18" charset="0"/>
            </a:endParaRPr>
          </a:p>
          <a:p>
            <a:pPr>
              <a:buFontTx/>
              <a:buNone/>
            </a:pP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20</a:t>
            </a:fld>
            <a:endParaRPr lang="en-US"/>
          </a:p>
        </p:txBody>
      </p:sp>
    </p:spTree>
    <p:extLst>
      <p:ext uri="{BB962C8B-B14F-4D97-AF65-F5344CB8AC3E}">
        <p14:creationId xmlns:p14="http://schemas.microsoft.com/office/powerpoint/2010/main" val="219511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a:buFontTx/>
              <a:buNone/>
            </a:pPr>
            <a:r>
              <a:rPr lang="en-US"/>
              <a:t>After verifying the equipment counts and settings are accurate, the last piece of technical information you’ll need to verify is the lighting. Just like with equipment, each floor or suite in the tenant space will have a lighting table like the one shown here. It’s extremely important to make sure that this information is accurate, because the information entered for lighting is what goes into Portfolio Manager’s calculation of the estimated Lighting Energy Use Intensity, or LEUI, and having an estimated LEUI that’s below the target value is one of the requirements for recognition. So be sure to review the lighting inventory for each floor or suite very carefully.</a:t>
            </a:r>
          </a:p>
          <a:p>
            <a:pPr>
              <a:buFontTx/>
              <a:buNone/>
            </a:pPr>
            <a:endParaRPr lang="en-US"/>
          </a:p>
          <a:p>
            <a:pPr>
              <a:buFontTx/>
              <a:buNone/>
            </a:pPr>
            <a:r>
              <a:rPr lang="en-US"/>
              <a:t>For each lighting fixture in the suite (except for exit lighting, which can be excluded), you’ll need to verify the source, number of bulbs or fixtures, wattage of each bulb or fixture, whether motion sensors are enabled, and whether each fixture has a daylight sensor and tuning system present. This is where your specialized experience as a professional engineer or registered architect will be really valuable, since a lot of this information isn’t easily discernible to the average office manager or tenant unless they were directly involved in the purchase or installation of the lighting.</a:t>
            </a:r>
          </a:p>
          <a:p>
            <a:pPr>
              <a:buFontTx/>
              <a:buNone/>
            </a:pPr>
            <a:endParaRPr lang="en-US"/>
          </a:p>
          <a:p>
            <a:pPr>
              <a:buFontTx/>
              <a:buNone/>
            </a:pPr>
            <a:r>
              <a:rPr lang="en-US" sz="1800">
                <a:effectLst/>
                <a:latin typeface="Calibri" panose="020F0502020204030204" pitchFamily="34" charset="0"/>
                <a:ea typeface="MS PGothic" panose="020B0600070205080204" pitchFamily="34" charset="-128"/>
              </a:rPr>
              <a:t>It may be helpful to review recent purchase invoices, as-built tenant fit-out drawings, retrofit documents, contracts that detail lighting installation measures, and/or LEED documentation (if applicable) to support observations made during the site visit and walkthrough of the tenant space. For offices with the similar lighting specifications throughout, the LP may use a combination of these resources and sampling to verify lighting information.</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21</a:t>
            </a:fld>
            <a:endParaRPr lang="en-US"/>
          </a:p>
        </p:txBody>
      </p:sp>
    </p:spTree>
    <p:extLst>
      <p:ext uri="{BB962C8B-B14F-4D97-AF65-F5344CB8AC3E}">
        <p14:creationId xmlns:p14="http://schemas.microsoft.com/office/powerpoint/2010/main" val="4198923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MS PGothic" panose="020B0600070205080204" pitchFamily="34" charset="-128"/>
                <a:cs typeface="Times New Roman" panose="02020603050405020304" pitchFamily="18" charset="0"/>
              </a:rPr>
              <a:t>It’s worth noting at this point that before submitting the final application to EPA, the applicant will need to upload a written procurement policy that includes language specifying that the tenant space will procure ENERGY STAR certified equipment when available and whenever possible. The LP does not need to review the procurement policy, but you should ask the applicant to confirm that the policy is in effect and that they’re aware it will need to be uploaded with the application. </a:t>
            </a:r>
            <a:endParaRPr lang="en-US" sz="1200">
              <a:effectLst/>
              <a:latin typeface="Arial Narrow" panose="020B0606020202030204" pitchFamily="34" charset="0"/>
              <a:ea typeface="MS PGothic" panose="020B0600070205080204" pitchFamily="34" charset="-128"/>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93538FC-B130-DA49-800E-B7448A7128DE}" type="slidenum">
              <a:rPr lang="en-US" smtClean="0"/>
              <a:pPr/>
              <a:t>22</a:t>
            </a:fld>
            <a:endParaRPr lang="en-US"/>
          </a:p>
        </p:txBody>
      </p:sp>
    </p:spTree>
    <p:extLst>
      <p:ext uri="{BB962C8B-B14F-4D97-AF65-F5344CB8AC3E}">
        <p14:creationId xmlns:p14="http://schemas.microsoft.com/office/powerpoint/2010/main" val="938875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And that covers everything you’ll need to verify during your site visit and discussions with the tenant. To quickly review, you’ll be verifying basic eligibility criteria for the tenant space to earn recognition, including verifying that the space consists of all the usable office space leased by that single tenant within the building. You’ll need to verify that meters are in place to measure all loads controlled by the tenant, rated accurate to within 2%. You’ll need to verify some basic information about the base building and the tenant space itself, things like area, number of floors, heating fuel, workers, hours, and envelope information, along with full equipment and lighting inventories.</a:t>
            </a:r>
          </a:p>
          <a:p>
            <a:pPr>
              <a:buFontTx/>
              <a:buNone/>
            </a:pPr>
            <a:endParaRPr lang="en-US"/>
          </a:p>
          <a:p>
            <a:pPr>
              <a:buFontTx/>
              <a:buNone/>
            </a:pPr>
            <a:r>
              <a:rPr lang="en-US"/>
              <a:t>Note that if you find any of this information to be incorrect on the application, you should inform the tenant and work with them to make updates to their tenant space property within Portfolio Manager. Once they’ve made the necessary corrections within the module, they will be able to generate a new application, which you should then re-verify to make sure all changes were made correctly.</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23</a:t>
            </a:fld>
            <a:endParaRPr lang="en-US"/>
          </a:p>
        </p:txBody>
      </p:sp>
    </p:spTree>
    <p:extLst>
      <p:ext uri="{BB962C8B-B14F-4D97-AF65-F5344CB8AC3E}">
        <p14:creationId xmlns:p14="http://schemas.microsoft.com/office/powerpoint/2010/main" val="3902124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Once all of that information has been confirmed to be accurate and no further changes are needed, you can move on to the final step before the application is submitted.</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24</a:t>
            </a:fld>
            <a:endParaRPr lang="en-US"/>
          </a:p>
        </p:txBody>
      </p:sp>
    </p:spTree>
    <p:extLst>
      <p:ext uri="{BB962C8B-B14F-4D97-AF65-F5344CB8AC3E}">
        <p14:creationId xmlns:p14="http://schemas.microsoft.com/office/powerpoint/2010/main" val="3350988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pPr marL="0" indent="0">
              <a:buFont typeface="Arial" pitchFamily="34" charset="0"/>
              <a:buNone/>
            </a:pPr>
            <a:r>
              <a:rPr lang="en-US" sz="1000"/>
              <a:t>In this section, you’ll indicate the name of the person who performed the site visit, as well as the date it was performed. Remember that this must happen within the 6 months prior to the application’s submission date, so if you perform your site visit on January 15, you need to make sure to submit the application no later than June 15. In many cases, you’ll be performing the site visit yourself, as the LP, but it is also fine for you to deputize someone else that you trust to perform the site visit in your place, as long as they’re operating under your control and supervision. This may be even more prevalent now due to COVID, but we’d encourage you to make use of things like video calling so that you can still see as much of the space and the building as possible.</a:t>
            </a:r>
          </a:p>
          <a:p>
            <a:pPr marL="0" indent="0">
              <a:buFont typeface="Arial" pitchFamily="34" charset="0"/>
              <a:buNone/>
            </a:pPr>
            <a:endParaRPr lang="en-US" sz="1000"/>
          </a:p>
          <a:p>
            <a:pPr marL="0" indent="0">
              <a:buFont typeface="Arial" pitchFamily="34" charset="0"/>
              <a:buNone/>
            </a:pPr>
            <a:r>
              <a:rPr lang="en-US" sz="1000"/>
              <a:t>Finally, you’ll sign and date the application and apply your professional stamp or seal. If you don’t have a government-issued PE or RA stamp or seal that’s fine, just be sure that your license number and state are listed accurately so that our review team can verify your active licensure online with the appropriate licensing board.</a:t>
            </a:r>
          </a:p>
          <a:p>
            <a:pPr marL="0" indent="0">
              <a:buFont typeface="Arial" pitchFamily="34" charset="0"/>
              <a:buNone/>
            </a:pPr>
            <a:endParaRPr lang="en-US" sz="1000"/>
          </a:p>
          <a:p>
            <a:pPr marL="0" indent="0">
              <a:buFont typeface="Arial" pitchFamily="34" charset="0"/>
              <a:buNone/>
            </a:pPr>
            <a:r>
              <a:rPr lang="en-US" sz="1000"/>
              <a:t>Once the application has been submitted, if there are any questions about the application from the review team, the LP will usually be </a:t>
            </a:r>
            <a:r>
              <a:rPr lang="en-US" sz="1000" err="1"/>
              <a:t>cc’ed</a:t>
            </a:r>
            <a:r>
              <a:rPr lang="en-US" sz="1000"/>
              <a:t> on the email to the primary contact for the application. The tenant may need to consult with you to answer the review team’s questions or resolve issues, so be sure to pay close attention to your email and look for messages from the ENERGY STAR Tenant Space recognition team.</a:t>
            </a:r>
          </a:p>
          <a:p>
            <a:pPr marL="0" indent="0">
              <a:buFont typeface="Arial" pitchFamily="34" charset="0"/>
              <a:buNone/>
            </a:pPr>
            <a:endParaRPr lang="en-US" sz="1000"/>
          </a:p>
          <a:p>
            <a:pPr marL="0" indent="0">
              <a:buFont typeface="Arial" pitchFamily="34" charset="0"/>
              <a:buNone/>
            </a:pPr>
            <a:endParaRPr lang="en-US" sz="1000"/>
          </a:p>
        </p:txBody>
      </p:sp>
      <p:sp>
        <p:nvSpPr>
          <p:cNvPr id="4" name="Slide Number Placeholder 3"/>
          <p:cNvSpPr>
            <a:spLocks noGrp="1"/>
          </p:cNvSpPr>
          <p:nvPr>
            <p:ph type="sldNum" sz="quarter" idx="10"/>
          </p:nvPr>
        </p:nvSpPr>
        <p:spPr/>
        <p:txBody>
          <a:bodyPr/>
          <a:lstStyle/>
          <a:p>
            <a:fld id="{C1840B7B-A24B-4DA8-AB15-991E88503A0E}" type="slidenum">
              <a:rPr lang="en-US" smtClean="0"/>
              <a:pPr/>
              <a:t>25</a:t>
            </a:fld>
            <a:endParaRPr lang="en-US"/>
          </a:p>
        </p:txBody>
      </p:sp>
    </p:spTree>
    <p:extLst>
      <p:ext uri="{BB962C8B-B14F-4D97-AF65-F5344CB8AC3E}">
        <p14:creationId xmlns:p14="http://schemas.microsoft.com/office/powerpoint/2010/main" val="264118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26</a:t>
            </a:fld>
            <a:endParaRPr lang="en-US"/>
          </a:p>
        </p:txBody>
      </p:sp>
    </p:spTree>
    <p:extLst>
      <p:ext uri="{BB962C8B-B14F-4D97-AF65-F5344CB8AC3E}">
        <p14:creationId xmlns:p14="http://schemas.microsoft.com/office/powerpoint/2010/main" val="2101789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pPr marL="0" marR="0">
              <a:lnSpc>
                <a:spcPct val="115000"/>
              </a:lnSpc>
              <a:spcBef>
                <a:spcPts val="0"/>
              </a:spcBef>
              <a:spcAft>
                <a:spcPts val="1000"/>
              </a:spcAft>
            </a:pPr>
            <a:r>
              <a:rPr lang="en-US" sz="1000">
                <a:effectLst/>
                <a:latin typeface="Arial Narrow" panose="020B0606020202030204" pitchFamily="34" charset="0"/>
                <a:ea typeface="MS PGothic" panose="020B0600070205080204" pitchFamily="34" charset="-128"/>
                <a:cs typeface="Times New Roman" panose="02020603050405020304" pitchFamily="18" charset="0"/>
              </a:rPr>
              <a:t>Now we’ll open up a poll to test your knowledge. You can find the questions in the polls tab on the right side of the screen. This will be open for about 30 seconds.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27</a:t>
            </a:fld>
            <a:endParaRPr lang="en-US"/>
          </a:p>
        </p:txBody>
      </p:sp>
    </p:spTree>
    <p:extLst>
      <p:ext uri="{BB962C8B-B14F-4D97-AF65-F5344CB8AC3E}">
        <p14:creationId xmlns:p14="http://schemas.microsoft.com/office/powerpoint/2010/main" val="368406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28</a:t>
            </a:fld>
            <a:endParaRPr lang="en-US"/>
          </a:p>
        </p:txBody>
      </p:sp>
    </p:spTree>
    <p:extLst>
      <p:ext uri="{BB962C8B-B14F-4D97-AF65-F5344CB8AC3E}">
        <p14:creationId xmlns:p14="http://schemas.microsoft.com/office/powerpoint/2010/main" val="4213074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29</a:t>
            </a:fld>
            <a:endParaRPr lang="en-US"/>
          </a:p>
        </p:txBody>
      </p:sp>
    </p:spTree>
    <p:extLst>
      <p:ext uri="{BB962C8B-B14F-4D97-AF65-F5344CB8AC3E}">
        <p14:creationId xmlns:p14="http://schemas.microsoft.com/office/powerpoint/2010/main" val="157010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Today, we’ll very briefly go over the role of the Licensed Professional in the Tenant Space recognition process, then we’ll dive into a sample application and go over the details that the Licensed Professional will be expected to verify during their site visit to the space. </a:t>
            </a:r>
          </a:p>
          <a:p>
            <a:pPr>
              <a:buFontTx/>
              <a:buNone/>
            </a:pPr>
            <a:endParaRPr lang="en-US"/>
          </a:p>
          <a:p>
            <a:pPr>
              <a:buFontTx/>
              <a:buNone/>
            </a:pPr>
            <a:r>
              <a:rPr lang="en-US"/>
              <a:t>A copy of these slides will be sent around to all registrants after the session, so if you’d like to see more details on the actual application process, or if you’d like to review the Tenant Space Licensed Professionals’ Guide, which a lot of this webinar is based on, you’ll be able to access these links once you have these slides.</a:t>
            </a:r>
          </a:p>
        </p:txBody>
      </p:sp>
      <p:sp>
        <p:nvSpPr>
          <p:cNvPr id="4" name="Slide Number Placeholder 3"/>
          <p:cNvSpPr>
            <a:spLocks noGrp="1"/>
          </p:cNvSpPr>
          <p:nvPr>
            <p:ph type="sldNum" sz="quarter" idx="10"/>
          </p:nvPr>
        </p:nvSpPr>
        <p:spPr/>
        <p:txBody>
          <a:bodyPr/>
          <a:lstStyle/>
          <a:p>
            <a:fld id="{C1840B7B-A24B-4DA8-AB15-991E88503A0E}" type="slidenum">
              <a:rPr lang="en-US" smtClean="0"/>
              <a:pPr/>
              <a:t>3</a:t>
            </a:fld>
            <a:endParaRPr lang="en-US"/>
          </a:p>
        </p:txBody>
      </p:sp>
    </p:spTree>
    <p:extLst>
      <p:ext uri="{BB962C8B-B14F-4D97-AF65-F5344CB8AC3E}">
        <p14:creationId xmlns:p14="http://schemas.microsoft.com/office/powerpoint/2010/main" val="251767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a:effectLst/>
              <a:latin typeface="Arial Narrow" panose="020B0606020202030204" pitchFamily="34" charset="0"/>
              <a:ea typeface="MS PGothic" panose="020B0600070205080204" pitchFamily="34"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pPr/>
              <a:t>30</a:t>
            </a:fld>
            <a:endParaRPr lang="en-US"/>
          </a:p>
        </p:txBody>
      </p:sp>
    </p:spTree>
    <p:extLst>
      <p:ext uri="{BB962C8B-B14F-4D97-AF65-F5344CB8AC3E}">
        <p14:creationId xmlns:p14="http://schemas.microsoft.com/office/powerpoint/2010/main" val="210178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Now let’s talk about your role as the verifying Licensed Professional.</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4</a:t>
            </a:fld>
            <a:endParaRPr lang="en-US"/>
          </a:p>
        </p:txBody>
      </p:sp>
    </p:spTree>
    <p:extLst>
      <p:ext uri="{BB962C8B-B14F-4D97-AF65-F5344CB8AC3E}">
        <p14:creationId xmlns:p14="http://schemas.microsoft.com/office/powerpoint/2010/main" val="140574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a:t>The LP needs to be either a Professional Engineer or a Registered Architect, licensed in any US state or territory, or Canadian province. They need to be in good standing with their licensing authority, and need to have a working knowledge of energy use and metering in office spaces, as well as applicable licensure laws, professional ethics requirements, and regulations.</a:t>
            </a:r>
          </a:p>
          <a:p>
            <a:pPr>
              <a:buFont typeface="Arial" pitchFamily="34" charset="0"/>
              <a:buNone/>
            </a:pPr>
            <a:endParaRPr lang="en-US"/>
          </a:p>
          <a:p>
            <a:pPr>
              <a:buFont typeface="Arial" pitchFamily="34" charset="0"/>
              <a:buNone/>
            </a:pPr>
            <a:r>
              <a:rPr lang="en-US"/>
              <a:t>More details on LP responsibilities can be found in the ENERGY STAR Tenant Space Guide for Licensed Professionals, which you can find at www.energystar.gov/tenantlpguide, but these are the basic eligibility requirements.</a:t>
            </a:r>
          </a:p>
          <a:p>
            <a:pPr>
              <a:buFont typeface="Arial" pitchFamily="34" charset="0"/>
              <a:buNone/>
            </a:pPr>
            <a:endParaRPr lang="en-US"/>
          </a:p>
          <a:p>
            <a:pPr>
              <a:buFont typeface="Arial" pitchFamily="34" charset="0"/>
              <a:buNone/>
            </a:pPr>
            <a:r>
              <a:rPr lang="en-US"/>
              <a:t>The bottom line is that EPA counts on the expertise and professional judgment of the LPs to ensure that information on the application is accurate, which helps to maintain program integrity and value. </a:t>
            </a:r>
          </a:p>
        </p:txBody>
      </p:sp>
      <p:sp>
        <p:nvSpPr>
          <p:cNvPr id="4" name="Slide Number Placeholder 3"/>
          <p:cNvSpPr>
            <a:spLocks noGrp="1"/>
          </p:cNvSpPr>
          <p:nvPr>
            <p:ph type="sldNum" sz="quarter" idx="10"/>
          </p:nvPr>
        </p:nvSpPr>
        <p:spPr/>
        <p:txBody>
          <a:bodyPr/>
          <a:lstStyle/>
          <a:p>
            <a:fld id="{6B8E517E-0A09-4CAC-9B30-448C91050C73}" type="slidenum">
              <a:rPr lang="en-US" smtClean="0"/>
              <a:pPr/>
              <a:t>5</a:t>
            </a:fld>
            <a:endParaRPr lang="en-US"/>
          </a:p>
        </p:txBody>
      </p:sp>
    </p:spTree>
    <p:extLst>
      <p:ext uri="{BB962C8B-B14F-4D97-AF65-F5344CB8AC3E}">
        <p14:creationId xmlns:p14="http://schemas.microsoft.com/office/powerpoint/2010/main" val="76452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a:buFontTx/>
              <a:buNone/>
            </a:pPr>
            <a:r>
              <a:rPr lang="en-US"/>
              <a:t>As the LP, your primary role is to visit the Tenant Space, or to remotely supervise a designated representative who conducts the site visit in your place, and to use your expertise as an Engineer or Architect to verify that all information reported on the application is accurate. The site visit needs to take place within 6 months prior to the application’s submission. In addition to walking the tenant space and confirming eligibility, metering, lighting, and equipment, you’ll need to verify information about the base building where the space is located, as well as the space’s envelope information. We’ll get into the details of this in the following slides.</a:t>
            </a:r>
          </a:p>
          <a:p>
            <a:pPr>
              <a:buFontTx/>
              <a:buNone/>
            </a:pPr>
            <a:endParaRPr lang="en-US"/>
          </a:p>
          <a:p>
            <a:pPr>
              <a:buFontTx/>
              <a:buNone/>
            </a:pPr>
            <a:r>
              <a:rPr lang="en-US"/>
              <a:t>Also, EPA acknowledges that site visits may be a little bit different at the moment due to the COVID-19 pandemic. For those of you familiar with ENERGY STAR certification for whole buildings, those applications require measurements to verify adequate indoor environmental quality, so the site visits can only be conducted when the building is occupied by at least some workers, so that the measurements can confirm whether the building systems can handle the full CO2 and thermal loads of occupancy. For Tenant Spaces, indoor environmental quality measurements are not required – most of the time, tenants will not have full control over the HVAC systems that would determine IEQ compliance, so the Tenant Space recognition doesn’t hold tenants responsible for that. For that reason, it is fine for site visits for Tenant Spaces to take place when the space is vacant, which may be the case for a lot of tenant spaces at the moment and for at least several more months. As long as the required metering is in place, lighting is installed, and the space is fit out and ready for tenant occupancy, then the space can still be eligible for recognition.</a:t>
            </a:r>
          </a:p>
        </p:txBody>
      </p:sp>
      <p:sp>
        <p:nvSpPr>
          <p:cNvPr id="4" name="Slide Number Placeholder 3"/>
          <p:cNvSpPr>
            <a:spLocks noGrp="1"/>
          </p:cNvSpPr>
          <p:nvPr>
            <p:ph type="sldNum" sz="quarter" idx="10"/>
          </p:nvPr>
        </p:nvSpPr>
        <p:spPr/>
        <p:txBody>
          <a:bodyPr/>
          <a:lstStyle/>
          <a:p>
            <a:fld id="{C1840B7B-A24B-4DA8-AB15-991E88503A0E}" type="slidenum">
              <a:rPr lang="en-US" smtClean="0"/>
              <a:pPr/>
              <a:t>6</a:t>
            </a:fld>
            <a:endParaRPr lang="en-US"/>
          </a:p>
        </p:txBody>
      </p:sp>
    </p:spTree>
    <p:extLst>
      <p:ext uri="{BB962C8B-B14F-4D97-AF65-F5344CB8AC3E}">
        <p14:creationId xmlns:p14="http://schemas.microsoft.com/office/powerpoint/2010/main" val="181857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Now that we know more about who can act as the LP, let’s talk about what they will be expected to do in that role and during the site visit.</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7</a:t>
            </a:fld>
            <a:endParaRPr lang="en-US"/>
          </a:p>
        </p:txBody>
      </p:sp>
    </p:spTree>
    <p:extLst>
      <p:ext uri="{BB962C8B-B14F-4D97-AF65-F5344CB8AC3E}">
        <p14:creationId xmlns:p14="http://schemas.microsoft.com/office/powerpoint/2010/main" val="72902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None/>
            </a:pPr>
            <a:r>
              <a:rPr lang="en-US"/>
              <a:t>As discussed, your primary role as the LP is to verify the application’s information by conducting an in-person site visit. You can also use documentation or discussion with the tenant to verify certain details, but most of what you’re verifying will be confirmed during the site visit.</a:t>
            </a:r>
          </a:p>
          <a:p>
            <a:pPr>
              <a:buFontTx/>
              <a:buNone/>
            </a:pPr>
            <a:endParaRPr lang="en-US"/>
          </a:p>
          <a:p>
            <a:pPr>
              <a:buFontTx/>
              <a:buNone/>
            </a:pPr>
            <a:r>
              <a:rPr lang="en-US"/>
              <a:t>There will be some technical details to verify later on in the process, but the first thing to check is the basic information listed on the first page of the application, such as the name of the space, its property type – which, again, for Tenant Spaces, needs to be Office – as well as the space’s gross floor area, building address, and contact information.</a:t>
            </a:r>
          </a:p>
        </p:txBody>
      </p:sp>
      <p:sp>
        <p:nvSpPr>
          <p:cNvPr id="4" name="Slide Number Placeholder 3"/>
          <p:cNvSpPr>
            <a:spLocks noGrp="1"/>
          </p:cNvSpPr>
          <p:nvPr>
            <p:ph type="sldNum" sz="quarter" idx="10"/>
          </p:nvPr>
        </p:nvSpPr>
        <p:spPr/>
        <p:txBody>
          <a:bodyPr/>
          <a:lstStyle/>
          <a:p>
            <a:fld id="{C1840B7B-A24B-4DA8-AB15-991E88503A0E}" type="slidenum">
              <a:rPr lang="en-US" smtClean="0"/>
              <a:pPr/>
              <a:t>8</a:t>
            </a:fld>
            <a:endParaRPr lang="en-US"/>
          </a:p>
        </p:txBody>
      </p:sp>
    </p:spTree>
    <p:extLst>
      <p:ext uri="{BB962C8B-B14F-4D97-AF65-F5344CB8AC3E}">
        <p14:creationId xmlns:p14="http://schemas.microsoft.com/office/powerpoint/2010/main" val="188976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Once basic information has been confirmed, you’ll need to confirm the space’s eligibility to apply for Tenant Space recognition, so we’ll now go into those eligibility details.</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10"/>
          </p:nvPr>
        </p:nvSpPr>
        <p:spPr/>
        <p:txBody>
          <a:bodyPr/>
          <a:lstStyle/>
          <a:p>
            <a:fld id="{DBDF0904-9D9A-4126-AF63-E756FF9062AB}" type="slidenum">
              <a:rPr lang="en-US" smtClean="0"/>
              <a:t>9</a:t>
            </a:fld>
            <a:endParaRPr lang="en-US"/>
          </a:p>
        </p:txBody>
      </p:sp>
    </p:spTree>
    <p:extLst>
      <p:ext uri="{BB962C8B-B14F-4D97-AF65-F5344CB8AC3E}">
        <p14:creationId xmlns:p14="http://schemas.microsoft.com/office/powerpoint/2010/main" val="3862847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3673971"/>
            <a:ext cx="8859134" cy="733545"/>
          </a:xfrm>
        </p:spPr>
        <p:txBody>
          <a:bodyPr anchor="t" anchorCtr="0"/>
          <a:lstStyle>
            <a:lvl1pPr algn="l">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39" y="4514491"/>
            <a:ext cx="8850561" cy="938031"/>
          </a:xfrm>
        </p:spPr>
        <p:txBody>
          <a:bodyPr anchor="t" anchorCtr="0">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66" y="773904"/>
            <a:ext cx="1526005" cy="1561781"/>
          </a:xfrm>
          <a:prstGeom prst="rect">
            <a:avLst/>
          </a:prstGeom>
        </p:spPr>
      </p:pic>
      <p:cxnSp>
        <p:nvCxnSpPr>
          <p:cNvPr id="5" name="Straight Connector 4">
            <a:extLst>
              <a:ext uri="{FF2B5EF4-FFF2-40B4-BE49-F238E27FC236}">
                <a16:creationId xmlns:a16="http://schemas.microsoft.com/office/drawing/2014/main" id="{11D50BD5-D222-606A-8129-7A242F27E6B8}"/>
              </a:ext>
            </a:extLst>
          </p:cNvPr>
          <p:cNvCxnSpPr/>
          <p:nvPr/>
        </p:nvCxnSpPr>
        <p:spPr>
          <a:xfrm>
            <a:off x="894466" y="3539892"/>
            <a:ext cx="8859134"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90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5BCA-C7A5-CB2A-4ABE-77FBDFFFD24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5ED6447-045C-7808-CA5E-578C133EB727}"/>
              </a:ext>
            </a:extLst>
          </p:cNvPr>
          <p:cNvSpPr>
            <a:spLocks noGrp="1"/>
          </p:cNvSpPr>
          <p:nvPr>
            <p:ph type="sldNum" sz="quarter" idx="12"/>
          </p:nvPr>
        </p:nvSpPr>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345673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mpactful, 1 conten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0"/>
            <a:ext cx="12192000" cy="2771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0" y="1709739"/>
            <a:ext cx="10515600" cy="949056"/>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50" y="2883877"/>
            <a:ext cx="10515600"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171326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pactful, 2 conten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0"/>
            <a:ext cx="12192000" cy="2771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0" y="1709739"/>
            <a:ext cx="10515600" cy="949056"/>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49" y="2883877"/>
            <a:ext cx="4918515"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4" name="Text Placeholder 2">
            <a:extLst>
              <a:ext uri="{FF2B5EF4-FFF2-40B4-BE49-F238E27FC236}">
                <a16:creationId xmlns:a16="http://schemas.microsoft.com/office/drawing/2014/main" id="{F85E3223-AA15-F77B-B2BA-0FD26FED9B61}"/>
              </a:ext>
            </a:extLst>
          </p:cNvPr>
          <p:cNvSpPr>
            <a:spLocks noGrp="1"/>
          </p:cNvSpPr>
          <p:nvPr>
            <p:ph type="body" idx="13"/>
          </p:nvPr>
        </p:nvSpPr>
        <p:spPr>
          <a:xfrm>
            <a:off x="6428935" y="2883877"/>
            <a:ext cx="4918515"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9758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pactful, 3 conten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0"/>
            <a:ext cx="12192000" cy="2771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0" y="1709739"/>
            <a:ext cx="10515600" cy="949056"/>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50" y="2883877"/>
            <a:ext cx="3089714"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4" name="Text Placeholder 2">
            <a:extLst>
              <a:ext uri="{FF2B5EF4-FFF2-40B4-BE49-F238E27FC236}">
                <a16:creationId xmlns:a16="http://schemas.microsoft.com/office/drawing/2014/main" id="{94D584F9-F045-464E-B5DF-D4F912E1675F}"/>
              </a:ext>
            </a:extLst>
          </p:cNvPr>
          <p:cNvSpPr>
            <a:spLocks noGrp="1"/>
          </p:cNvSpPr>
          <p:nvPr>
            <p:ph type="body" idx="13"/>
          </p:nvPr>
        </p:nvSpPr>
        <p:spPr>
          <a:xfrm>
            <a:off x="4544792" y="2883877"/>
            <a:ext cx="3089715"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 Placeholder 2">
            <a:extLst>
              <a:ext uri="{FF2B5EF4-FFF2-40B4-BE49-F238E27FC236}">
                <a16:creationId xmlns:a16="http://schemas.microsoft.com/office/drawing/2014/main" id="{6D9B0FA8-2CF0-7510-174C-7A34968AC829}"/>
              </a:ext>
            </a:extLst>
          </p:cNvPr>
          <p:cNvSpPr>
            <a:spLocks noGrp="1"/>
          </p:cNvSpPr>
          <p:nvPr>
            <p:ph type="body" idx="14"/>
          </p:nvPr>
        </p:nvSpPr>
        <p:spPr>
          <a:xfrm>
            <a:off x="8257735" y="2883877"/>
            <a:ext cx="3089715"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625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mpactful (Sl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0"/>
            <a:ext cx="12192000" cy="27713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0" y="1709739"/>
            <a:ext cx="10515600" cy="949056"/>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50" y="2883877"/>
            <a:ext cx="10515600" cy="320577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4266321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Header, subhead, 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0045-9656-E2D3-CAA6-6BD5004CF32C}"/>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2F972AB1-06D4-70CE-FEF1-C03DC6814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1E7481-7F2C-8629-FFE4-B03ED680AD18}"/>
              </a:ext>
            </a:extLst>
          </p:cNvPr>
          <p:cNvSpPr>
            <a:spLocks noGrp="1"/>
          </p:cNvSpPr>
          <p:nvPr>
            <p:ph type="body" sz="half" idx="2"/>
          </p:nvPr>
        </p:nvSpPr>
        <p:spPr>
          <a:xfrm>
            <a:off x="839788" y="2239616"/>
            <a:ext cx="3932237" cy="362937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C19F2F-0E89-F87C-7F49-C41ED0C2FF33}"/>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1082447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Header, Subhead, Content (Ocea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0" y="0"/>
            <a:ext cx="499403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7B7F8-4516-FBF6-CEEE-FBC8C1121758}"/>
              </a:ext>
            </a:extLst>
          </p:cNvPr>
          <p:cNvSpPr>
            <a:spLocks noGrp="1"/>
          </p:cNvSpPr>
          <p:nvPr>
            <p:ph type="body" sz="half" idx="2"/>
          </p:nvPr>
        </p:nvSpPr>
        <p:spPr>
          <a:xfrm>
            <a:off x="839788" y="2252870"/>
            <a:ext cx="3932237" cy="361611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350931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Subhead, Content (Fore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0" y="0"/>
            <a:ext cx="499403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
        <p:nvSpPr>
          <p:cNvPr id="5" name="Text Placeholder 3">
            <a:extLst>
              <a:ext uri="{FF2B5EF4-FFF2-40B4-BE49-F238E27FC236}">
                <a16:creationId xmlns:a16="http://schemas.microsoft.com/office/drawing/2014/main" id="{3AF888AF-E45F-90AF-ACDB-15E600E8FFA8}"/>
              </a:ext>
            </a:extLst>
          </p:cNvPr>
          <p:cNvSpPr>
            <a:spLocks noGrp="1"/>
          </p:cNvSpPr>
          <p:nvPr>
            <p:ph type="body" sz="half" idx="2"/>
          </p:nvPr>
        </p:nvSpPr>
        <p:spPr>
          <a:xfrm>
            <a:off x="839788" y="2252870"/>
            <a:ext cx="3932237" cy="361611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53050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Subhead, Content (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0" y="0"/>
            <a:ext cx="499403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
        <p:nvSpPr>
          <p:cNvPr id="5" name="Text Placeholder 3">
            <a:extLst>
              <a:ext uri="{FF2B5EF4-FFF2-40B4-BE49-F238E27FC236}">
                <a16:creationId xmlns:a16="http://schemas.microsoft.com/office/drawing/2014/main" id="{4C788005-FEF3-AF73-7110-5FA8FC5754C3}"/>
              </a:ext>
            </a:extLst>
          </p:cNvPr>
          <p:cNvSpPr>
            <a:spLocks noGrp="1"/>
          </p:cNvSpPr>
          <p:nvPr>
            <p:ph type="body" sz="half" idx="2"/>
          </p:nvPr>
        </p:nvSpPr>
        <p:spPr>
          <a:xfrm>
            <a:off x="839788" y="2252870"/>
            <a:ext cx="3932237" cy="361611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061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Header, Subhead, Content (Sl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0" y="0"/>
            <a:ext cx="499403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7B7F8-4516-FBF6-CEEE-FBC8C1121758}"/>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133909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New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395196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5B2D-33AC-42E3-902C-4D33955A1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CF733-15A8-9F99-F217-73106A8CE1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865A8-581E-08D8-063C-BD7E81812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FF8BC6E-5D8D-874A-6730-CF180088917C}"/>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327735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on Top (Ocean)">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12FBA01-C5E4-22A6-B794-8C3B140761CF}"/>
              </a:ext>
            </a:extLst>
          </p:cNvPr>
          <p:cNvSpPr>
            <a:spLocks noGrp="1"/>
          </p:cNvSpPr>
          <p:nvPr>
            <p:ph type="pic" idx="13"/>
          </p:nvPr>
        </p:nvSpPr>
        <p:spPr>
          <a:xfrm>
            <a:off x="0" y="1"/>
            <a:ext cx="12192000" cy="39389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5765DFCF-E5DB-1CED-42D4-90905705E144}"/>
              </a:ext>
            </a:extLst>
          </p:cNvPr>
          <p:cNvSpPr/>
          <p:nvPr/>
        </p:nvSpPr>
        <p:spPr>
          <a:xfrm>
            <a:off x="0" y="3938955"/>
            <a:ext cx="12192000" cy="2919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p:txBody>
          <a:bodyPr/>
          <a:lstStyle>
            <a:lvl1pPr>
              <a:defRPr>
                <a:solidFill>
                  <a:schemeClr val="tx1"/>
                </a:solidFill>
              </a:defRPr>
            </a:lvl1pPr>
          </a:lstStyle>
          <a:p>
            <a:fld id="{DB686368-703F-4039-82D6-73835F640415}"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C39C21E4-7B8C-197A-B9B2-4693368C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7" y="5865250"/>
            <a:ext cx="817854" cy="837028"/>
          </a:xfrm>
          <a:prstGeom prst="rect">
            <a:avLst/>
          </a:prstGeom>
        </p:spPr>
      </p:pic>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4304714" y="2349305"/>
            <a:ext cx="6752494" cy="4508695"/>
          </a:xfrm>
          <a:solidFill>
            <a:schemeClr val="bg1"/>
          </a:solidFill>
        </p:spPr>
        <p:txBody>
          <a:bodyPr lIns="548640" tIns="365760" rIns="274320" bIns="9144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3DB8276-569C-992F-8E10-2A8A6EF7D53D}"/>
              </a:ext>
            </a:extLst>
          </p:cNvPr>
          <p:cNvSpPr>
            <a:spLocks noGrp="1"/>
          </p:cNvSpPr>
          <p:nvPr>
            <p:ph idx="14"/>
          </p:nvPr>
        </p:nvSpPr>
        <p:spPr>
          <a:xfrm>
            <a:off x="1134792" y="2349304"/>
            <a:ext cx="3169922" cy="4508695"/>
          </a:xfrm>
          <a:solidFill>
            <a:schemeClr val="bg1"/>
          </a:solidFill>
        </p:spPr>
        <p:txBody>
          <a:bodyPr lIns="457200" tIns="365760" rIns="274320" bIns="914400">
            <a:normAutofit/>
          </a:bodyPr>
          <a:lstStyle>
            <a:lvl1pPr marL="0" indent="0">
              <a:buNone/>
              <a:defRPr b="1"/>
            </a:lvl1pPr>
            <a:lvl2pPr marL="0" indent="0">
              <a:spcBef>
                <a:spcPts val="1800"/>
              </a:spcBef>
              <a:buFontTx/>
              <a:buNone/>
              <a:defRPr sz="2800" b="1"/>
            </a:lvl2pPr>
          </a:lstStyle>
          <a:p>
            <a:pPr lvl="0"/>
            <a:r>
              <a:rPr lang="en-US"/>
              <a:t>Click to edit Master text styles</a:t>
            </a:r>
          </a:p>
        </p:txBody>
      </p:sp>
    </p:spTree>
    <p:extLst>
      <p:ext uri="{BB962C8B-B14F-4D97-AF65-F5344CB8AC3E}">
        <p14:creationId xmlns:p14="http://schemas.microsoft.com/office/powerpoint/2010/main" val="4176198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on Top (Sunshin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12FBA01-C5E4-22A6-B794-8C3B140761CF}"/>
              </a:ext>
            </a:extLst>
          </p:cNvPr>
          <p:cNvSpPr>
            <a:spLocks noGrp="1"/>
          </p:cNvSpPr>
          <p:nvPr>
            <p:ph type="pic" idx="13"/>
          </p:nvPr>
        </p:nvSpPr>
        <p:spPr>
          <a:xfrm>
            <a:off x="0" y="1"/>
            <a:ext cx="12192000" cy="39389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5765DFCF-E5DB-1CED-42D4-90905705E144}"/>
              </a:ext>
            </a:extLst>
          </p:cNvPr>
          <p:cNvSpPr/>
          <p:nvPr/>
        </p:nvSpPr>
        <p:spPr>
          <a:xfrm>
            <a:off x="0" y="3938955"/>
            <a:ext cx="12192000" cy="2919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p:txBody>
          <a:bodyPr/>
          <a:lstStyle>
            <a:lvl1pPr>
              <a:defRPr>
                <a:solidFill>
                  <a:schemeClr val="tx1"/>
                </a:solidFill>
              </a:defRPr>
            </a:lvl1pPr>
          </a:lstStyle>
          <a:p>
            <a:fld id="{DB686368-703F-4039-82D6-73835F640415}"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C39C21E4-7B8C-197A-B9B2-4693368C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7" y="5865250"/>
            <a:ext cx="817854" cy="837028"/>
          </a:xfrm>
          <a:prstGeom prst="rect">
            <a:avLst/>
          </a:prstGeom>
        </p:spPr>
      </p:pic>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4304714" y="2349305"/>
            <a:ext cx="6752494" cy="4508695"/>
          </a:xfrm>
          <a:solidFill>
            <a:schemeClr val="bg1"/>
          </a:solidFill>
        </p:spPr>
        <p:txBody>
          <a:bodyPr lIns="548640" tIns="365760" rIns="274320" bIns="9144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3DB8276-569C-992F-8E10-2A8A6EF7D53D}"/>
              </a:ext>
            </a:extLst>
          </p:cNvPr>
          <p:cNvSpPr>
            <a:spLocks noGrp="1"/>
          </p:cNvSpPr>
          <p:nvPr>
            <p:ph idx="14"/>
          </p:nvPr>
        </p:nvSpPr>
        <p:spPr>
          <a:xfrm>
            <a:off x="1134792" y="2349304"/>
            <a:ext cx="3169922" cy="4508695"/>
          </a:xfrm>
          <a:solidFill>
            <a:schemeClr val="bg1"/>
          </a:solidFill>
        </p:spPr>
        <p:txBody>
          <a:bodyPr lIns="457200" tIns="365760" rIns="274320" bIns="914400">
            <a:normAutofit/>
          </a:bodyPr>
          <a:lstStyle>
            <a:lvl1pPr marL="0" indent="0">
              <a:buNone/>
              <a:defRPr b="1"/>
            </a:lvl1pPr>
            <a:lvl2pPr marL="0" indent="0">
              <a:spcBef>
                <a:spcPts val="1800"/>
              </a:spcBef>
              <a:buFontTx/>
              <a:buNone/>
              <a:defRPr sz="2800" b="1"/>
            </a:lvl2pPr>
          </a:lstStyle>
          <a:p>
            <a:pPr lvl="0"/>
            <a:r>
              <a:rPr lang="en-US"/>
              <a:t>Click to edit Master text styles</a:t>
            </a:r>
          </a:p>
        </p:txBody>
      </p:sp>
    </p:spTree>
    <p:extLst>
      <p:ext uri="{BB962C8B-B14F-4D97-AF65-F5344CB8AC3E}">
        <p14:creationId xmlns:p14="http://schemas.microsoft.com/office/powerpoint/2010/main" val="215493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Images with Cap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1"/>
            <a:ext cx="12192000" cy="1730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0" y="436611"/>
            <a:ext cx="10515600" cy="949056"/>
          </a:xfrm>
        </p:spPr>
        <p:txBody>
          <a:bodyPr anchor="b"/>
          <a:lstStyle>
            <a:lvl1pPr>
              <a:defRPr sz="60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5" name="Text Placeholder 2">
            <a:extLst>
              <a:ext uri="{FF2B5EF4-FFF2-40B4-BE49-F238E27FC236}">
                <a16:creationId xmlns:a16="http://schemas.microsoft.com/office/drawing/2014/main" id="{52358620-7261-D149-5F68-0D0FB74EC6B6}"/>
              </a:ext>
            </a:extLst>
          </p:cNvPr>
          <p:cNvSpPr>
            <a:spLocks noGrp="1"/>
          </p:cNvSpPr>
          <p:nvPr>
            <p:ph type="body" idx="1"/>
          </p:nvPr>
        </p:nvSpPr>
        <p:spPr>
          <a:xfrm>
            <a:off x="527049" y="4846324"/>
            <a:ext cx="3712015" cy="422032"/>
          </a:xfrm>
        </p:spPr>
        <p:txBody>
          <a:bodyPr>
            <a:noAutofit/>
          </a:bodyPr>
          <a:lstStyle>
            <a:lvl1pPr marL="0" indent="0" algn="ctr">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2">
            <a:extLst>
              <a:ext uri="{FF2B5EF4-FFF2-40B4-BE49-F238E27FC236}">
                <a16:creationId xmlns:a16="http://schemas.microsoft.com/office/drawing/2014/main" id="{B2C3EA2E-DA1A-CEEE-65B7-941CE97C8FCB}"/>
              </a:ext>
            </a:extLst>
          </p:cNvPr>
          <p:cNvSpPr>
            <a:spLocks noGrp="1"/>
          </p:cNvSpPr>
          <p:nvPr>
            <p:ph type="body" idx="13"/>
          </p:nvPr>
        </p:nvSpPr>
        <p:spPr>
          <a:xfrm>
            <a:off x="4239992" y="4846324"/>
            <a:ext cx="3712016" cy="422032"/>
          </a:xfrm>
        </p:spPr>
        <p:txBody>
          <a:bodyPr>
            <a:noAutofit/>
          </a:bodyPr>
          <a:lstStyle>
            <a:lvl1pPr marL="0" indent="0" algn="ctr">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F4BFCC28-D2DA-5D7F-1100-34E2A5F1E439}"/>
              </a:ext>
            </a:extLst>
          </p:cNvPr>
          <p:cNvSpPr>
            <a:spLocks noGrp="1"/>
          </p:cNvSpPr>
          <p:nvPr>
            <p:ph type="body" idx="14"/>
          </p:nvPr>
        </p:nvSpPr>
        <p:spPr>
          <a:xfrm>
            <a:off x="7952935" y="4846324"/>
            <a:ext cx="3712016" cy="422032"/>
          </a:xfrm>
        </p:spPr>
        <p:txBody>
          <a:bodyPr>
            <a:noAutofit/>
          </a:bodyPr>
          <a:lstStyle>
            <a:lvl1pPr marL="0" indent="0" algn="ctr">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7F8AEB6B-255B-A858-6230-73933954A75B}"/>
              </a:ext>
            </a:extLst>
          </p:cNvPr>
          <p:cNvSpPr>
            <a:spLocks noGrp="1"/>
          </p:cNvSpPr>
          <p:nvPr>
            <p:ph type="body" idx="15"/>
          </p:nvPr>
        </p:nvSpPr>
        <p:spPr>
          <a:xfrm>
            <a:off x="527049" y="5268355"/>
            <a:ext cx="3712015" cy="731519"/>
          </a:xfrm>
        </p:spPr>
        <p:txBody>
          <a:bodyPr>
            <a:normAutofit/>
          </a:bodyPr>
          <a:lstStyle>
            <a:lvl1pPr marL="0" indent="0" algn="ctr">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4711E59B-B782-F4AB-C79E-141A620C5EA8}"/>
              </a:ext>
            </a:extLst>
          </p:cNvPr>
          <p:cNvSpPr>
            <a:spLocks noGrp="1"/>
          </p:cNvSpPr>
          <p:nvPr>
            <p:ph type="body" idx="16"/>
          </p:nvPr>
        </p:nvSpPr>
        <p:spPr>
          <a:xfrm>
            <a:off x="4239992" y="5268356"/>
            <a:ext cx="3712016" cy="731518"/>
          </a:xfrm>
        </p:spPr>
        <p:txBody>
          <a:bodyPr>
            <a:normAutofit/>
          </a:bodyPr>
          <a:lstStyle>
            <a:lvl1pPr marL="0" indent="0" algn="ctr">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CF46CF0F-72C5-3E8C-D43D-B8CA5854EAB7}"/>
              </a:ext>
            </a:extLst>
          </p:cNvPr>
          <p:cNvSpPr>
            <a:spLocks noGrp="1"/>
          </p:cNvSpPr>
          <p:nvPr>
            <p:ph type="body" idx="17"/>
          </p:nvPr>
        </p:nvSpPr>
        <p:spPr>
          <a:xfrm>
            <a:off x="7952935" y="5268356"/>
            <a:ext cx="3712016" cy="731518"/>
          </a:xfrm>
        </p:spPr>
        <p:txBody>
          <a:bodyPr>
            <a:normAutofit/>
          </a:bodyPr>
          <a:lstStyle>
            <a:lvl1pPr marL="0" indent="0" algn="ctr">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Picture Placeholder 2">
            <a:extLst>
              <a:ext uri="{FF2B5EF4-FFF2-40B4-BE49-F238E27FC236}">
                <a16:creationId xmlns:a16="http://schemas.microsoft.com/office/drawing/2014/main" id="{29E0ACBC-CBC1-0658-811D-E4075D7AE8C3}"/>
              </a:ext>
            </a:extLst>
          </p:cNvPr>
          <p:cNvSpPr>
            <a:spLocks noGrp="1"/>
          </p:cNvSpPr>
          <p:nvPr>
            <p:ph type="pic" idx="20"/>
          </p:nvPr>
        </p:nvSpPr>
        <p:spPr>
          <a:xfrm>
            <a:off x="4857969" y="2216431"/>
            <a:ext cx="2463362" cy="2222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7AC42352-27B7-567C-A574-871994AAC0BC}"/>
              </a:ext>
            </a:extLst>
          </p:cNvPr>
          <p:cNvSpPr>
            <a:spLocks noGrp="1"/>
          </p:cNvSpPr>
          <p:nvPr>
            <p:ph type="pic" idx="21"/>
          </p:nvPr>
        </p:nvSpPr>
        <p:spPr>
          <a:xfrm>
            <a:off x="8577262" y="2216430"/>
            <a:ext cx="2463362" cy="2222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A5D94765-1FFA-EA85-0920-6C5B68590677}"/>
              </a:ext>
            </a:extLst>
          </p:cNvPr>
          <p:cNvSpPr>
            <a:spLocks noGrp="1"/>
          </p:cNvSpPr>
          <p:nvPr>
            <p:ph type="pic" idx="22"/>
          </p:nvPr>
        </p:nvSpPr>
        <p:spPr>
          <a:xfrm>
            <a:off x="1138676" y="2216429"/>
            <a:ext cx="2463362" cy="2222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85516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5B2D-33AC-42E3-902C-4D33955A1079}"/>
              </a:ext>
            </a:extLst>
          </p:cNvPr>
          <p:cNvSpPr>
            <a:spLocks noGrp="1"/>
          </p:cNvSpPr>
          <p:nvPr>
            <p:ph type="title"/>
          </p:nvPr>
        </p:nvSpPr>
        <p:spPr>
          <a:xfrm>
            <a:off x="838200" y="365125"/>
            <a:ext cx="756021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DCF733-15A8-9F99-F217-73106A8CE158}"/>
              </a:ext>
            </a:extLst>
          </p:cNvPr>
          <p:cNvSpPr>
            <a:spLocks noGrp="1"/>
          </p:cNvSpPr>
          <p:nvPr>
            <p:ph sz="half" idx="1"/>
          </p:nvPr>
        </p:nvSpPr>
        <p:spPr>
          <a:xfrm>
            <a:off x="838200" y="1825625"/>
            <a:ext cx="7560212" cy="43513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FF8BC6E-5D8D-874A-6730-CF180088917C}"/>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5" name="Picture Placeholder 2">
            <a:extLst>
              <a:ext uri="{FF2B5EF4-FFF2-40B4-BE49-F238E27FC236}">
                <a16:creationId xmlns:a16="http://schemas.microsoft.com/office/drawing/2014/main" id="{54CEBC73-49CD-8EFF-C120-3E50A4C4B39B}"/>
              </a:ext>
            </a:extLst>
          </p:cNvPr>
          <p:cNvSpPr>
            <a:spLocks noGrp="1"/>
          </p:cNvSpPr>
          <p:nvPr>
            <p:ph type="pic" idx="13"/>
          </p:nvPr>
        </p:nvSpPr>
        <p:spPr>
          <a:xfrm>
            <a:off x="9144000" y="0"/>
            <a:ext cx="3048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descr="Logo, company name&#10;&#10;Description automatically generated">
            <a:extLst>
              <a:ext uri="{FF2B5EF4-FFF2-40B4-BE49-F238E27FC236}">
                <a16:creationId xmlns:a16="http://schemas.microsoft.com/office/drawing/2014/main" id="{2032303D-89E3-DCC8-577A-94A8433EE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919" y="5886009"/>
            <a:ext cx="817854" cy="837028"/>
          </a:xfrm>
          <a:prstGeom prst="rect">
            <a:avLst/>
          </a:prstGeom>
        </p:spPr>
      </p:pic>
    </p:spTree>
    <p:extLst>
      <p:ext uri="{BB962C8B-B14F-4D97-AF65-F5344CB8AC3E}">
        <p14:creationId xmlns:p14="http://schemas.microsoft.com/office/powerpoint/2010/main" val="1450885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0_Picture with Capt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9925"/>
            <a:ext cx="12192000" cy="6079331"/>
          </a:xfrm>
          <a:prstGeom prst="rect">
            <a:avLst/>
          </a:prstGeom>
        </p:spPr>
      </p:pic>
      <p:sp>
        <p:nvSpPr>
          <p:cNvPr id="9" name="Rectangle 8"/>
          <p:cNvSpPr/>
          <p:nvPr/>
        </p:nvSpPr>
        <p:spPr>
          <a:xfrm>
            <a:off x="0" y="4318066"/>
            <a:ext cx="12192000" cy="25399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4591050"/>
            <a:ext cx="3932237" cy="1398588"/>
          </a:xfrm>
        </p:spPr>
        <p:txBody>
          <a:bodyPr anchor="t" anchorCtr="0"/>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018088" y="4591050"/>
            <a:ext cx="6742112" cy="2130426"/>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8"/>
            <a:ext cx="2743200" cy="365125"/>
          </a:xfrm>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119458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ce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84BD7-096A-FFD6-AC5D-939DF4C6EB26}"/>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3673971"/>
            <a:ext cx="8859134" cy="733545"/>
          </a:xfrm>
        </p:spPr>
        <p:txBody>
          <a:bodyPr anchor="t" anchorCtr="0"/>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39" y="4514491"/>
            <a:ext cx="8850561" cy="938031"/>
          </a:xfrm>
        </p:spPr>
        <p:txBody>
          <a:bodyPr anchor="t" anchorCtr="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66" y="773904"/>
            <a:ext cx="1526005" cy="1561781"/>
          </a:xfrm>
          <a:prstGeom prst="rect">
            <a:avLst/>
          </a:prstGeom>
        </p:spPr>
      </p:pic>
      <p:cxnSp>
        <p:nvCxnSpPr>
          <p:cNvPr id="5" name="Straight Connector 4">
            <a:extLst>
              <a:ext uri="{FF2B5EF4-FFF2-40B4-BE49-F238E27FC236}">
                <a16:creationId xmlns:a16="http://schemas.microsoft.com/office/drawing/2014/main" id="{11D50BD5-D222-606A-8129-7A242F27E6B8}"/>
              </a:ext>
            </a:extLst>
          </p:cNvPr>
          <p:cNvCxnSpPr/>
          <p:nvPr/>
        </p:nvCxnSpPr>
        <p:spPr>
          <a:xfrm>
            <a:off x="894466" y="3539892"/>
            <a:ext cx="88591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4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 Picture Background (Ocean)">
    <p:spTree>
      <p:nvGrpSpPr>
        <p:cNvPr id="1" name=""/>
        <p:cNvGrpSpPr/>
        <p:nvPr/>
      </p:nvGrpSpPr>
      <p:grpSpPr>
        <a:xfrm>
          <a:off x="0" y="0"/>
          <a:ext cx="0" cy="0"/>
          <a:chOff x="0" y="0"/>
          <a:chExt cx="0" cy="0"/>
        </a:xfrm>
      </p:grpSpPr>
      <p:pic>
        <p:nvPicPr>
          <p:cNvPr id="12" name="Picture 11" descr="A picture containing grass, sky, outdoor, field&#10;&#10;Description automatically generated">
            <a:extLst>
              <a:ext uri="{FF2B5EF4-FFF2-40B4-BE49-F238E27FC236}">
                <a16:creationId xmlns:a16="http://schemas.microsoft.com/office/drawing/2014/main" id="{04123BF0-CBAC-74E8-C27B-99C880CF311F}"/>
              </a:ext>
            </a:extLst>
          </p:cNvPr>
          <p:cNvPicPr>
            <a:picLocks noChangeAspect="1"/>
          </p:cNvPicPr>
          <p:nvPr/>
        </p:nvPicPr>
        <p:blipFill rotWithShape="1">
          <a:blip r:embed="rId2">
            <a:extLst>
              <a:ext uri="{28A0092B-C50C-407E-A947-70E740481C1C}">
                <a14:useLocalDpi xmlns:a14="http://schemas.microsoft.com/office/drawing/2010/main" val="0"/>
              </a:ext>
            </a:extLst>
          </a:blip>
          <a:srcRect t="654" b="3859"/>
          <a:stretch/>
        </p:blipFill>
        <p:spPr>
          <a:xfrm>
            <a:off x="0" y="156882"/>
            <a:ext cx="12206338" cy="6544236"/>
          </a:xfrm>
          <a:prstGeom prst="rect">
            <a:avLst/>
          </a:prstGeom>
        </p:spPr>
      </p:pic>
      <p:sp>
        <p:nvSpPr>
          <p:cNvPr id="8" name="Picture Placeholder 2">
            <a:extLst>
              <a:ext uri="{FF2B5EF4-FFF2-40B4-BE49-F238E27FC236}">
                <a16:creationId xmlns:a16="http://schemas.microsoft.com/office/drawing/2014/main" id="{DAD487EF-0E7D-D0CD-4B0A-6A992D56D09D}"/>
              </a:ext>
            </a:extLst>
          </p:cNvPr>
          <p:cNvSpPr>
            <a:spLocks noGrp="1"/>
          </p:cNvSpPr>
          <p:nvPr>
            <p:ph type="pic" idx="10"/>
          </p:nvPr>
        </p:nvSpPr>
        <p:spPr>
          <a:xfrm>
            <a:off x="0" y="156882"/>
            <a:ext cx="12192000" cy="65442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7262C195-DDE4-4B6E-9EAC-5304B8BD31CA}"/>
              </a:ext>
            </a:extLst>
          </p:cNvPr>
          <p:cNvSpPr/>
          <p:nvPr/>
        </p:nvSpPr>
        <p:spPr>
          <a:xfrm>
            <a:off x="591672" y="0"/>
            <a:ext cx="7637928" cy="573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1674018"/>
            <a:ext cx="6878326"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39" y="4211029"/>
            <a:ext cx="6878325" cy="1345313"/>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66" y="310448"/>
            <a:ext cx="1259067" cy="1288585"/>
          </a:xfrm>
          <a:prstGeom prst="rect">
            <a:avLst/>
          </a:prstGeom>
        </p:spPr>
      </p:pic>
    </p:spTree>
    <p:extLst>
      <p:ext uri="{BB962C8B-B14F-4D97-AF65-F5344CB8AC3E}">
        <p14:creationId xmlns:p14="http://schemas.microsoft.com/office/powerpoint/2010/main" val="38528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 Picture Background (Sky)">
    <p:spTree>
      <p:nvGrpSpPr>
        <p:cNvPr id="1" name=""/>
        <p:cNvGrpSpPr/>
        <p:nvPr/>
      </p:nvGrpSpPr>
      <p:grpSpPr>
        <a:xfrm>
          <a:off x="0" y="0"/>
          <a:ext cx="0" cy="0"/>
          <a:chOff x="0" y="0"/>
          <a:chExt cx="0" cy="0"/>
        </a:xfrm>
      </p:grpSpPr>
      <p:pic>
        <p:nvPicPr>
          <p:cNvPr id="12" name="Picture 11" descr="A picture containing grass, sky, outdoor, field&#10;&#10;Description automatically generated">
            <a:extLst>
              <a:ext uri="{FF2B5EF4-FFF2-40B4-BE49-F238E27FC236}">
                <a16:creationId xmlns:a16="http://schemas.microsoft.com/office/drawing/2014/main" id="{04123BF0-CBAC-74E8-C27B-99C880CF311F}"/>
              </a:ext>
            </a:extLst>
          </p:cNvPr>
          <p:cNvPicPr>
            <a:picLocks noChangeAspect="1"/>
          </p:cNvPicPr>
          <p:nvPr/>
        </p:nvPicPr>
        <p:blipFill rotWithShape="1">
          <a:blip r:embed="rId2">
            <a:extLst>
              <a:ext uri="{28A0092B-C50C-407E-A947-70E740481C1C}">
                <a14:useLocalDpi xmlns:a14="http://schemas.microsoft.com/office/drawing/2010/main" val="0"/>
              </a:ext>
            </a:extLst>
          </a:blip>
          <a:srcRect t="654" b="3859"/>
          <a:stretch/>
        </p:blipFill>
        <p:spPr>
          <a:xfrm>
            <a:off x="0" y="156882"/>
            <a:ext cx="12206338" cy="6544236"/>
          </a:xfrm>
          <a:prstGeom prst="rect">
            <a:avLst/>
          </a:prstGeom>
        </p:spPr>
      </p:pic>
      <p:sp>
        <p:nvSpPr>
          <p:cNvPr id="8" name="Picture Placeholder 2">
            <a:extLst>
              <a:ext uri="{FF2B5EF4-FFF2-40B4-BE49-F238E27FC236}">
                <a16:creationId xmlns:a16="http://schemas.microsoft.com/office/drawing/2014/main" id="{DAD487EF-0E7D-D0CD-4B0A-6A992D56D09D}"/>
              </a:ext>
            </a:extLst>
          </p:cNvPr>
          <p:cNvSpPr>
            <a:spLocks noGrp="1"/>
          </p:cNvSpPr>
          <p:nvPr>
            <p:ph type="pic" idx="10"/>
          </p:nvPr>
        </p:nvSpPr>
        <p:spPr>
          <a:xfrm>
            <a:off x="0" y="156882"/>
            <a:ext cx="12192000" cy="65442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7262C195-DDE4-4B6E-9EAC-5304B8BD31CA}"/>
              </a:ext>
            </a:extLst>
          </p:cNvPr>
          <p:cNvSpPr/>
          <p:nvPr/>
        </p:nvSpPr>
        <p:spPr>
          <a:xfrm>
            <a:off x="591672" y="0"/>
            <a:ext cx="7637928" cy="5735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1674018"/>
            <a:ext cx="6878326"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39" y="4211029"/>
            <a:ext cx="6878325" cy="1345313"/>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66" y="310448"/>
            <a:ext cx="1259067" cy="1288585"/>
          </a:xfrm>
          <a:prstGeom prst="rect">
            <a:avLst/>
          </a:prstGeom>
        </p:spPr>
      </p:pic>
    </p:spTree>
    <p:extLst>
      <p:ext uri="{BB962C8B-B14F-4D97-AF65-F5344CB8AC3E}">
        <p14:creationId xmlns:p14="http://schemas.microsoft.com/office/powerpoint/2010/main" val="94516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Oce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835B3-DA54-6CF2-3244-CB4AD842E581}"/>
              </a:ext>
            </a:extLst>
          </p:cNvPr>
          <p:cNvSpPr/>
          <p:nvPr/>
        </p:nvSpPr>
        <p:spPr>
          <a:xfrm>
            <a:off x="267286" y="295422"/>
            <a:ext cx="11648049" cy="6302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a:xfrm>
            <a:off x="1350498" y="837028"/>
            <a:ext cx="9200271"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1350498" y="2307102"/>
            <a:ext cx="9200271" cy="37138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a:xfrm>
            <a:off x="186605" y="6309017"/>
            <a:ext cx="474577" cy="365125"/>
          </a:xfrm>
        </p:spPr>
        <p:txBody>
          <a:bodyPr/>
          <a:lstStyle>
            <a:lvl1pPr>
              <a:defRPr>
                <a:solidFill>
                  <a:schemeClr val="bg1"/>
                </a:solidFill>
              </a:defRPr>
            </a:lvl1pPr>
          </a:lstStyle>
          <a:p>
            <a:fld id="{DB686368-703F-4039-82D6-73835F640415}"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61547545-BCAD-71AD-00E8-88E0A41C7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7" y="5865250"/>
            <a:ext cx="817854" cy="837028"/>
          </a:xfrm>
          <a:prstGeom prst="rect">
            <a:avLst/>
          </a:prstGeom>
        </p:spPr>
      </p:pic>
    </p:spTree>
    <p:extLst>
      <p:ext uri="{BB962C8B-B14F-4D97-AF65-F5344CB8AC3E}">
        <p14:creationId xmlns:p14="http://schemas.microsoft.com/office/powerpoint/2010/main" val="33041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Fore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835B3-DA54-6CF2-3244-CB4AD842E581}"/>
              </a:ext>
            </a:extLst>
          </p:cNvPr>
          <p:cNvSpPr/>
          <p:nvPr/>
        </p:nvSpPr>
        <p:spPr>
          <a:xfrm>
            <a:off x="267286" y="295422"/>
            <a:ext cx="11648049" cy="63023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a:xfrm>
            <a:off x="1350498" y="837028"/>
            <a:ext cx="9200271"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1350498" y="2307102"/>
            <a:ext cx="9200271" cy="37138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a:xfrm>
            <a:off x="186605" y="6309017"/>
            <a:ext cx="474577" cy="365125"/>
          </a:xfrm>
        </p:spPr>
        <p:txBody>
          <a:bodyPr/>
          <a:lstStyle>
            <a:lvl1pPr>
              <a:defRPr>
                <a:solidFill>
                  <a:schemeClr val="bg1"/>
                </a:solidFill>
              </a:defRPr>
            </a:lvl1pPr>
          </a:lstStyle>
          <a:p>
            <a:fld id="{DB686368-703F-4039-82D6-73835F640415}"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61547545-BCAD-71AD-00E8-88E0A41C7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7" y="5865250"/>
            <a:ext cx="817854" cy="837028"/>
          </a:xfrm>
          <a:prstGeom prst="rect">
            <a:avLst/>
          </a:prstGeom>
        </p:spPr>
      </p:pic>
    </p:spTree>
    <p:extLst>
      <p:ext uri="{BB962C8B-B14F-4D97-AF65-F5344CB8AC3E}">
        <p14:creationId xmlns:p14="http://schemas.microsoft.com/office/powerpoint/2010/main" val="4086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Sk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835B3-DA54-6CF2-3244-CB4AD842E581}"/>
              </a:ext>
            </a:extLst>
          </p:cNvPr>
          <p:cNvSpPr/>
          <p:nvPr/>
        </p:nvSpPr>
        <p:spPr>
          <a:xfrm>
            <a:off x="267286" y="295422"/>
            <a:ext cx="11648049" cy="6302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a:xfrm>
            <a:off x="1350498" y="837028"/>
            <a:ext cx="9200271"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1350498" y="2307102"/>
            <a:ext cx="9200271" cy="37138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a:xfrm>
            <a:off x="186605" y="6323085"/>
            <a:ext cx="474577" cy="365125"/>
          </a:xfrm>
        </p:spPr>
        <p:txBody>
          <a:bodyPr/>
          <a:lstStyle>
            <a:lvl1pPr>
              <a:defRPr>
                <a:solidFill>
                  <a:schemeClr val="bg1"/>
                </a:solidFill>
              </a:defRPr>
            </a:lvl1pPr>
          </a:lstStyle>
          <a:p>
            <a:fld id="{DB686368-703F-4039-82D6-73835F640415}"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61547545-BCAD-71AD-00E8-88E0A41C7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7" y="5865250"/>
            <a:ext cx="817854" cy="837028"/>
          </a:xfrm>
          <a:prstGeom prst="rect">
            <a:avLst/>
          </a:prstGeom>
        </p:spPr>
      </p:pic>
    </p:spTree>
    <p:extLst>
      <p:ext uri="{BB962C8B-B14F-4D97-AF65-F5344CB8AC3E}">
        <p14:creationId xmlns:p14="http://schemas.microsoft.com/office/powerpoint/2010/main" val="103537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s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01AD-AE0D-2A85-2DB3-DB56505FF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CC468-901F-77A6-41F6-EE8109E62B12}"/>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AA7F1A-32B6-FBA4-32F3-F2CB0486FE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72291-B179-019F-0D51-01696D7D27B5}"/>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550690-8BBE-721A-68C3-5D0053C16759}"/>
              </a:ext>
            </a:extLst>
          </p:cNvPr>
          <p:cNvSpPr>
            <a:spLocks noGrp="1"/>
          </p:cNvSpPr>
          <p:nvPr>
            <p:ph sz="quarter" idx="4"/>
          </p:nvPr>
        </p:nvSpPr>
        <p:spPr>
          <a:xfrm>
            <a:off x="6172200" y="2505075"/>
            <a:ext cx="5183188" cy="3684588"/>
          </a:xfrm>
        </p:spPr>
        <p:txBody>
          <a:bodyPr/>
          <a:lstStyle>
            <a:lvl3pPr>
              <a:defRPr>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933FD8-27AC-1A30-CC33-E4A026D2A2EB}"/>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379594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68785-00A7-207E-E85E-B601A1DF7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C41462-58EE-E250-4A5F-5B42D8640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C816DA-B4A7-D465-D888-C69E3CC2E679}"/>
              </a:ext>
            </a:extLst>
          </p:cNvPr>
          <p:cNvSpPr>
            <a:spLocks noGrp="1"/>
          </p:cNvSpPr>
          <p:nvPr>
            <p:ph type="sldNum" sz="quarter" idx="4"/>
          </p:nvPr>
        </p:nvSpPr>
        <p:spPr>
          <a:xfrm>
            <a:off x="158469" y="6337153"/>
            <a:ext cx="4745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86368-703F-4039-82D6-73835F640415}"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424AF1D9-B995-701F-7F49-91897475E78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15677" y="5865250"/>
            <a:ext cx="817854" cy="837028"/>
          </a:xfrm>
          <a:prstGeom prst="rect">
            <a:avLst/>
          </a:prstGeom>
        </p:spPr>
      </p:pic>
    </p:spTree>
    <p:extLst>
      <p:ext uri="{BB962C8B-B14F-4D97-AF65-F5344CB8AC3E}">
        <p14:creationId xmlns:p14="http://schemas.microsoft.com/office/powerpoint/2010/main" val="16671090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ergystar.gov/tenantrecognition"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star.gov/buildings/tools-and-resources/presentation_how_apply_energy_star_tenant_space_recognition"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www.energystar.gov/tenantrecogni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star.gov/buildings/tools-and-resources/how_apply_energy_star_tenant_space_recognition"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www.energystar.gov/tenantlpguid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energystar.gov/tenantrecogn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TenantRecognition@energystar.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nergystar.gov/tenantlpguid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672234" y="986628"/>
            <a:ext cx="6728244" cy="733545"/>
          </a:xfrm>
          <a:solidFill>
            <a:schemeClr val="bg1"/>
          </a:solidFill>
        </p:spPr>
        <p:txBody>
          <a:bodyPr>
            <a:noAutofit/>
          </a:bodyPr>
          <a:lstStyle/>
          <a:p>
            <a:pPr algn="ctr"/>
            <a:r>
              <a:rPr lang="en-US" sz="4000">
                <a:solidFill>
                  <a:schemeClr val="accent1">
                    <a:lumMod val="50000"/>
                  </a:schemeClr>
                </a:solidFill>
                <a:latin typeface="Arial Narrow" pitchFamily="34" charset="0"/>
                <a:cs typeface="Arial" pitchFamily="34" charset="0"/>
              </a:rPr>
              <a:t>Verifying the Application for</a:t>
            </a:r>
            <a:br>
              <a:rPr lang="en-US" sz="4000">
                <a:solidFill>
                  <a:schemeClr val="accent1">
                    <a:lumMod val="50000"/>
                  </a:schemeClr>
                </a:solidFill>
                <a:latin typeface="Arial Narrow" pitchFamily="34" charset="0"/>
                <a:cs typeface="Arial" pitchFamily="34" charset="0"/>
              </a:rPr>
            </a:br>
            <a:r>
              <a:rPr lang="en-US" sz="4000">
                <a:solidFill>
                  <a:srgbClr val="00AEEF"/>
                </a:solidFill>
                <a:latin typeface="Arial Narrow" pitchFamily="34" charset="0"/>
                <a:cs typeface="Arial" pitchFamily="34" charset="0"/>
              </a:rPr>
              <a:t>ENERGY STAR</a:t>
            </a:r>
            <a:r>
              <a:rPr lang="en-US" sz="4000" baseline="30000">
                <a:solidFill>
                  <a:srgbClr val="00AEEF"/>
                </a:solidFill>
                <a:latin typeface="Arial Narrow" pitchFamily="34" charset="0"/>
                <a:cs typeface="Arial" pitchFamily="34" charset="0"/>
              </a:rPr>
              <a:t>® </a:t>
            </a:r>
            <a:br>
              <a:rPr lang="en-US" sz="4000" baseline="30000">
                <a:solidFill>
                  <a:srgbClr val="00AEEF"/>
                </a:solidFill>
                <a:latin typeface="Arial Narrow" pitchFamily="34" charset="0"/>
                <a:cs typeface="Arial" pitchFamily="34" charset="0"/>
              </a:rPr>
            </a:br>
            <a:r>
              <a:rPr lang="en-US" sz="4000">
                <a:solidFill>
                  <a:srgbClr val="254061"/>
                </a:solidFill>
                <a:latin typeface="Arial Narrow" pitchFamily="34" charset="0"/>
                <a:cs typeface="Arial" pitchFamily="34" charset="0"/>
              </a:rPr>
              <a:t>Tenant Space Recognition</a:t>
            </a:r>
          </a:p>
        </p:txBody>
      </p:sp>
      <p:sp>
        <p:nvSpPr>
          <p:cNvPr id="8" name="Title 6"/>
          <p:cNvSpPr txBox="1">
            <a:spLocks/>
          </p:cNvSpPr>
          <p:nvPr/>
        </p:nvSpPr>
        <p:spPr>
          <a:xfrm>
            <a:off x="6934200" y="2438400"/>
            <a:ext cx="3733800" cy="1401762"/>
          </a:xfrm>
          <a:prstGeom prst="rect">
            <a:avLst/>
          </a:prstGeom>
        </p:spPr>
        <p:txBody>
          <a:bodyPr vert="horz" lIns="91440" tIns="45720" rIns="91440" bIns="45720" rtlCol="0" anchor="ctr">
            <a:noAutofit/>
          </a:bodyPr>
          <a:lstStyle/>
          <a:p>
            <a:pPr defTabSz="914400">
              <a:spcBef>
                <a:spcPct val="0"/>
              </a:spcBef>
              <a:defRPr/>
            </a:pPr>
            <a:endParaRPr lang="en-US" sz="3600">
              <a:solidFill>
                <a:schemeClr val="accent1">
                  <a:lumMod val="50000"/>
                </a:schemeClr>
              </a:solidFill>
              <a:ea typeface="+mj-ea"/>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5BDA607-6E82-447D-A007-C214690C411E}"/>
              </a:ext>
            </a:extLst>
          </p:cNvPr>
          <p:cNvPicPr>
            <a:picLocks noChangeAspect="1"/>
          </p:cNvPicPr>
          <p:nvPr/>
        </p:nvPicPr>
        <p:blipFill>
          <a:blip r:embed="rId3"/>
          <a:stretch>
            <a:fillRect/>
          </a:stretch>
        </p:blipFill>
        <p:spPr>
          <a:xfrm>
            <a:off x="3214018" y="4089347"/>
            <a:ext cx="5763963" cy="1782025"/>
          </a:xfrm>
          <a:prstGeom prst="rect">
            <a:avLst/>
          </a:prstGeom>
        </p:spPr>
      </p:pic>
    </p:spTree>
    <p:extLst>
      <p:ext uri="{BB962C8B-B14F-4D97-AF65-F5344CB8AC3E}">
        <p14:creationId xmlns:p14="http://schemas.microsoft.com/office/powerpoint/2010/main" val="93222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Confirm Eligibility</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10</a:t>
            </a:fld>
            <a:endParaRPr lang="en-US">
              <a:solidFill>
                <a:schemeClr val="tx1"/>
              </a:solidFill>
            </a:endParaRPr>
          </a:p>
        </p:txBody>
      </p:sp>
      <p:sp>
        <p:nvSpPr>
          <p:cNvPr id="10" name="Rectangle 9">
            <a:extLst>
              <a:ext uri="{FF2B5EF4-FFF2-40B4-BE49-F238E27FC236}">
                <a16:creationId xmlns:a16="http://schemas.microsoft.com/office/drawing/2014/main" id="{ABD1D26E-CCF5-45B7-9180-1EEB7294772C}"/>
              </a:ext>
            </a:extLst>
          </p:cNvPr>
          <p:cNvSpPr/>
          <p:nvPr/>
        </p:nvSpPr>
        <p:spPr>
          <a:xfrm>
            <a:off x="4286250" y="1352849"/>
            <a:ext cx="4324350" cy="85589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C9C89E2D-DFED-4559-A76E-496BAACA06C6}"/>
              </a:ext>
            </a:extLst>
          </p:cNvPr>
          <p:cNvPicPr>
            <a:picLocks noChangeAspect="1"/>
          </p:cNvPicPr>
          <p:nvPr/>
        </p:nvPicPr>
        <p:blipFill>
          <a:blip r:embed="rId3"/>
          <a:stretch>
            <a:fillRect/>
          </a:stretch>
        </p:blipFill>
        <p:spPr>
          <a:xfrm>
            <a:off x="1228045" y="1904787"/>
            <a:ext cx="9735909" cy="3048425"/>
          </a:xfrm>
          <a:prstGeom prst="rect">
            <a:avLst/>
          </a:prstGeom>
        </p:spPr>
      </p:pic>
    </p:spTree>
    <p:extLst>
      <p:ext uri="{BB962C8B-B14F-4D97-AF65-F5344CB8AC3E}">
        <p14:creationId xmlns:p14="http://schemas.microsoft.com/office/powerpoint/2010/main" val="125840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EPA-Calculated Property Type of Office/Financial Office</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11</a:t>
            </a:fld>
            <a:endParaRPr lang="en-US">
              <a:solidFill>
                <a:schemeClr val="tx1"/>
              </a:solidFill>
            </a:endParaRPr>
          </a:p>
        </p:txBody>
      </p:sp>
      <p:pic>
        <p:nvPicPr>
          <p:cNvPr id="5" name="Picture 4">
            <a:extLst>
              <a:ext uri="{FF2B5EF4-FFF2-40B4-BE49-F238E27FC236}">
                <a16:creationId xmlns:a16="http://schemas.microsoft.com/office/drawing/2014/main" id="{04BCE6EE-4AAD-4DD8-A8D9-5E35914A2C18}"/>
              </a:ext>
            </a:extLst>
          </p:cNvPr>
          <p:cNvPicPr>
            <a:picLocks noChangeAspect="1"/>
          </p:cNvPicPr>
          <p:nvPr/>
        </p:nvPicPr>
        <p:blipFill>
          <a:blip r:embed="rId3"/>
          <a:stretch>
            <a:fillRect/>
          </a:stretch>
        </p:blipFill>
        <p:spPr>
          <a:xfrm>
            <a:off x="4027843" y="1622875"/>
            <a:ext cx="4136314" cy="4750494"/>
          </a:xfrm>
          <a:prstGeom prst="rect">
            <a:avLst/>
          </a:prstGeom>
        </p:spPr>
      </p:pic>
    </p:spTree>
    <p:extLst>
      <p:ext uri="{BB962C8B-B14F-4D97-AF65-F5344CB8AC3E}">
        <p14:creationId xmlns:p14="http://schemas.microsoft.com/office/powerpoint/2010/main" val="308644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A13BF-EEBB-41D2-A05D-9B00AE5C77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10449" y="1216153"/>
            <a:ext cx="5629275" cy="5027300"/>
          </a:xfrm>
          <a:prstGeom prst="rect">
            <a:avLst/>
          </a:prstGeom>
          <a:noFill/>
          <a:ln>
            <a:noFill/>
          </a:ln>
        </p:spPr>
      </p:pic>
      <p:sp>
        <p:nvSpPr>
          <p:cNvPr id="2" name="Title 1"/>
          <p:cNvSpPr>
            <a:spLocks noGrp="1"/>
          </p:cNvSpPr>
          <p:nvPr>
            <p:ph type="title"/>
          </p:nvPr>
        </p:nvSpPr>
        <p:spPr>
          <a:xfrm>
            <a:off x="1908049" y="530352"/>
            <a:ext cx="9165112" cy="537808"/>
          </a:xfrm>
        </p:spPr>
        <p:txBody>
          <a:bodyPr>
            <a:normAutofit fontScale="90000"/>
          </a:bodyPr>
          <a:lstStyle/>
          <a:p>
            <a:r>
              <a:rPr lang="en-US"/>
              <a:t>All Usable Square Footage Leased by Tenant</a:t>
            </a:r>
          </a:p>
        </p:txBody>
      </p:sp>
      <p:sp>
        <p:nvSpPr>
          <p:cNvPr id="3" name="Content Placeholder 2"/>
          <p:cNvSpPr>
            <a:spLocks noGrp="1"/>
          </p:cNvSpPr>
          <p:nvPr>
            <p:ph idx="1"/>
          </p:nvPr>
        </p:nvSpPr>
        <p:spPr>
          <a:xfrm>
            <a:off x="1499576" y="2068754"/>
            <a:ext cx="3448774" cy="4174699"/>
          </a:xfrm>
        </p:spPr>
        <p:txBody>
          <a:bodyPr vert="horz" lIns="91440" tIns="45720" rIns="91440" bIns="45720" rtlCol="0" anchor="t">
            <a:normAutofit/>
          </a:bodyPr>
          <a:lstStyle/>
          <a:p>
            <a:pPr>
              <a:lnSpc>
                <a:spcPct val="130000"/>
              </a:lnSpc>
            </a:pPr>
            <a:r>
              <a:rPr lang="en-US" sz="1700"/>
              <a:t>All of the space a tenant occupies in the building, whether contiguous or not, is considered a “Tenant Space” for the purposes of recognition </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12</a:t>
            </a:fld>
            <a:endParaRPr lang="en-US">
              <a:solidFill>
                <a:schemeClr val="tx1"/>
              </a:solidFill>
            </a:endParaRPr>
          </a:p>
        </p:txBody>
      </p:sp>
    </p:spTree>
    <p:extLst>
      <p:ext uri="{BB962C8B-B14F-4D97-AF65-F5344CB8AC3E}">
        <p14:creationId xmlns:p14="http://schemas.microsoft.com/office/powerpoint/2010/main" val="356323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Located in United States</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13</a:t>
            </a:fld>
            <a:endParaRPr lang="en-US">
              <a:solidFill>
                <a:schemeClr val="tx1"/>
              </a:solidFill>
            </a:endParaRPr>
          </a:p>
        </p:txBody>
      </p:sp>
      <p:sp>
        <p:nvSpPr>
          <p:cNvPr id="10" name="Rectangle 9">
            <a:extLst>
              <a:ext uri="{FF2B5EF4-FFF2-40B4-BE49-F238E27FC236}">
                <a16:creationId xmlns:a16="http://schemas.microsoft.com/office/drawing/2014/main" id="{ABD1D26E-CCF5-45B7-9180-1EEB7294772C}"/>
              </a:ext>
            </a:extLst>
          </p:cNvPr>
          <p:cNvSpPr/>
          <p:nvPr/>
        </p:nvSpPr>
        <p:spPr>
          <a:xfrm>
            <a:off x="4286250" y="1352849"/>
            <a:ext cx="4324350" cy="85589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B447FC01-D900-4DF8-8EBE-D41ACF756CAB}"/>
              </a:ext>
            </a:extLst>
          </p:cNvPr>
          <p:cNvPicPr>
            <a:picLocks noChangeAspect="1"/>
          </p:cNvPicPr>
          <p:nvPr/>
        </p:nvPicPr>
        <p:blipFill>
          <a:blip r:embed="rId3"/>
          <a:stretch>
            <a:fillRect/>
          </a:stretch>
        </p:blipFill>
        <p:spPr>
          <a:xfrm>
            <a:off x="1679473" y="1585135"/>
            <a:ext cx="6745600" cy="3687730"/>
          </a:xfrm>
          <a:prstGeom prst="rect">
            <a:avLst/>
          </a:prstGeom>
        </p:spPr>
      </p:pic>
      <p:pic>
        <p:nvPicPr>
          <p:cNvPr id="8" name="Picture 7">
            <a:extLst>
              <a:ext uri="{FF2B5EF4-FFF2-40B4-BE49-F238E27FC236}">
                <a16:creationId xmlns:a16="http://schemas.microsoft.com/office/drawing/2014/main" id="{B247DC0D-E441-4776-B23B-EF074B448536}"/>
              </a:ext>
            </a:extLst>
          </p:cNvPr>
          <p:cNvPicPr>
            <a:picLocks noChangeAspect="1"/>
          </p:cNvPicPr>
          <p:nvPr/>
        </p:nvPicPr>
        <p:blipFill>
          <a:blip r:embed="rId4"/>
          <a:stretch>
            <a:fillRect/>
          </a:stretch>
        </p:blipFill>
        <p:spPr>
          <a:xfrm>
            <a:off x="8850414" y="1585135"/>
            <a:ext cx="1662113" cy="2163970"/>
          </a:xfrm>
          <a:prstGeom prst="rect">
            <a:avLst/>
          </a:prstGeom>
        </p:spPr>
      </p:pic>
      <p:pic>
        <p:nvPicPr>
          <p:cNvPr id="11" name="Picture 10">
            <a:extLst>
              <a:ext uri="{FF2B5EF4-FFF2-40B4-BE49-F238E27FC236}">
                <a16:creationId xmlns:a16="http://schemas.microsoft.com/office/drawing/2014/main" id="{446423E8-B4B0-4462-93BA-80F95081F0E7}"/>
              </a:ext>
            </a:extLst>
          </p:cNvPr>
          <p:cNvPicPr>
            <a:picLocks noChangeAspect="1"/>
          </p:cNvPicPr>
          <p:nvPr/>
        </p:nvPicPr>
        <p:blipFill rotWithShape="1">
          <a:blip r:embed="rId5"/>
          <a:srcRect l="7851" r="7851"/>
          <a:stretch/>
        </p:blipFill>
        <p:spPr>
          <a:xfrm>
            <a:off x="8850414" y="3860083"/>
            <a:ext cx="1662113" cy="1412782"/>
          </a:xfrm>
          <a:prstGeom prst="rect">
            <a:avLst/>
          </a:prstGeom>
        </p:spPr>
      </p:pic>
    </p:spTree>
    <p:extLst>
      <p:ext uri="{BB962C8B-B14F-4D97-AF65-F5344CB8AC3E}">
        <p14:creationId xmlns:p14="http://schemas.microsoft.com/office/powerpoint/2010/main" val="151352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64" y="2766218"/>
            <a:ext cx="9200271" cy="1325563"/>
          </a:xfrm>
        </p:spPr>
        <p:txBody>
          <a:bodyPr anchor="ctr"/>
          <a:lstStyle/>
          <a:p>
            <a:pPr algn="ctr"/>
            <a:r>
              <a:rPr lang="en-US"/>
              <a:t>Verify Metering Compliance</a:t>
            </a:r>
          </a:p>
        </p:txBody>
      </p:sp>
    </p:spTree>
    <p:extLst>
      <p:ext uri="{BB962C8B-B14F-4D97-AF65-F5344CB8AC3E}">
        <p14:creationId xmlns:p14="http://schemas.microsoft.com/office/powerpoint/2010/main" val="82975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Verify Metering Compliance</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15</a:t>
            </a:fld>
            <a:endParaRPr lang="en-US">
              <a:solidFill>
                <a:schemeClr val="tx1"/>
              </a:solidFill>
            </a:endParaRPr>
          </a:p>
        </p:txBody>
      </p:sp>
      <p:sp>
        <p:nvSpPr>
          <p:cNvPr id="10" name="Rectangle 9">
            <a:extLst>
              <a:ext uri="{FF2B5EF4-FFF2-40B4-BE49-F238E27FC236}">
                <a16:creationId xmlns:a16="http://schemas.microsoft.com/office/drawing/2014/main" id="{ABD1D26E-CCF5-45B7-9180-1EEB7294772C}"/>
              </a:ext>
            </a:extLst>
          </p:cNvPr>
          <p:cNvSpPr/>
          <p:nvPr/>
        </p:nvSpPr>
        <p:spPr>
          <a:xfrm>
            <a:off x="4286250" y="1352849"/>
            <a:ext cx="4324350" cy="85589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69DE1FFD-1C00-4B4B-B96B-92456F5AA360}"/>
              </a:ext>
            </a:extLst>
          </p:cNvPr>
          <p:cNvPicPr>
            <a:picLocks noChangeAspect="1"/>
          </p:cNvPicPr>
          <p:nvPr/>
        </p:nvPicPr>
        <p:blipFill>
          <a:blip r:embed="rId3"/>
          <a:stretch>
            <a:fillRect/>
          </a:stretch>
        </p:blipFill>
        <p:spPr>
          <a:xfrm>
            <a:off x="1237572" y="2190577"/>
            <a:ext cx="9716856" cy="2476846"/>
          </a:xfrm>
          <a:prstGeom prst="rect">
            <a:avLst/>
          </a:prstGeom>
        </p:spPr>
      </p:pic>
    </p:spTree>
    <p:extLst>
      <p:ext uri="{BB962C8B-B14F-4D97-AF65-F5344CB8AC3E}">
        <p14:creationId xmlns:p14="http://schemas.microsoft.com/office/powerpoint/2010/main" val="50239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64" y="2766218"/>
            <a:ext cx="9200271" cy="1325563"/>
          </a:xfrm>
        </p:spPr>
        <p:txBody>
          <a:bodyPr anchor="ctr"/>
          <a:lstStyle/>
          <a:p>
            <a:pPr algn="ctr"/>
            <a:r>
              <a:rPr lang="en-US"/>
              <a:t>Review Tenant Space Information</a:t>
            </a:r>
          </a:p>
        </p:txBody>
      </p:sp>
    </p:spTree>
    <p:extLst>
      <p:ext uri="{BB962C8B-B14F-4D97-AF65-F5344CB8AC3E}">
        <p14:creationId xmlns:p14="http://schemas.microsoft.com/office/powerpoint/2010/main" val="317811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Building, Space, and Envelope Information</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17</a:t>
            </a:fld>
            <a:endParaRPr lang="en-US">
              <a:solidFill>
                <a:schemeClr val="tx1"/>
              </a:solidFill>
            </a:endParaRPr>
          </a:p>
        </p:txBody>
      </p:sp>
      <p:pic>
        <p:nvPicPr>
          <p:cNvPr id="8" name="Picture 7" descr="Graphical user interface, text, application&#10;&#10;Description automatically generated">
            <a:extLst>
              <a:ext uri="{FF2B5EF4-FFF2-40B4-BE49-F238E27FC236}">
                <a16:creationId xmlns:a16="http://schemas.microsoft.com/office/drawing/2014/main" id="{17171847-5EFE-4D44-9C97-EB51C06CDD69}"/>
              </a:ext>
            </a:extLst>
          </p:cNvPr>
          <p:cNvPicPr>
            <a:picLocks noChangeAspect="1"/>
          </p:cNvPicPr>
          <p:nvPr/>
        </p:nvPicPr>
        <p:blipFill>
          <a:blip r:embed="rId3"/>
          <a:stretch>
            <a:fillRect/>
          </a:stretch>
        </p:blipFill>
        <p:spPr>
          <a:xfrm>
            <a:off x="1400896" y="1233916"/>
            <a:ext cx="9390207" cy="4796769"/>
          </a:xfrm>
          <a:prstGeom prst="rect">
            <a:avLst/>
          </a:prstGeom>
        </p:spPr>
      </p:pic>
    </p:spTree>
    <p:extLst>
      <p:ext uri="{BB962C8B-B14F-4D97-AF65-F5344CB8AC3E}">
        <p14:creationId xmlns:p14="http://schemas.microsoft.com/office/powerpoint/2010/main" val="370018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Tenant Floor/Suite Characteristics</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18</a:t>
            </a:fld>
            <a:endParaRPr lang="en-US">
              <a:solidFill>
                <a:schemeClr val="tx1"/>
              </a:solidFill>
            </a:endParaRPr>
          </a:p>
        </p:txBody>
      </p:sp>
      <p:pic>
        <p:nvPicPr>
          <p:cNvPr id="10" name="Picture 9" descr="Graphical user interface, application, Word&#10;&#10;Description automatically generated">
            <a:extLst>
              <a:ext uri="{FF2B5EF4-FFF2-40B4-BE49-F238E27FC236}">
                <a16:creationId xmlns:a16="http://schemas.microsoft.com/office/drawing/2014/main" id="{D3EBA60F-149E-4A36-8217-6D6840BDE281}"/>
              </a:ext>
            </a:extLst>
          </p:cNvPr>
          <p:cNvPicPr>
            <a:picLocks noChangeAspect="1"/>
          </p:cNvPicPr>
          <p:nvPr/>
        </p:nvPicPr>
        <p:blipFill>
          <a:blip r:embed="rId3"/>
          <a:stretch>
            <a:fillRect/>
          </a:stretch>
        </p:blipFill>
        <p:spPr>
          <a:xfrm>
            <a:off x="604315" y="1761892"/>
            <a:ext cx="10983370" cy="3794846"/>
          </a:xfrm>
          <a:prstGeom prst="rect">
            <a:avLst/>
          </a:prstGeom>
        </p:spPr>
      </p:pic>
    </p:spTree>
    <p:extLst>
      <p:ext uri="{BB962C8B-B14F-4D97-AF65-F5344CB8AC3E}">
        <p14:creationId xmlns:p14="http://schemas.microsoft.com/office/powerpoint/2010/main" val="28735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9209717" cy="537808"/>
          </a:xfrm>
        </p:spPr>
        <p:txBody>
          <a:bodyPr>
            <a:normAutofit fontScale="90000"/>
          </a:bodyPr>
          <a:lstStyle/>
          <a:p>
            <a:r>
              <a:rPr lang="en-US"/>
              <a:t>Percentage of Exterior Walls which are Glass</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19</a:t>
            </a:fld>
            <a:endParaRPr lang="en-US">
              <a:solidFill>
                <a:schemeClr val="tx1"/>
              </a:solidFill>
            </a:endParaRPr>
          </a:p>
        </p:txBody>
      </p:sp>
      <p:pic>
        <p:nvPicPr>
          <p:cNvPr id="9" name="Picture 8">
            <a:extLst>
              <a:ext uri="{FF2B5EF4-FFF2-40B4-BE49-F238E27FC236}">
                <a16:creationId xmlns:a16="http://schemas.microsoft.com/office/drawing/2014/main" id="{6203869C-7E9D-4FFE-8BF7-2EBDED4AF195}"/>
              </a:ext>
            </a:extLst>
          </p:cNvPr>
          <p:cNvPicPr>
            <a:picLocks noChangeAspect="1"/>
          </p:cNvPicPr>
          <p:nvPr/>
        </p:nvPicPr>
        <p:blipFill>
          <a:blip r:embed="rId3"/>
          <a:stretch>
            <a:fillRect/>
          </a:stretch>
        </p:blipFill>
        <p:spPr>
          <a:xfrm>
            <a:off x="1908049" y="1819402"/>
            <a:ext cx="3944111" cy="4294812"/>
          </a:xfrm>
          <a:prstGeom prst="rect">
            <a:avLst/>
          </a:prstGeom>
        </p:spPr>
      </p:pic>
      <p:pic>
        <p:nvPicPr>
          <p:cNvPr id="11" name="Picture 10">
            <a:extLst>
              <a:ext uri="{FF2B5EF4-FFF2-40B4-BE49-F238E27FC236}">
                <a16:creationId xmlns:a16="http://schemas.microsoft.com/office/drawing/2014/main" id="{2FE603AF-1F0E-4C4C-9E0F-931A97ADC828}"/>
              </a:ext>
            </a:extLst>
          </p:cNvPr>
          <p:cNvPicPr>
            <a:picLocks noChangeAspect="1"/>
          </p:cNvPicPr>
          <p:nvPr/>
        </p:nvPicPr>
        <p:blipFill>
          <a:blip r:embed="rId4"/>
          <a:stretch>
            <a:fillRect/>
          </a:stretch>
        </p:blipFill>
        <p:spPr>
          <a:xfrm>
            <a:off x="5852160" y="1923699"/>
            <a:ext cx="3553417" cy="4403949"/>
          </a:xfrm>
          <a:prstGeom prst="rect">
            <a:avLst/>
          </a:prstGeom>
        </p:spPr>
      </p:pic>
    </p:spTree>
    <p:extLst>
      <p:ext uri="{BB962C8B-B14F-4D97-AF65-F5344CB8AC3E}">
        <p14:creationId xmlns:p14="http://schemas.microsoft.com/office/powerpoint/2010/main" val="80421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What is ENERGY STAR Tenant Space? </a:t>
            </a:r>
          </a:p>
        </p:txBody>
      </p:sp>
      <p:sp>
        <p:nvSpPr>
          <p:cNvPr id="3" name="Content Placeholder 2"/>
          <p:cNvSpPr>
            <a:spLocks noGrp="1"/>
          </p:cNvSpPr>
          <p:nvPr>
            <p:ph idx="1"/>
          </p:nvPr>
        </p:nvSpPr>
        <p:spPr>
          <a:xfrm>
            <a:off x="1825752" y="1216153"/>
            <a:ext cx="7874586" cy="4799636"/>
          </a:xfrm>
        </p:spPr>
        <p:txBody>
          <a:bodyPr vert="horz" lIns="91440" tIns="45720" rIns="91440" bIns="45720" rtlCol="0" anchor="t">
            <a:normAutofit fontScale="92500" lnSpcReduction="20000"/>
          </a:bodyPr>
          <a:lstStyle/>
          <a:p>
            <a:pPr>
              <a:lnSpc>
                <a:spcPct val="130000"/>
              </a:lnSpc>
            </a:pPr>
            <a:r>
              <a:rPr lang="en-US" sz="1900"/>
              <a:t>ENERGY STAR Tenant Space is a new EPA recognition for sustainability efforts in your leased office space. </a:t>
            </a:r>
          </a:p>
          <a:p>
            <a:pPr>
              <a:lnSpc>
                <a:spcPct val="130000"/>
              </a:lnSpc>
            </a:pPr>
            <a:r>
              <a:rPr lang="en-US" sz="1900"/>
              <a:t>Energy efficient office spaces can lead to lower utility bills and fewer greenhouse gas emissions in our atmosphere. </a:t>
            </a:r>
          </a:p>
          <a:p>
            <a:pPr>
              <a:lnSpc>
                <a:spcPct val="130000"/>
              </a:lnSpc>
            </a:pPr>
            <a:endParaRPr lang="en-US" sz="1600"/>
          </a:p>
          <a:p>
            <a:pPr>
              <a:lnSpc>
                <a:spcPct val="130000"/>
              </a:lnSpc>
            </a:pPr>
            <a:endParaRPr lang="en-US" sz="1600"/>
          </a:p>
          <a:p>
            <a:pPr>
              <a:lnSpc>
                <a:spcPct val="130000"/>
              </a:lnSpc>
            </a:pPr>
            <a:endParaRPr lang="en-US" sz="1600"/>
          </a:p>
          <a:p>
            <a:pPr>
              <a:lnSpc>
                <a:spcPct val="130000"/>
              </a:lnSpc>
            </a:pPr>
            <a:endParaRPr lang="en-US" sz="1600"/>
          </a:p>
          <a:p>
            <a:pPr>
              <a:lnSpc>
                <a:spcPct val="130000"/>
              </a:lnSpc>
            </a:pPr>
            <a:endParaRPr lang="en-US" sz="1600"/>
          </a:p>
          <a:p>
            <a:pPr>
              <a:lnSpc>
                <a:spcPct val="130000"/>
              </a:lnSpc>
            </a:pPr>
            <a:endParaRPr lang="en-US" sz="1600"/>
          </a:p>
          <a:p>
            <a:pPr>
              <a:lnSpc>
                <a:spcPct val="130000"/>
              </a:lnSpc>
            </a:pPr>
            <a:endParaRPr lang="en-US" sz="1600"/>
          </a:p>
          <a:p>
            <a:pPr marL="0" indent="0" algn="ctr">
              <a:lnSpc>
                <a:spcPct val="130000"/>
              </a:lnSpc>
              <a:buNone/>
            </a:pPr>
            <a:r>
              <a:rPr lang="en-US" sz="1600" b="1">
                <a:solidFill>
                  <a:srgbClr val="00AEEF"/>
                </a:solidFill>
              </a:rPr>
              <a:t>All applications for ENERGY STAR Tenant Space recognition must be verified by a Licensed Professional.</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2</a:t>
            </a:fld>
            <a:endParaRPr lang="en-US">
              <a:solidFill>
                <a:schemeClr val="tx1"/>
              </a:solidFill>
            </a:endParaRPr>
          </a:p>
        </p:txBody>
      </p:sp>
      <p:pic>
        <p:nvPicPr>
          <p:cNvPr id="5" name="Picture 4">
            <a:extLst>
              <a:ext uri="{FF2B5EF4-FFF2-40B4-BE49-F238E27FC236}">
                <a16:creationId xmlns:a16="http://schemas.microsoft.com/office/drawing/2014/main" id="{A1C917CB-57CB-4300-8B10-4E454A12756A}"/>
              </a:ext>
            </a:extLst>
          </p:cNvPr>
          <p:cNvPicPr>
            <a:picLocks noChangeAspect="1"/>
          </p:cNvPicPr>
          <p:nvPr/>
        </p:nvPicPr>
        <p:blipFill>
          <a:blip r:embed="rId3"/>
          <a:stretch>
            <a:fillRect/>
          </a:stretch>
        </p:blipFill>
        <p:spPr>
          <a:xfrm>
            <a:off x="3935287" y="3062008"/>
            <a:ext cx="4321426" cy="1964285"/>
          </a:xfrm>
          <a:prstGeom prst="rect">
            <a:avLst/>
          </a:prstGeom>
        </p:spPr>
      </p:pic>
    </p:spTree>
    <p:extLst>
      <p:ext uri="{BB962C8B-B14F-4D97-AF65-F5344CB8AC3E}">
        <p14:creationId xmlns:p14="http://schemas.microsoft.com/office/powerpoint/2010/main" val="299604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Tenant Equipment Information</a:t>
            </a:r>
          </a:p>
        </p:txBody>
      </p:sp>
      <p:sp>
        <p:nvSpPr>
          <p:cNvPr id="4" name="Slide Number Placeholder 3"/>
          <p:cNvSpPr>
            <a:spLocks noGrp="1"/>
          </p:cNvSpPr>
          <p:nvPr>
            <p:ph type="sldNum" sz="quarter" idx="12"/>
          </p:nvPr>
        </p:nvSpPr>
        <p:spPr>
          <a:prstGeom prst="rect">
            <a:avLst/>
          </a:prstGeom>
        </p:spPr>
        <p:txBody>
          <a:bodyPr wrap="square">
            <a:spAutoFit/>
          </a:bodyPr>
          <a:lstStyle/>
          <a:p>
            <a:fld id="{F16B175D-26AC-42BA-AF68-CE328C4BE887}" type="slidenum">
              <a:rPr lang="en-US" smtClean="0">
                <a:solidFill>
                  <a:schemeClr val="tx1"/>
                </a:solidFill>
              </a:rPr>
              <a:pPr/>
              <a:t>20</a:t>
            </a:fld>
            <a:endParaRPr lang="en-US">
              <a:solidFill>
                <a:schemeClr val="tx1"/>
              </a:solidFill>
            </a:endParaRPr>
          </a:p>
        </p:txBody>
      </p:sp>
      <p:pic>
        <p:nvPicPr>
          <p:cNvPr id="5" name="Picture 4" descr="Graphical user interface, table&#10;&#10;Description automatically generated">
            <a:extLst>
              <a:ext uri="{FF2B5EF4-FFF2-40B4-BE49-F238E27FC236}">
                <a16:creationId xmlns:a16="http://schemas.microsoft.com/office/drawing/2014/main" id="{A548CD85-13E8-4514-B04E-D9043F08E974}"/>
              </a:ext>
            </a:extLst>
          </p:cNvPr>
          <p:cNvPicPr>
            <a:picLocks noChangeAspect="1"/>
          </p:cNvPicPr>
          <p:nvPr/>
        </p:nvPicPr>
        <p:blipFill>
          <a:blip r:embed="rId3"/>
          <a:stretch>
            <a:fillRect/>
          </a:stretch>
        </p:blipFill>
        <p:spPr>
          <a:xfrm>
            <a:off x="2251224" y="1456633"/>
            <a:ext cx="7689552" cy="5245645"/>
          </a:xfrm>
          <a:prstGeom prst="rect">
            <a:avLst/>
          </a:prstGeom>
        </p:spPr>
      </p:pic>
    </p:spTree>
    <p:extLst>
      <p:ext uri="{BB962C8B-B14F-4D97-AF65-F5344CB8AC3E}">
        <p14:creationId xmlns:p14="http://schemas.microsoft.com/office/powerpoint/2010/main" val="271860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Tenant Lighting Information</a:t>
            </a:r>
          </a:p>
        </p:txBody>
      </p:sp>
      <p:sp>
        <p:nvSpPr>
          <p:cNvPr id="4" name="Slide Number Placeholder 3"/>
          <p:cNvSpPr>
            <a:spLocks noGrp="1"/>
          </p:cNvSpPr>
          <p:nvPr>
            <p:ph type="sldNum" sz="quarter" idx="12"/>
          </p:nvPr>
        </p:nvSpPr>
        <p:spPr>
          <a:prstGeom prst="rect">
            <a:avLst/>
          </a:prstGeom>
        </p:spPr>
        <p:txBody>
          <a:bodyPr wrap="square">
            <a:spAutoFit/>
          </a:bodyPr>
          <a:lstStyle/>
          <a:p>
            <a:fld id="{F16B175D-26AC-42BA-AF68-CE328C4BE887}" type="slidenum">
              <a:rPr lang="en-US" smtClean="0">
                <a:solidFill>
                  <a:schemeClr val="tx1"/>
                </a:solidFill>
              </a:rPr>
              <a:pPr/>
              <a:t>21</a:t>
            </a:fld>
            <a:endParaRPr lang="en-US">
              <a:solidFill>
                <a:schemeClr val="tx1"/>
              </a:solidFill>
            </a:endParaRPr>
          </a:p>
        </p:txBody>
      </p:sp>
      <p:pic>
        <p:nvPicPr>
          <p:cNvPr id="6" name="Picture 5">
            <a:extLst>
              <a:ext uri="{FF2B5EF4-FFF2-40B4-BE49-F238E27FC236}">
                <a16:creationId xmlns:a16="http://schemas.microsoft.com/office/drawing/2014/main" id="{4E98DD48-02E8-48C0-8B51-EA8BF30608AD}"/>
              </a:ext>
            </a:extLst>
          </p:cNvPr>
          <p:cNvPicPr>
            <a:picLocks noChangeAspect="1"/>
          </p:cNvPicPr>
          <p:nvPr/>
        </p:nvPicPr>
        <p:blipFill>
          <a:blip r:embed="rId3"/>
          <a:srcRect/>
          <a:stretch/>
        </p:blipFill>
        <p:spPr>
          <a:xfrm>
            <a:off x="2162300" y="1499012"/>
            <a:ext cx="8127581" cy="5203266"/>
          </a:xfrm>
          <a:prstGeom prst="rect">
            <a:avLst/>
          </a:prstGeom>
        </p:spPr>
      </p:pic>
    </p:spTree>
    <p:extLst>
      <p:ext uri="{BB962C8B-B14F-4D97-AF65-F5344CB8AC3E}">
        <p14:creationId xmlns:p14="http://schemas.microsoft.com/office/powerpoint/2010/main" val="275966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94FB37-F479-4D05-81B9-04C2508EFEDC}"/>
              </a:ext>
            </a:extLst>
          </p:cNvPr>
          <p:cNvSpPr txBox="1">
            <a:spLocks/>
          </p:cNvSpPr>
          <p:nvPr/>
        </p:nvSpPr>
        <p:spPr>
          <a:xfrm>
            <a:off x="406106" y="198771"/>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endParaRPr lang="en-US"/>
          </a:p>
        </p:txBody>
      </p:sp>
      <p:pic>
        <p:nvPicPr>
          <p:cNvPr id="9" name="Picture 8">
            <a:extLst>
              <a:ext uri="{FF2B5EF4-FFF2-40B4-BE49-F238E27FC236}">
                <a16:creationId xmlns:a16="http://schemas.microsoft.com/office/drawing/2014/main" id="{E6C8526E-A863-4F6A-B15C-CB1402A149B7}"/>
              </a:ext>
            </a:extLst>
          </p:cNvPr>
          <p:cNvPicPr>
            <a:picLocks noChangeAspect="1"/>
          </p:cNvPicPr>
          <p:nvPr/>
        </p:nvPicPr>
        <p:blipFill>
          <a:blip r:embed="rId3"/>
          <a:stretch>
            <a:fillRect/>
          </a:stretch>
        </p:blipFill>
        <p:spPr>
          <a:xfrm>
            <a:off x="351722" y="1825625"/>
            <a:ext cx="11488555" cy="2376943"/>
          </a:xfrm>
          <a:prstGeom prst="rect">
            <a:avLst/>
          </a:prstGeom>
        </p:spPr>
      </p:pic>
      <p:sp>
        <p:nvSpPr>
          <p:cNvPr id="2" name="Title 1">
            <a:extLst>
              <a:ext uri="{FF2B5EF4-FFF2-40B4-BE49-F238E27FC236}">
                <a16:creationId xmlns:a16="http://schemas.microsoft.com/office/drawing/2014/main" id="{AA87BF46-754D-2EB3-CAE2-E7434E7CFA28}"/>
              </a:ext>
            </a:extLst>
          </p:cNvPr>
          <p:cNvSpPr>
            <a:spLocks noGrp="1"/>
          </p:cNvSpPr>
          <p:nvPr>
            <p:ph type="title"/>
          </p:nvPr>
        </p:nvSpPr>
        <p:spPr/>
        <p:txBody>
          <a:bodyPr/>
          <a:lstStyle/>
          <a:p>
            <a:r>
              <a:rPr lang="en-US"/>
              <a:t>Equipment Procurement Policy</a:t>
            </a:r>
            <a:br>
              <a:rPr lang="en-US"/>
            </a:br>
            <a:endParaRPr lang="en-US"/>
          </a:p>
        </p:txBody>
      </p:sp>
    </p:spTree>
    <p:extLst>
      <p:ext uri="{BB962C8B-B14F-4D97-AF65-F5344CB8AC3E}">
        <p14:creationId xmlns:p14="http://schemas.microsoft.com/office/powerpoint/2010/main" val="66781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US"/>
              <a:t>Summary</a:t>
            </a:r>
          </a:p>
        </p:txBody>
      </p:sp>
      <p:sp>
        <p:nvSpPr>
          <p:cNvPr id="3" name="Content Placeholder 2"/>
          <p:cNvSpPr>
            <a:spLocks noGrp="1"/>
          </p:cNvSpPr>
          <p:nvPr>
            <p:ph idx="1"/>
          </p:nvPr>
        </p:nvSpPr>
        <p:spPr>
          <a:xfrm>
            <a:off x="5183188" y="987425"/>
            <a:ext cx="6172200" cy="4873625"/>
          </a:xfrm>
        </p:spPr>
        <p:txBody>
          <a:bodyPr vert="horz" lIns="91440" tIns="45720" rIns="91440" bIns="45720" rtlCol="0">
            <a:normAutofit/>
          </a:bodyPr>
          <a:lstStyle/>
          <a:p>
            <a:pPr marL="0" indent="0">
              <a:buNone/>
            </a:pPr>
            <a:r>
              <a:rPr lang="en-US" sz="1500"/>
              <a:t>As LP, you will need to perform or supervise a site visit at the Tenant Space and verify:</a:t>
            </a:r>
          </a:p>
          <a:p>
            <a:pPr marL="0" indent="0">
              <a:buNone/>
            </a:pPr>
            <a:endParaRPr lang="en-US" sz="1500"/>
          </a:p>
          <a:p>
            <a:r>
              <a:rPr lang="en-US" sz="1500"/>
              <a:t>Basic eligibility criteria</a:t>
            </a:r>
          </a:p>
          <a:p>
            <a:pPr lvl="1"/>
            <a:r>
              <a:rPr lang="en-US" sz="1500" i="1"/>
              <a:t>Office/Financial Office, all usable space in building leased by single tenant, located in US</a:t>
            </a:r>
          </a:p>
          <a:p>
            <a:r>
              <a:rPr lang="en-US" sz="1500"/>
              <a:t>Metering compliance</a:t>
            </a:r>
          </a:p>
          <a:p>
            <a:pPr lvl="1"/>
            <a:r>
              <a:rPr lang="en-US" sz="1500" i="1"/>
              <a:t>Meters rated accurate within +/-2%, in place for all loads over which tenant has full operational control</a:t>
            </a:r>
          </a:p>
          <a:p>
            <a:r>
              <a:rPr lang="en-US" sz="1500"/>
              <a:t>Building and Tenant Space information</a:t>
            </a:r>
          </a:p>
          <a:p>
            <a:pPr lvl="1"/>
            <a:r>
              <a:rPr lang="en-US" sz="1500" i="1"/>
              <a:t>Basic building information and GFA</a:t>
            </a:r>
          </a:p>
          <a:p>
            <a:pPr lvl="1"/>
            <a:r>
              <a:rPr lang="en-US" sz="1500" i="1"/>
              <a:t>Floor/suite usable area, workers, hours, orientation of exposure, glazing %</a:t>
            </a:r>
          </a:p>
          <a:p>
            <a:pPr lvl="1"/>
            <a:r>
              <a:rPr lang="en-US" sz="1500" i="1"/>
              <a:t>Equipment inventory, including computer sleep settings and presence of efficient equipment procurement policy</a:t>
            </a:r>
          </a:p>
          <a:p>
            <a:pPr lvl="1"/>
            <a:r>
              <a:rPr lang="en-US" sz="1500" i="1"/>
              <a:t>Lighting inventory</a:t>
            </a:r>
          </a:p>
          <a:p>
            <a:pPr lvl="1"/>
            <a:endParaRPr lang="en-US" sz="1500" i="1"/>
          </a:p>
          <a:p>
            <a:endParaRPr lang="en-US" sz="1500"/>
          </a:p>
          <a:p>
            <a:endParaRPr lang="en-US" sz="1500"/>
          </a:p>
        </p:txBody>
      </p:sp>
      <p:sp>
        <p:nvSpPr>
          <p:cNvPr id="4" name="Slide Number Placeholder 3" hidden="1"/>
          <p:cNvSpPr>
            <a:spLocks noGrp="1"/>
          </p:cNvSpPr>
          <p:nvPr>
            <p:ph type="sldNum" sz="quarter" idx="12"/>
          </p:nvPr>
        </p:nvSpPr>
        <p:spPr>
          <a:xfrm>
            <a:off x="158469" y="6381216"/>
            <a:ext cx="474577" cy="276999"/>
          </a:xfrm>
          <a:prstGeom prst="rect">
            <a:avLst/>
          </a:prstGeom>
        </p:spPr>
        <p:txBody>
          <a:bodyPr wrap="square">
            <a:spAutoFit/>
          </a:bodyPr>
          <a:lstStyle/>
          <a:p>
            <a:pPr>
              <a:spcAft>
                <a:spcPts val="600"/>
              </a:spcAft>
            </a:pPr>
            <a:fld id="{F16B175D-26AC-42BA-AF68-CE328C4BE887}" type="slidenum">
              <a:rPr lang="en-US" smtClean="0">
                <a:solidFill>
                  <a:schemeClr val="tx1"/>
                </a:solidFill>
              </a:rPr>
              <a:pPr>
                <a:spcAft>
                  <a:spcPts val="600"/>
                </a:spcAft>
              </a:pPr>
              <a:t>23</a:t>
            </a:fld>
            <a:endParaRPr lang="en-US">
              <a:solidFill>
                <a:schemeClr val="tx1"/>
              </a:solidFill>
            </a:endParaRPr>
          </a:p>
        </p:txBody>
      </p:sp>
    </p:spTree>
    <p:extLst>
      <p:ext uri="{BB962C8B-B14F-4D97-AF65-F5344CB8AC3E}">
        <p14:creationId xmlns:p14="http://schemas.microsoft.com/office/powerpoint/2010/main" val="315738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64" y="2766218"/>
            <a:ext cx="9200271" cy="1325563"/>
          </a:xfrm>
        </p:spPr>
        <p:txBody>
          <a:bodyPr anchor="ctr"/>
          <a:lstStyle/>
          <a:p>
            <a:pPr algn="ctr"/>
            <a:r>
              <a:rPr lang="en-US"/>
              <a:t>Verify, Sign, &amp; Stamp the Application</a:t>
            </a:r>
          </a:p>
        </p:txBody>
      </p:sp>
    </p:spTree>
    <p:extLst>
      <p:ext uri="{BB962C8B-B14F-4D97-AF65-F5344CB8AC3E}">
        <p14:creationId xmlns:p14="http://schemas.microsoft.com/office/powerpoint/2010/main" val="224341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138D-7A1A-E29F-667E-F6CA120082D3}"/>
              </a:ext>
            </a:extLst>
          </p:cNvPr>
          <p:cNvSpPr>
            <a:spLocks noGrp="1"/>
          </p:cNvSpPr>
          <p:nvPr>
            <p:ph type="title"/>
          </p:nvPr>
        </p:nvSpPr>
        <p:spPr/>
        <p:txBody>
          <a:bodyPr/>
          <a:lstStyle/>
          <a:p>
            <a:r>
              <a:rPr lang="en-US"/>
              <a:t>Sign and Stamp the Application</a:t>
            </a:r>
          </a:p>
        </p:txBody>
      </p:sp>
      <p:sp>
        <p:nvSpPr>
          <p:cNvPr id="5" name="Slide Number Placeholder 3"/>
          <p:cNvSpPr>
            <a:spLocks noGrp="1"/>
          </p:cNvSpPr>
          <p:nvPr>
            <p:ph type="sldNum" sz="quarter" idx="12"/>
          </p:nvPr>
        </p:nvSpPr>
        <p:spPr>
          <a:prstGeom prst="rect">
            <a:avLst/>
          </a:prstGeom>
        </p:spPr>
        <p:txBody>
          <a:bodyPr wrap="square">
            <a:spAutoFit/>
          </a:bodyPr>
          <a:lstStyle/>
          <a:p>
            <a:fld id="{F16B175D-26AC-42BA-AF68-CE328C4BE887}" type="slidenum">
              <a:rPr lang="en-US" smtClean="0">
                <a:solidFill>
                  <a:schemeClr val="tx1"/>
                </a:solidFill>
              </a:rPr>
              <a:pPr/>
              <a:t>25</a:t>
            </a:fld>
            <a:endParaRPr lang="en-US">
              <a:solidFill>
                <a:schemeClr val="tx1"/>
              </a:solidFill>
            </a:endParaRPr>
          </a:p>
        </p:txBody>
      </p:sp>
      <p:sp>
        <p:nvSpPr>
          <p:cNvPr id="6" name="Title 1"/>
          <p:cNvSpPr txBox="1">
            <a:spLocks/>
          </p:cNvSpPr>
          <p:nvPr/>
        </p:nvSpPr>
        <p:spPr>
          <a:xfrm>
            <a:off x="396241" y="249936"/>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endParaRPr lang="en-US"/>
          </a:p>
        </p:txBody>
      </p:sp>
      <p:pic>
        <p:nvPicPr>
          <p:cNvPr id="8" name="Picture 7" descr="Graphical user interface, text, application, email&#10;&#10;Description automatically generated">
            <a:extLst>
              <a:ext uri="{FF2B5EF4-FFF2-40B4-BE49-F238E27FC236}">
                <a16:creationId xmlns:a16="http://schemas.microsoft.com/office/drawing/2014/main" id="{93772405-ACBE-44E7-98CC-50362FB95E48}"/>
              </a:ext>
            </a:extLst>
          </p:cNvPr>
          <p:cNvPicPr>
            <a:picLocks noChangeAspect="1"/>
          </p:cNvPicPr>
          <p:nvPr/>
        </p:nvPicPr>
        <p:blipFill>
          <a:blip r:embed="rId3"/>
          <a:stretch>
            <a:fillRect/>
          </a:stretch>
        </p:blipFill>
        <p:spPr>
          <a:xfrm>
            <a:off x="2127654" y="1690688"/>
            <a:ext cx="7646759" cy="5132152"/>
          </a:xfrm>
          <a:prstGeom prst="rect">
            <a:avLst/>
          </a:prstGeom>
        </p:spPr>
      </p:pic>
    </p:spTree>
    <p:extLst>
      <p:ext uri="{BB962C8B-B14F-4D97-AF65-F5344CB8AC3E}">
        <p14:creationId xmlns:p14="http://schemas.microsoft.com/office/powerpoint/2010/main" val="378541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831850" y="1709739"/>
            <a:ext cx="10515600" cy="949056"/>
          </a:xfrm>
        </p:spPr>
        <p:txBody>
          <a:bodyPr anchor="b">
            <a:normAutofit/>
          </a:bodyPr>
          <a:lstStyle/>
          <a:p>
            <a:r>
              <a:rPr lang="en-US" sz="4200"/>
              <a:t>View Tenant Spaces that have Earned Recognition</a:t>
            </a:r>
          </a:p>
        </p:txBody>
      </p:sp>
      <p:sp>
        <p:nvSpPr>
          <p:cNvPr id="8" name="Content Placeholder 2">
            <a:extLst>
              <a:ext uri="{FF2B5EF4-FFF2-40B4-BE49-F238E27FC236}">
                <a16:creationId xmlns:a16="http://schemas.microsoft.com/office/drawing/2014/main" id="{7EA9A149-5889-4314-A269-A705226AF2E3}"/>
              </a:ext>
            </a:extLst>
          </p:cNvPr>
          <p:cNvSpPr>
            <a:spLocks noGrp="1"/>
          </p:cNvSpPr>
          <p:nvPr>
            <p:ph type="body" idx="1"/>
          </p:nvPr>
        </p:nvSpPr>
        <p:spPr>
          <a:xfrm>
            <a:off x="831849" y="2883877"/>
            <a:ext cx="10352823" cy="3205773"/>
          </a:xfrm>
        </p:spPr>
        <p:txBody>
          <a:bodyPr>
            <a:normAutofit/>
          </a:bodyPr>
          <a:lstStyle/>
          <a:p>
            <a:pPr marL="285750" indent="-285750">
              <a:spcAft>
                <a:spcPts val="600"/>
              </a:spcAft>
            </a:pPr>
            <a:r>
              <a:rPr lang="en-US">
                <a:effectLst/>
              </a:rPr>
              <a:t>Tenant spaces that earn recognition will be listed on the Tenant space webpage:</a:t>
            </a:r>
          </a:p>
          <a:p>
            <a:pPr marL="285750" indent="-285750">
              <a:spcAft>
                <a:spcPts val="600"/>
              </a:spcAft>
            </a:pPr>
            <a:r>
              <a:rPr lang="en-US" u="sng">
                <a:effectLst/>
                <a:hlinkClick r:id="rId3"/>
              </a:rPr>
              <a:t>https://www.energystar.gov/tenant</a:t>
            </a:r>
            <a:r>
              <a:rPr lang="en-US" u="sng">
                <a:hlinkClick r:id="rId3"/>
              </a:rPr>
              <a:t>recognition</a:t>
            </a:r>
            <a:endParaRPr lang="en-US" u="sng"/>
          </a:p>
          <a:p>
            <a:pPr marL="285750" indent="-285750">
              <a:spcAft>
                <a:spcPts val="600"/>
              </a:spcAft>
            </a:pPr>
            <a:endParaRPr lang="en-US"/>
          </a:p>
        </p:txBody>
      </p:sp>
      <p:sp>
        <p:nvSpPr>
          <p:cNvPr id="6" name="Slide Number Placeholder 3" hidden="1"/>
          <p:cNvSpPr>
            <a:spLocks noGrp="1"/>
          </p:cNvSpPr>
          <p:nvPr>
            <p:ph type="sldNum" sz="quarter" idx="12"/>
          </p:nvPr>
        </p:nvSpPr>
        <p:spPr>
          <a:xfrm>
            <a:off x="158469" y="6381216"/>
            <a:ext cx="474577" cy="276999"/>
          </a:xfrm>
          <a:prstGeom prst="rect">
            <a:avLst/>
          </a:prstGeom>
        </p:spPr>
        <p:txBody>
          <a:bodyPr wrap="square" anchor="ctr" anchorCtr="1">
            <a:spAutoFit/>
          </a:bodyPr>
          <a:lstStyle/>
          <a:p>
            <a:pPr>
              <a:spcAft>
                <a:spcPts val="600"/>
              </a:spcAft>
              <a:defRPr/>
            </a:pPr>
            <a:fld id="{F16B175D-26AC-42BA-AF68-CE328C4BE887}" type="slidenum">
              <a:rPr lang="en-US" smtClean="0">
                <a:solidFill>
                  <a:srgbClr val="3F3F3F"/>
                </a:solidFill>
              </a:rPr>
              <a:pPr>
                <a:spcAft>
                  <a:spcPts val="600"/>
                </a:spcAft>
                <a:defRPr/>
              </a:pPr>
              <a:t>26</a:t>
            </a:fld>
            <a:endParaRPr lang="en-US">
              <a:solidFill>
                <a:srgbClr val="3F3F3F"/>
              </a:solidFill>
            </a:endParaRPr>
          </a:p>
        </p:txBody>
      </p:sp>
    </p:spTree>
    <p:extLst>
      <p:ext uri="{BB962C8B-B14F-4D97-AF65-F5344CB8AC3E}">
        <p14:creationId xmlns:p14="http://schemas.microsoft.com/office/powerpoint/2010/main" val="3066867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1A901-AD5B-433A-4F42-A8D269B7D180}"/>
              </a:ext>
            </a:extLst>
          </p:cNvPr>
          <p:cNvSpPr>
            <a:spLocks noGrp="1"/>
          </p:cNvSpPr>
          <p:nvPr>
            <p:ph type="title"/>
          </p:nvPr>
        </p:nvSpPr>
        <p:spPr/>
        <p:txBody>
          <a:bodyPr/>
          <a:lstStyle/>
          <a:p>
            <a:r>
              <a:rPr lang="en-US"/>
              <a:t>Polling Questions</a:t>
            </a:r>
            <a:br>
              <a:rPr lang="en-US"/>
            </a:br>
            <a:endParaRPr lang="en-US"/>
          </a:p>
        </p:txBody>
      </p:sp>
      <p:sp>
        <p:nvSpPr>
          <p:cNvPr id="4" name="Content Placeholder 3">
            <a:extLst>
              <a:ext uri="{FF2B5EF4-FFF2-40B4-BE49-F238E27FC236}">
                <a16:creationId xmlns:a16="http://schemas.microsoft.com/office/drawing/2014/main" id="{1E85C6A5-3FE1-227D-F64B-A2DA495FF568}"/>
              </a:ext>
            </a:extLst>
          </p:cNvPr>
          <p:cNvSpPr>
            <a:spLocks noGrp="1"/>
          </p:cNvSpPr>
          <p:nvPr>
            <p:ph idx="1"/>
          </p:nvPr>
        </p:nvSpPr>
        <p:spPr/>
        <p:txBody>
          <a:bodyPr/>
          <a:lstStyle/>
          <a:p>
            <a:r>
              <a:rPr lang="en-US"/>
              <a:t>A tenant space is required to meet which qualifications in order to apply for ENERGY STAR Tenant Space recognition? (select all that apply)</a:t>
            </a:r>
          </a:p>
          <a:p>
            <a:endParaRPr lang="en-US"/>
          </a:p>
          <a:p>
            <a:r>
              <a:rPr lang="en-US"/>
              <a:t>Which of the following checks is the LP responsible for when verifying the accuracy of applications for Tenant Space recognition? (select all that apply)</a:t>
            </a:r>
          </a:p>
          <a:p>
            <a:endParaRPr lang="en-US"/>
          </a:p>
          <a:p>
            <a:r>
              <a:rPr lang="en-US"/>
              <a:t>Which of the below is NOT required for ENERGY STAR Tenant Space recognition? (select all that apply)</a:t>
            </a:r>
          </a:p>
          <a:p>
            <a:endParaRPr lang="en-US"/>
          </a:p>
        </p:txBody>
      </p:sp>
      <p:sp>
        <p:nvSpPr>
          <p:cNvPr id="5" name="Slide Number Placeholder 3"/>
          <p:cNvSpPr>
            <a:spLocks noGrp="1"/>
          </p:cNvSpPr>
          <p:nvPr>
            <p:ph type="sldNum" sz="quarter" idx="12"/>
          </p:nvPr>
        </p:nvSpPr>
        <p:spPr>
          <a:prstGeom prst="rect">
            <a:avLst/>
          </a:prstGeom>
        </p:spPr>
        <p:txBody>
          <a:bodyPr wrap="square">
            <a:spAutoFit/>
          </a:bodyPr>
          <a:lstStyle/>
          <a:p>
            <a:fld id="{F16B175D-26AC-42BA-AF68-CE328C4BE887}" type="slidenum">
              <a:rPr lang="en-US" smtClean="0">
                <a:solidFill>
                  <a:schemeClr val="tx1"/>
                </a:solidFill>
              </a:rPr>
              <a:pPr/>
              <a:t>27</a:t>
            </a:fld>
            <a:endParaRPr lang="en-US">
              <a:solidFill>
                <a:schemeClr val="tx1"/>
              </a:solidFill>
            </a:endParaRPr>
          </a:p>
        </p:txBody>
      </p:sp>
      <p:sp>
        <p:nvSpPr>
          <p:cNvPr id="6" name="Title 1"/>
          <p:cNvSpPr txBox="1">
            <a:spLocks/>
          </p:cNvSpPr>
          <p:nvPr/>
        </p:nvSpPr>
        <p:spPr>
          <a:xfrm>
            <a:off x="396241" y="249936"/>
            <a:ext cx="8331787"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endParaRPr lang="en-US"/>
          </a:p>
        </p:txBody>
      </p:sp>
    </p:spTree>
    <p:extLst>
      <p:ext uri="{BB962C8B-B14F-4D97-AF65-F5344CB8AC3E}">
        <p14:creationId xmlns:p14="http://schemas.microsoft.com/office/powerpoint/2010/main" val="215178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1930106" y="530352"/>
            <a:ext cx="8331787" cy="537808"/>
          </a:xfrm>
        </p:spPr>
        <p:txBody>
          <a:bodyPr>
            <a:normAutofit fontScale="90000"/>
          </a:bodyPr>
          <a:lstStyle/>
          <a:p>
            <a:pPr algn="ctr"/>
            <a:r>
              <a:rPr lang="en-US"/>
              <a:t>Featured in LP Finder!</a:t>
            </a:r>
          </a:p>
        </p:txBody>
      </p:sp>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28</a:t>
            </a:fld>
            <a:endParaRPr lang="en-US">
              <a:solidFill>
                <a:srgbClr val="3F3F3F"/>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B38B31B0-B630-4BC4-8944-BAC2FC419AFC}"/>
              </a:ext>
            </a:extLst>
          </p:cNvPr>
          <p:cNvPicPr>
            <a:picLocks noChangeAspect="1"/>
          </p:cNvPicPr>
          <p:nvPr/>
        </p:nvPicPr>
        <p:blipFill>
          <a:blip r:embed="rId3"/>
          <a:stretch>
            <a:fillRect/>
          </a:stretch>
        </p:blipFill>
        <p:spPr>
          <a:xfrm>
            <a:off x="530800" y="1197189"/>
            <a:ext cx="7809636" cy="4855488"/>
          </a:xfrm>
          <a:prstGeom prst="rect">
            <a:avLst/>
          </a:prstGeom>
        </p:spPr>
      </p:pic>
      <p:pic>
        <p:nvPicPr>
          <p:cNvPr id="9" name="Picture 8" descr="Table&#10;&#10;Description automatically generated">
            <a:extLst>
              <a:ext uri="{FF2B5EF4-FFF2-40B4-BE49-F238E27FC236}">
                <a16:creationId xmlns:a16="http://schemas.microsoft.com/office/drawing/2014/main" id="{183367B7-D89A-4407-844C-C33764490CB0}"/>
              </a:ext>
            </a:extLst>
          </p:cNvPr>
          <p:cNvPicPr>
            <a:picLocks noChangeAspect="1"/>
          </p:cNvPicPr>
          <p:nvPr/>
        </p:nvPicPr>
        <p:blipFill>
          <a:blip r:embed="rId4"/>
          <a:stretch>
            <a:fillRect/>
          </a:stretch>
        </p:blipFill>
        <p:spPr>
          <a:xfrm>
            <a:off x="8565613" y="3429000"/>
            <a:ext cx="3253798" cy="1817796"/>
          </a:xfrm>
          <a:prstGeom prst="rect">
            <a:avLst/>
          </a:prstGeom>
        </p:spPr>
      </p:pic>
    </p:spTree>
    <p:extLst>
      <p:ext uri="{BB962C8B-B14F-4D97-AF65-F5344CB8AC3E}">
        <p14:creationId xmlns:p14="http://schemas.microsoft.com/office/powerpoint/2010/main" val="153973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831850" y="1709739"/>
            <a:ext cx="10515600" cy="949056"/>
          </a:xfrm>
        </p:spPr>
        <p:txBody>
          <a:bodyPr anchor="b">
            <a:normAutofit/>
          </a:bodyPr>
          <a:lstStyle/>
          <a:p>
            <a:r>
              <a:rPr lang="en-US" b="0"/>
              <a:t>Additional webinars and resources</a:t>
            </a:r>
          </a:p>
        </p:txBody>
      </p:sp>
      <p:sp>
        <p:nvSpPr>
          <p:cNvPr id="8" name="Content Placeholder 2">
            <a:extLst>
              <a:ext uri="{FF2B5EF4-FFF2-40B4-BE49-F238E27FC236}">
                <a16:creationId xmlns:a16="http://schemas.microsoft.com/office/drawing/2014/main" id="{7EA9A149-5889-4314-A269-A705226AF2E3}"/>
              </a:ext>
            </a:extLst>
          </p:cNvPr>
          <p:cNvSpPr>
            <a:spLocks noGrp="1"/>
          </p:cNvSpPr>
          <p:nvPr>
            <p:ph type="body" idx="1"/>
          </p:nvPr>
        </p:nvSpPr>
        <p:spPr>
          <a:xfrm>
            <a:off x="831849" y="2883877"/>
            <a:ext cx="10274765" cy="3205773"/>
          </a:xfrm>
        </p:spPr>
        <p:txBody>
          <a:bodyPr>
            <a:normAutofit/>
          </a:bodyPr>
          <a:lstStyle/>
          <a:p>
            <a:pPr marL="0" indent="0">
              <a:spcAft>
                <a:spcPts val="600"/>
              </a:spcAft>
              <a:buNone/>
            </a:pPr>
            <a:endParaRPr lang="en-US" sz="1800"/>
          </a:p>
          <a:p>
            <a:pPr>
              <a:spcAft>
                <a:spcPts val="600"/>
              </a:spcAft>
            </a:pPr>
            <a:r>
              <a:rPr lang="en-US" sz="1800"/>
              <a:t>How to Apply for ENERGY STAR Tenant Space Recognition – available at </a:t>
            </a:r>
            <a:r>
              <a:rPr lang="en-US" sz="1800">
                <a:hlinkClick r:id="rId3"/>
              </a:rPr>
              <a:t>https://www.energystar.gov/buildings/tools-and-resources/presentation_how_apply_energy_star_tenant_space_recognition</a:t>
            </a:r>
            <a:endParaRPr lang="en-US" sz="1800"/>
          </a:p>
          <a:p>
            <a:pPr>
              <a:spcAft>
                <a:spcPts val="600"/>
              </a:spcAft>
            </a:pPr>
            <a:endParaRPr lang="en-US" sz="1800"/>
          </a:p>
          <a:p>
            <a:pPr>
              <a:spcAft>
                <a:spcPts val="600"/>
              </a:spcAft>
            </a:pPr>
            <a:r>
              <a:rPr lang="en-US" sz="1800"/>
              <a:t>Guidance on how to apply, LP verification, and more available at</a:t>
            </a:r>
          </a:p>
          <a:p>
            <a:pPr marL="0" indent="0">
              <a:spcAft>
                <a:spcPts val="600"/>
              </a:spcAft>
              <a:buNone/>
            </a:pPr>
            <a:r>
              <a:rPr lang="en-US" sz="1800">
                <a:hlinkClick r:id="rId4"/>
              </a:rPr>
              <a:t>www.energystar.gov/tenantrecognition</a:t>
            </a:r>
            <a:r>
              <a:rPr lang="en-US" sz="1800"/>
              <a:t> </a:t>
            </a:r>
          </a:p>
        </p:txBody>
      </p:sp>
      <p:sp>
        <p:nvSpPr>
          <p:cNvPr id="6" name="Slide Number Placeholder 3" hidden="1"/>
          <p:cNvSpPr>
            <a:spLocks noGrp="1"/>
          </p:cNvSpPr>
          <p:nvPr>
            <p:ph type="sldNum" sz="quarter" idx="12"/>
          </p:nvPr>
        </p:nvSpPr>
        <p:spPr>
          <a:xfrm>
            <a:off x="158469" y="6381216"/>
            <a:ext cx="474577" cy="276999"/>
          </a:xfrm>
          <a:prstGeom prst="rect">
            <a:avLst/>
          </a:prstGeom>
        </p:spPr>
        <p:txBody>
          <a:bodyPr wrap="square" anchor="ctr" anchorCtr="1">
            <a:spAutoFit/>
          </a:bodyPr>
          <a:lstStyle/>
          <a:p>
            <a:pPr>
              <a:spcAft>
                <a:spcPts val="600"/>
              </a:spcAft>
              <a:defRPr/>
            </a:pPr>
            <a:fld id="{F16B175D-26AC-42BA-AF68-CE328C4BE887}" type="slidenum">
              <a:rPr lang="en-US" smtClean="0">
                <a:solidFill>
                  <a:srgbClr val="3F3F3F"/>
                </a:solidFill>
              </a:rPr>
              <a:pPr>
                <a:spcAft>
                  <a:spcPts val="600"/>
                </a:spcAft>
                <a:defRPr/>
              </a:pPr>
              <a:t>29</a:t>
            </a:fld>
            <a:endParaRPr lang="en-US">
              <a:solidFill>
                <a:srgbClr val="3F3F3F"/>
              </a:solidFill>
            </a:endParaRPr>
          </a:p>
        </p:txBody>
      </p:sp>
    </p:spTree>
    <p:extLst>
      <p:ext uri="{BB962C8B-B14F-4D97-AF65-F5344CB8AC3E}">
        <p14:creationId xmlns:p14="http://schemas.microsoft.com/office/powerpoint/2010/main" val="271338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US"/>
              <a:t>Agenda</a:t>
            </a:r>
          </a:p>
        </p:txBody>
      </p:sp>
      <p:sp>
        <p:nvSpPr>
          <p:cNvPr id="4" name="Slide Number Placeholder 3" hidden="1"/>
          <p:cNvSpPr>
            <a:spLocks noGrp="1"/>
          </p:cNvSpPr>
          <p:nvPr>
            <p:ph type="sldNum" sz="quarter" idx="12"/>
          </p:nvPr>
        </p:nvSpPr>
        <p:spPr>
          <a:xfrm>
            <a:off x="158469" y="6381216"/>
            <a:ext cx="474577" cy="276999"/>
          </a:xfrm>
          <a:prstGeom prst="rect">
            <a:avLst/>
          </a:prstGeom>
        </p:spPr>
        <p:txBody>
          <a:bodyPr wrap="square">
            <a:spAutoFit/>
          </a:bodyPr>
          <a:lstStyle/>
          <a:p>
            <a:pPr>
              <a:spcAft>
                <a:spcPts val="600"/>
              </a:spcAft>
            </a:pPr>
            <a:fld id="{F16B175D-26AC-42BA-AF68-CE328C4BE887}" type="slidenum">
              <a:rPr lang="en-US" smtClean="0">
                <a:solidFill>
                  <a:schemeClr val="tx1"/>
                </a:solidFill>
              </a:rPr>
              <a:pPr>
                <a:spcAft>
                  <a:spcPts val="600"/>
                </a:spcAft>
              </a:pPr>
              <a:t>3</a:t>
            </a:fld>
            <a:endParaRPr lang="en-US">
              <a:solidFill>
                <a:schemeClr val="tx1"/>
              </a:solidFill>
            </a:endParaRPr>
          </a:p>
        </p:txBody>
      </p:sp>
      <p:sp>
        <p:nvSpPr>
          <p:cNvPr id="8" name="Content Placeholder 2">
            <a:extLst>
              <a:ext uri="{FF2B5EF4-FFF2-40B4-BE49-F238E27FC236}">
                <a16:creationId xmlns:a16="http://schemas.microsoft.com/office/drawing/2014/main" id="{AD8ACDD6-4BED-1454-9982-E9C371C803FC}"/>
              </a:ext>
            </a:extLst>
          </p:cNvPr>
          <p:cNvSpPr>
            <a:spLocks noGrp="1"/>
          </p:cNvSpPr>
          <p:nvPr>
            <p:ph idx="1"/>
          </p:nvPr>
        </p:nvSpPr>
        <p:spPr>
          <a:xfrm>
            <a:off x="5183188" y="987425"/>
            <a:ext cx="6172200" cy="5246107"/>
          </a:xfrm>
        </p:spPr>
        <p:txBody>
          <a:bodyPr vert="horz" lIns="91440" tIns="45720" rIns="91440" bIns="45720" rtlCol="0">
            <a:normAutofit/>
          </a:bodyPr>
          <a:lstStyle/>
          <a:p>
            <a:r>
              <a:rPr lang="en-US" sz="2500"/>
              <a:t>Role and Responsibilities of the LP</a:t>
            </a:r>
          </a:p>
          <a:p>
            <a:r>
              <a:rPr lang="en-US" sz="2500"/>
              <a:t>Verifying the Application</a:t>
            </a:r>
          </a:p>
          <a:p>
            <a:pPr lvl="1"/>
            <a:r>
              <a:rPr lang="en-US" sz="2500"/>
              <a:t>Confirm Eligibility</a:t>
            </a:r>
          </a:p>
          <a:p>
            <a:pPr lvl="1"/>
            <a:r>
              <a:rPr lang="en-US" sz="2500"/>
              <a:t>Verify Metering Compliance</a:t>
            </a:r>
          </a:p>
          <a:p>
            <a:pPr lvl="1"/>
            <a:r>
              <a:rPr lang="en-US" sz="2500"/>
              <a:t>Review Tenant Space Information</a:t>
            </a:r>
          </a:p>
          <a:p>
            <a:pPr lvl="1"/>
            <a:r>
              <a:rPr lang="en-US" sz="2500"/>
              <a:t>Verify, Sign, &amp; Stamp the Application</a:t>
            </a:r>
          </a:p>
          <a:p>
            <a:pPr lvl="1"/>
            <a:endParaRPr lang="en-US" sz="2500"/>
          </a:p>
          <a:p>
            <a:pPr marL="57150" indent="0">
              <a:buNone/>
            </a:pPr>
            <a:r>
              <a:rPr lang="en-US" sz="2500"/>
              <a:t>For detailed instructions on setting up your Tenant Space and applying for recognition, click </a:t>
            </a:r>
            <a:r>
              <a:rPr lang="en-US" sz="2500">
                <a:hlinkClick r:id="rId3"/>
              </a:rPr>
              <a:t>here</a:t>
            </a:r>
            <a:r>
              <a:rPr lang="en-US" sz="2500"/>
              <a:t>.</a:t>
            </a:r>
          </a:p>
          <a:p>
            <a:pPr marL="57150" indent="0">
              <a:buNone/>
            </a:pPr>
            <a:endParaRPr lang="en-US" sz="2500"/>
          </a:p>
          <a:p>
            <a:pPr marL="57150" indent="0">
              <a:buNone/>
            </a:pPr>
            <a:r>
              <a:rPr lang="en-US" sz="2500"/>
              <a:t>The Tenant Space LP Guide is available at </a:t>
            </a:r>
            <a:r>
              <a:rPr lang="en-US" sz="2500">
                <a:hlinkClick r:id="rId4"/>
              </a:rPr>
              <a:t>www.energystar.gov/tenantlpguide</a:t>
            </a:r>
            <a:r>
              <a:rPr lang="en-US" sz="2500"/>
              <a:t>. </a:t>
            </a:r>
          </a:p>
        </p:txBody>
      </p:sp>
    </p:spTree>
    <p:extLst>
      <p:ext uri="{BB962C8B-B14F-4D97-AF65-F5344CB8AC3E}">
        <p14:creationId xmlns:p14="http://schemas.microsoft.com/office/powerpoint/2010/main" val="2279482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A9A149-5889-4314-A269-A705226AF2E3}"/>
              </a:ext>
            </a:extLst>
          </p:cNvPr>
          <p:cNvSpPr>
            <a:spLocks noGrp="1"/>
          </p:cNvSpPr>
          <p:nvPr>
            <p:ph idx="1"/>
          </p:nvPr>
        </p:nvSpPr>
        <p:spPr>
          <a:xfrm>
            <a:off x="2265753" y="1854924"/>
            <a:ext cx="7660494" cy="2415813"/>
          </a:xfrm>
        </p:spPr>
        <p:txBody>
          <a:bodyPr>
            <a:noAutofit/>
          </a:bodyPr>
          <a:lstStyle/>
          <a:p>
            <a:pPr marL="0" indent="0" algn="ctr">
              <a:lnSpc>
                <a:spcPct val="140000"/>
              </a:lnSpc>
              <a:spcAft>
                <a:spcPts val="600"/>
              </a:spcAft>
              <a:buNone/>
            </a:pPr>
            <a:endParaRPr lang="en-US" sz="1800">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r>
              <a:rPr lang="en-US" sz="1800">
                <a:latin typeface="Arial" panose="020B0604020202020204" pitchFamily="34" charset="0"/>
                <a:ea typeface="MS PGothic" panose="020B0600070205080204" pitchFamily="34" charset="-128"/>
                <a:cs typeface="Times New Roman" panose="02020603050405020304" pitchFamily="18" charset="0"/>
              </a:rPr>
              <a:t>Go to </a:t>
            </a:r>
          </a:p>
          <a:p>
            <a:pPr marL="0" indent="0" algn="ctr">
              <a:lnSpc>
                <a:spcPct val="140000"/>
              </a:lnSpc>
              <a:spcAft>
                <a:spcPts val="600"/>
              </a:spcAft>
              <a:buNone/>
            </a:pPr>
            <a:r>
              <a:rPr lang="en-US" sz="1800">
                <a:latin typeface="Arial" panose="020B0604020202020204" pitchFamily="34" charset="0"/>
                <a:ea typeface="MS PGothic" panose="020B0600070205080204" pitchFamily="34" charset="-128"/>
                <a:cs typeface="Times New Roman" panose="02020603050405020304" pitchFamily="18" charset="0"/>
                <a:hlinkClick r:id="rId3"/>
              </a:rPr>
              <a:t>www.energystar.gov/tenantrecognition</a:t>
            </a:r>
            <a:endParaRPr lang="en-US" sz="1800">
              <a:latin typeface="Arial" panose="020B0604020202020204" pitchFamily="34" charset="0"/>
              <a:ea typeface="MS PGothic" panose="020B0600070205080204" pitchFamily="34" charset="-128"/>
              <a:cs typeface="Times New Roman" panose="02020603050405020304" pitchFamily="18" charset="0"/>
            </a:endParaRPr>
          </a:p>
          <a:p>
            <a:pPr marL="0" indent="0" algn="ctr">
              <a:lnSpc>
                <a:spcPct val="140000"/>
              </a:lnSpc>
              <a:spcAft>
                <a:spcPts val="600"/>
              </a:spcAft>
              <a:buNone/>
            </a:pPr>
            <a:r>
              <a:rPr lang="en-US" sz="1800">
                <a:latin typeface="Arial" panose="020B0604020202020204" pitchFamily="34" charset="0"/>
                <a:ea typeface="MS PGothic" panose="020B0600070205080204" pitchFamily="34" charset="-128"/>
                <a:cs typeface="Times New Roman" panose="02020603050405020304" pitchFamily="18" charset="0"/>
              </a:rPr>
              <a:t>or email </a:t>
            </a:r>
          </a:p>
          <a:p>
            <a:pPr marL="0" indent="0" algn="ctr">
              <a:lnSpc>
                <a:spcPct val="140000"/>
              </a:lnSpc>
              <a:spcAft>
                <a:spcPts val="600"/>
              </a:spcAft>
              <a:buNone/>
            </a:pPr>
            <a:r>
              <a:rPr lang="en-US" sz="1800">
                <a:latin typeface="Arial" panose="020B0604020202020204" pitchFamily="34" charset="0"/>
                <a:ea typeface="MS PGothic" panose="020B0600070205080204" pitchFamily="34" charset="-128"/>
                <a:cs typeface="Times New Roman" panose="02020603050405020304" pitchFamily="18" charset="0"/>
                <a:hlinkClick r:id="rId4"/>
              </a:rPr>
              <a:t>TenantRecognition@energystar.gov</a:t>
            </a:r>
            <a:r>
              <a:rPr lang="en-US" sz="1800">
                <a:latin typeface="Arial" panose="020B0604020202020204" pitchFamily="34" charset="0"/>
                <a:ea typeface="MS PGothic" panose="020B0600070205080204" pitchFamily="34" charset="-128"/>
                <a:cs typeface="Times New Roman" panose="02020603050405020304" pitchFamily="18" charset="0"/>
              </a:rPr>
              <a:t> </a:t>
            </a:r>
          </a:p>
          <a:p>
            <a:pPr marL="0" indent="0" algn="ctr">
              <a:lnSpc>
                <a:spcPct val="140000"/>
              </a:lnSpc>
              <a:spcAft>
                <a:spcPts val="600"/>
              </a:spcAft>
              <a:buNone/>
            </a:pPr>
            <a:r>
              <a:rPr lang="en-US" sz="1800">
                <a:latin typeface="Arial" panose="020B0604020202020204" pitchFamily="34" charset="0"/>
                <a:ea typeface="MS PGothic" panose="020B0600070205080204" pitchFamily="34" charset="-128"/>
                <a:cs typeface="Times New Roman" panose="02020603050405020304" pitchFamily="18" charset="0"/>
              </a:rPr>
              <a:t>for more information</a:t>
            </a:r>
          </a:p>
        </p:txBody>
      </p:sp>
      <p:sp>
        <p:nvSpPr>
          <p:cNvPr id="6" name="Slide Number Placeholder 3"/>
          <p:cNvSpPr>
            <a:spLocks noGrp="1"/>
          </p:cNvSpPr>
          <p:nvPr>
            <p:ph type="sldNum" sz="quarter" idx="12"/>
          </p:nvPr>
        </p:nvSpPr>
        <p:spPr>
          <a:xfrm>
            <a:off x="10192512" y="6373369"/>
            <a:ext cx="475488" cy="276999"/>
          </a:xfrm>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30</a:t>
            </a:fld>
            <a:endParaRPr lang="en-US">
              <a:solidFill>
                <a:srgbClr val="3F3F3F"/>
              </a:solidFill>
            </a:endParaRPr>
          </a:p>
        </p:txBody>
      </p:sp>
      <p:pic>
        <p:nvPicPr>
          <p:cNvPr id="4" name="Picture 3" descr="A picture containing drawing&#10;&#10;Description automatically generated">
            <a:extLst>
              <a:ext uri="{FF2B5EF4-FFF2-40B4-BE49-F238E27FC236}">
                <a16:creationId xmlns:a16="http://schemas.microsoft.com/office/drawing/2014/main" id="{4B79447F-6F19-4CC9-AA11-A370440F50F8}"/>
              </a:ext>
            </a:extLst>
          </p:cNvPr>
          <p:cNvPicPr>
            <a:picLocks noChangeAspect="1"/>
          </p:cNvPicPr>
          <p:nvPr/>
        </p:nvPicPr>
        <p:blipFill>
          <a:blip r:embed="rId5"/>
          <a:stretch>
            <a:fillRect/>
          </a:stretch>
        </p:blipFill>
        <p:spPr>
          <a:xfrm>
            <a:off x="949020" y="5704547"/>
            <a:ext cx="3327666" cy="1028803"/>
          </a:xfrm>
          <a:prstGeom prst="rect">
            <a:avLst/>
          </a:prstGeom>
        </p:spPr>
      </p:pic>
      <p:sp>
        <p:nvSpPr>
          <p:cNvPr id="5" name="TextBox 4">
            <a:extLst>
              <a:ext uri="{FF2B5EF4-FFF2-40B4-BE49-F238E27FC236}">
                <a16:creationId xmlns:a16="http://schemas.microsoft.com/office/drawing/2014/main" id="{5698E9C4-9C0B-9C2B-D01D-06AFB51EAE15}"/>
              </a:ext>
            </a:extLst>
          </p:cNvPr>
          <p:cNvSpPr txBox="1"/>
          <p:nvPr/>
        </p:nvSpPr>
        <p:spPr>
          <a:xfrm>
            <a:off x="3049089" y="1115746"/>
            <a:ext cx="6093822" cy="626518"/>
          </a:xfrm>
          <a:prstGeom prst="rect">
            <a:avLst/>
          </a:prstGeom>
          <a:noFill/>
        </p:spPr>
        <p:txBody>
          <a:bodyPr wrap="square">
            <a:spAutoFit/>
          </a:bodyPr>
          <a:lstStyle/>
          <a:p>
            <a:pPr marL="0" indent="0" algn="ctr">
              <a:lnSpc>
                <a:spcPct val="140000"/>
              </a:lnSpc>
              <a:spcAft>
                <a:spcPts val="600"/>
              </a:spcAft>
              <a:buNone/>
            </a:pPr>
            <a:r>
              <a:rPr lang="en-US" sz="2800" b="1">
                <a:solidFill>
                  <a:srgbClr val="00AEEF"/>
                </a:solidFill>
                <a:latin typeface="Arial" panose="020B0604020202020204" pitchFamily="34" charset="0"/>
                <a:ea typeface="MS PGothic" panose="020B0600070205080204" pitchFamily="34" charset="-128"/>
                <a:cs typeface="Times New Roman" panose="02020603050405020304" pitchFamily="18" charset="0"/>
              </a:rPr>
              <a:t>Questions?</a:t>
            </a:r>
          </a:p>
        </p:txBody>
      </p:sp>
    </p:spTree>
    <p:extLst>
      <p:ext uri="{BB962C8B-B14F-4D97-AF65-F5344CB8AC3E}">
        <p14:creationId xmlns:p14="http://schemas.microsoft.com/office/powerpoint/2010/main" val="92945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64" y="2766218"/>
            <a:ext cx="9200271" cy="1325563"/>
          </a:xfrm>
        </p:spPr>
        <p:txBody>
          <a:bodyPr anchor="ctr"/>
          <a:lstStyle/>
          <a:p>
            <a:pPr algn="ctr"/>
            <a:r>
              <a:rPr lang="en-US"/>
              <a:t>Role and Responsibilities of the Licensed Professional</a:t>
            </a:r>
          </a:p>
        </p:txBody>
      </p:sp>
    </p:spTree>
    <p:extLst>
      <p:ext uri="{BB962C8B-B14F-4D97-AF65-F5344CB8AC3E}">
        <p14:creationId xmlns:p14="http://schemas.microsoft.com/office/powerpoint/2010/main" val="105986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6E5A-F17A-533E-6BB6-5C689AA7A82C}"/>
              </a:ext>
            </a:extLst>
          </p:cNvPr>
          <p:cNvSpPr>
            <a:spLocks noGrp="1"/>
          </p:cNvSpPr>
          <p:nvPr>
            <p:ph type="title"/>
          </p:nvPr>
        </p:nvSpPr>
        <p:spPr>
          <a:xfrm>
            <a:off x="838200" y="309368"/>
            <a:ext cx="10515600" cy="1325563"/>
          </a:xfrm>
        </p:spPr>
        <p:txBody>
          <a:bodyPr/>
          <a:lstStyle/>
          <a:p>
            <a:r>
              <a:rPr lang="en-US"/>
              <a:t>Licensed Professional (LP) Requirements</a:t>
            </a:r>
          </a:p>
        </p:txBody>
      </p:sp>
      <p:sp>
        <p:nvSpPr>
          <p:cNvPr id="3" name="Content Placeholder 2"/>
          <p:cNvSpPr>
            <a:spLocks noGrp="1"/>
          </p:cNvSpPr>
          <p:nvPr>
            <p:ph idx="1"/>
          </p:nvPr>
        </p:nvSpPr>
        <p:spPr>
          <a:xfrm>
            <a:off x="838200" y="1825625"/>
            <a:ext cx="8675457" cy="4351338"/>
          </a:xfrm>
        </p:spPr>
        <p:txBody>
          <a:bodyPr>
            <a:noAutofit/>
          </a:bodyPr>
          <a:lstStyle/>
          <a:p>
            <a:pPr marL="285750" indent="-285750">
              <a:lnSpc>
                <a:spcPct val="100000"/>
              </a:lnSpc>
              <a:spcBef>
                <a:spcPts val="600"/>
              </a:spcBef>
            </a:pPr>
            <a:r>
              <a:rPr lang="en-US" sz="1400" dirty="0"/>
              <a:t>To verify applications for ENERGY STAR recognition, EPA requires an individual LP to meet the following qualifications:</a:t>
            </a:r>
          </a:p>
          <a:p>
            <a:pPr marL="685800" lvl="1">
              <a:lnSpc>
                <a:spcPct val="100000"/>
              </a:lnSpc>
              <a:spcBef>
                <a:spcPts val="600"/>
              </a:spcBef>
            </a:pPr>
            <a:r>
              <a:rPr lang="en-US" sz="1400" dirty="0"/>
              <a:t>Possess a current license in any U.S. State, Canadian Province, or territory of the U.S. or Canada as a Professional Engineer</a:t>
            </a:r>
          </a:p>
          <a:p>
            <a:pPr marL="685800" lvl="1">
              <a:lnSpc>
                <a:spcPct val="100000"/>
              </a:lnSpc>
              <a:spcBef>
                <a:spcPts val="600"/>
              </a:spcBef>
            </a:pPr>
            <a:r>
              <a:rPr lang="en-US" sz="1400" dirty="0"/>
              <a:t>(PE) or Registered Architect (RA) and be in good standing; </a:t>
            </a:r>
          </a:p>
          <a:p>
            <a:pPr marL="400050" lvl="1" indent="0">
              <a:lnSpc>
                <a:spcPct val="100000"/>
              </a:lnSpc>
              <a:spcBef>
                <a:spcPts val="600"/>
              </a:spcBef>
              <a:buNone/>
            </a:pPr>
            <a:r>
              <a:rPr lang="en-US" sz="1400" dirty="0"/>
              <a:t>(Note: the LP does not need to hold a PE or RA license in the state in which the space he/she is verifying is located.)</a:t>
            </a:r>
          </a:p>
          <a:p>
            <a:pPr marL="685800" lvl="1">
              <a:lnSpc>
                <a:spcPct val="100000"/>
              </a:lnSpc>
              <a:spcBef>
                <a:spcPts val="600"/>
              </a:spcBef>
            </a:pPr>
            <a:r>
              <a:rPr lang="en-US" sz="1400" dirty="0"/>
              <a:t>Have a working knowledge of energy use in office spaces, including energy metering and lighting fixture types and controls.</a:t>
            </a:r>
          </a:p>
          <a:p>
            <a:pPr marL="685800" lvl="1">
              <a:lnSpc>
                <a:spcPct val="100000"/>
              </a:lnSpc>
              <a:spcBef>
                <a:spcPts val="600"/>
              </a:spcBef>
            </a:pPr>
            <a:r>
              <a:rPr lang="en-US" sz="1400" dirty="0"/>
              <a:t>Understand all applicable state and territorial engineering and architectural licensure laws, professional ethics requirements, and regulations prior to offering or performing services in a jurisdiction.</a:t>
            </a:r>
          </a:p>
          <a:p>
            <a:pPr marL="285750" indent="-285750">
              <a:lnSpc>
                <a:spcPct val="100000"/>
              </a:lnSpc>
              <a:spcBef>
                <a:spcPts val="600"/>
              </a:spcBef>
            </a:pPr>
            <a:r>
              <a:rPr lang="en-US" sz="1400" dirty="0"/>
              <a:t>Only LPs meeting these qualifications are eligible to verify commercial Tenant Spaces for ENERGY STAR recognition. </a:t>
            </a:r>
          </a:p>
          <a:p>
            <a:pPr marL="285750" indent="-285750">
              <a:lnSpc>
                <a:spcPct val="100000"/>
              </a:lnSpc>
              <a:spcBef>
                <a:spcPts val="600"/>
              </a:spcBef>
            </a:pPr>
            <a:r>
              <a:rPr lang="en-US" sz="1400" dirty="0"/>
              <a:t>LPs do not need to be from third-party organizations, and may be employees of the applicant organization, but they are to provide unbiased services and are bound by law to uphold strict ethical standards. </a:t>
            </a:r>
          </a:p>
          <a:p>
            <a:pPr marL="285750" indent="-285750">
              <a:lnSpc>
                <a:spcPct val="100000"/>
              </a:lnSpc>
              <a:spcBef>
                <a:spcPts val="600"/>
              </a:spcBef>
            </a:pPr>
            <a:r>
              <a:rPr lang="en-US" sz="1400" dirty="0"/>
              <a:t>They must verify that the information contained in the application is accurate to the best of their knowledge, based on a site visit to the space, their technical expertise, and a good faith effort to comply with the given instructions. </a:t>
            </a:r>
            <a:endParaRPr lang="en-US" sz="1400" b="1" dirty="0">
              <a:solidFill>
                <a:srgbClr val="FF0000"/>
              </a:solidFill>
            </a:endParaRPr>
          </a:p>
        </p:txBody>
      </p:sp>
      <p:sp>
        <p:nvSpPr>
          <p:cNvPr id="5" name="Slide Number Placeholder 3"/>
          <p:cNvSpPr>
            <a:spLocks noGrp="1"/>
          </p:cNvSpPr>
          <p:nvPr>
            <p:ph type="sldNum" sz="quarter" idx="12"/>
          </p:nvPr>
        </p:nvSpPr>
        <p:spPr>
          <a:prstGeom prst="rect">
            <a:avLst/>
          </a:prstGeom>
        </p:spPr>
        <p:txBody>
          <a:bodyPr wrap="square" anchor="ctr" anchorCtr="1">
            <a:spAutoFit/>
          </a:bodyPr>
          <a:lstStyle/>
          <a:p>
            <a:pPr>
              <a:defRPr/>
            </a:pPr>
            <a:fld id="{F16B175D-26AC-42BA-AF68-CE328C4BE887}" type="slidenum">
              <a:rPr lang="en-US" smtClean="0">
                <a:solidFill>
                  <a:srgbClr val="3F3F3F"/>
                </a:solidFill>
              </a:rPr>
              <a:pPr>
                <a:defRPr/>
              </a:pPr>
              <a:t>5</a:t>
            </a:fld>
            <a:endParaRPr lang="en-US">
              <a:solidFill>
                <a:srgbClr val="3F3F3F"/>
              </a:solidFill>
            </a:endParaRPr>
          </a:p>
        </p:txBody>
      </p:sp>
      <p:sp>
        <p:nvSpPr>
          <p:cNvPr id="6" name="Title 1"/>
          <p:cNvSpPr txBox="1">
            <a:spLocks/>
          </p:cNvSpPr>
          <p:nvPr/>
        </p:nvSpPr>
        <p:spPr>
          <a:xfrm>
            <a:off x="880947" y="530352"/>
            <a:ext cx="9358890" cy="537808"/>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endParaRPr lang="en-US"/>
          </a:p>
        </p:txBody>
      </p:sp>
      <p:pic>
        <p:nvPicPr>
          <p:cNvPr id="10" name="Picture 9">
            <a:extLst>
              <a:ext uri="{FF2B5EF4-FFF2-40B4-BE49-F238E27FC236}">
                <a16:creationId xmlns:a16="http://schemas.microsoft.com/office/drawing/2014/main" id="{C230F986-31B2-4F78-BC4C-20AFBE96F2E1}"/>
              </a:ext>
            </a:extLst>
          </p:cNvPr>
          <p:cNvPicPr/>
          <p:nvPr/>
        </p:nvPicPr>
        <p:blipFill>
          <a:blip r:embed="rId3">
            <a:extLst>
              <a:ext uri="{28A0092B-C50C-407E-A947-70E740481C1C}">
                <a14:useLocalDpi xmlns:a14="http://schemas.microsoft.com/office/drawing/2010/main" val="0"/>
              </a:ext>
            </a:extLst>
          </a:blip>
          <a:stretch>
            <a:fillRect/>
          </a:stretch>
        </p:blipFill>
        <p:spPr>
          <a:xfrm>
            <a:off x="9513657" y="2630872"/>
            <a:ext cx="2389062" cy="1596255"/>
          </a:xfrm>
          <a:prstGeom prst="rect">
            <a:avLst/>
          </a:prstGeom>
        </p:spPr>
      </p:pic>
      <p:sp>
        <p:nvSpPr>
          <p:cNvPr id="7" name="Content Placeholder 2">
            <a:extLst>
              <a:ext uri="{FF2B5EF4-FFF2-40B4-BE49-F238E27FC236}">
                <a16:creationId xmlns:a16="http://schemas.microsoft.com/office/drawing/2014/main" id="{C3C51752-BFB7-4A80-BF65-F436DD9971AE}"/>
              </a:ext>
            </a:extLst>
          </p:cNvPr>
          <p:cNvSpPr txBox="1">
            <a:spLocks/>
          </p:cNvSpPr>
          <p:nvPr/>
        </p:nvSpPr>
        <p:spPr>
          <a:xfrm>
            <a:off x="4123710" y="5967569"/>
            <a:ext cx="3287942" cy="800175"/>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lnSpc>
                <a:spcPct val="100000"/>
              </a:lnSpc>
              <a:spcBef>
                <a:spcPts val="0"/>
              </a:spcBef>
              <a:buClr>
                <a:srgbClr val="4498D5"/>
              </a:buClr>
              <a:buFont typeface="Arial"/>
              <a:buChar char="»"/>
              <a:defRPr sz="20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40000"/>
              </a:lnSpc>
              <a:spcAft>
                <a:spcPts val="600"/>
              </a:spcAft>
              <a:buNone/>
            </a:pPr>
            <a:r>
              <a:rPr lang="en-US" sz="1400" b="1">
                <a:solidFill>
                  <a:srgbClr val="00B0F0"/>
                </a:solidFill>
              </a:rPr>
              <a:t>More information at </a:t>
            </a:r>
            <a:r>
              <a:rPr lang="en-US" sz="1400" b="1">
                <a:solidFill>
                  <a:srgbClr val="00B0F0"/>
                </a:solidFill>
                <a:hlinkClick r:id="rId4"/>
              </a:rPr>
              <a:t>www.energystar.gov/tenantlpguide</a:t>
            </a:r>
            <a:endParaRPr lang="en-US" sz="1400" b="1">
              <a:solidFill>
                <a:srgbClr val="00B0F0"/>
              </a:solidFill>
            </a:endParaRPr>
          </a:p>
          <a:p>
            <a:pPr marL="0" indent="0">
              <a:lnSpc>
                <a:spcPct val="140000"/>
              </a:lnSpc>
              <a:spcAft>
                <a:spcPts val="600"/>
              </a:spcAft>
              <a:buNone/>
            </a:pPr>
            <a:endParaRPr lang="en-US" sz="1400" b="1">
              <a:solidFill>
                <a:srgbClr val="00B0F0"/>
              </a:solidFill>
            </a:endParaRPr>
          </a:p>
        </p:txBody>
      </p:sp>
    </p:spTree>
    <p:extLst>
      <p:ext uri="{BB962C8B-B14F-4D97-AF65-F5344CB8AC3E}">
        <p14:creationId xmlns:p14="http://schemas.microsoft.com/office/powerpoint/2010/main" val="327753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Site Visits</a:t>
            </a:r>
          </a:p>
        </p:txBody>
      </p:sp>
      <p:sp>
        <p:nvSpPr>
          <p:cNvPr id="3" name="Content Placeholder 2"/>
          <p:cNvSpPr>
            <a:spLocks noGrp="1"/>
          </p:cNvSpPr>
          <p:nvPr>
            <p:ph idx="1"/>
          </p:nvPr>
        </p:nvSpPr>
        <p:spPr/>
        <p:txBody>
          <a:bodyPr vert="horz" lIns="91440" tIns="45720" rIns="91440" bIns="45720" rtlCol="0" anchor="t">
            <a:normAutofit/>
          </a:bodyPr>
          <a:lstStyle/>
          <a:p>
            <a:pPr>
              <a:lnSpc>
                <a:spcPct val="130000"/>
              </a:lnSpc>
            </a:pPr>
            <a:r>
              <a:rPr lang="en-US" sz="2400"/>
              <a:t>Site visit to space must occur within </a:t>
            </a:r>
            <a:r>
              <a:rPr lang="en-US" sz="2400" b="1">
                <a:solidFill>
                  <a:srgbClr val="00AEEF"/>
                </a:solidFill>
              </a:rPr>
              <a:t>6 months </a:t>
            </a:r>
            <a:r>
              <a:rPr lang="en-US" sz="2400"/>
              <a:t>prior to application submission</a:t>
            </a:r>
          </a:p>
          <a:p>
            <a:pPr>
              <a:lnSpc>
                <a:spcPct val="130000"/>
              </a:lnSpc>
            </a:pPr>
            <a:r>
              <a:rPr lang="en-US" sz="2400"/>
              <a:t>Walk through Tenant Space and building </a:t>
            </a:r>
          </a:p>
          <a:p>
            <a:pPr>
              <a:lnSpc>
                <a:spcPct val="130000"/>
              </a:lnSpc>
            </a:pPr>
            <a:r>
              <a:rPr lang="en-US" sz="2400"/>
              <a:t>Space can be vacant at time of site visit (lighting and metering must be installed)</a:t>
            </a:r>
          </a:p>
        </p:txBody>
      </p:sp>
      <p:sp>
        <p:nvSpPr>
          <p:cNvPr id="4" name="Slide Number Placeholder 3"/>
          <p:cNvSpPr>
            <a:spLocks noGrp="1"/>
          </p:cNvSpPr>
          <p:nvPr>
            <p:ph type="sldNum" sz="quarter" idx="12"/>
          </p:nvPr>
        </p:nvSpPr>
        <p:spPr>
          <a:prstGeom prst="rect">
            <a:avLst/>
          </a:prstGeom>
        </p:spPr>
        <p:txBody>
          <a:bodyPr wrap="square">
            <a:spAutoFit/>
          </a:bodyPr>
          <a:lstStyle/>
          <a:p>
            <a:fld id="{F16B175D-26AC-42BA-AF68-CE328C4BE887}" type="slidenum">
              <a:rPr lang="en-US" smtClean="0">
                <a:solidFill>
                  <a:schemeClr val="tx1"/>
                </a:solidFill>
              </a:rPr>
              <a:pPr/>
              <a:t>6</a:t>
            </a:fld>
            <a:endParaRPr lang="en-US">
              <a:solidFill>
                <a:schemeClr val="tx1"/>
              </a:solidFill>
            </a:endParaRPr>
          </a:p>
        </p:txBody>
      </p:sp>
    </p:spTree>
    <p:extLst>
      <p:ext uri="{BB962C8B-B14F-4D97-AF65-F5344CB8AC3E}">
        <p14:creationId xmlns:p14="http://schemas.microsoft.com/office/powerpoint/2010/main" val="95119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64" y="2766218"/>
            <a:ext cx="9200271" cy="1325563"/>
          </a:xfrm>
        </p:spPr>
        <p:txBody>
          <a:bodyPr anchor="ctr"/>
          <a:lstStyle/>
          <a:p>
            <a:pPr algn="ctr"/>
            <a:r>
              <a:rPr lang="en-US"/>
              <a:t>Verifying the Application</a:t>
            </a:r>
          </a:p>
        </p:txBody>
      </p:sp>
    </p:spTree>
    <p:extLst>
      <p:ext uri="{BB962C8B-B14F-4D97-AF65-F5344CB8AC3E}">
        <p14:creationId xmlns:p14="http://schemas.microsoft.com/office/powerpoint/2010/main" val="58127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Tenant Space Recognition Application</a:t>
            </a:r>
          </a:p>
        </p:txBody>
      </p:sp>
      <p:sp>
        <p:nvSpPr>
          <p:cNvPr id="4" name="Slide Number Placeholder 3"/>
          <p:cNvSpPr>
            <a:spLocks noGrp="1"/>
          </p:cNvSpPr>
          <p:nvPr>
            <p:ph type="sldNum" sz="quarter" idx="12"/>
          </p:nvPr>
        </p:nvSpPr>
        <p:spPr>
          <a:xfrm>
            <a:off x="10183368" y="6373369"/>
            <a:ext cx="484632" cy="276999"/>
          </a:xfrm>
          <a:prstGeom prst="rect">
            <a:avLst/>
          </a:prstGeom>
        </p:spPr>
        <p:txBody>
          <a:bodyPr wrap="square">
            <a:spAutoFit/>
          </a:bodyPr>
          <a:lstStyle/>
          <a:p>
            <a:fld id="{F16B175D-26AC-42BA-AF68-CE328C4BE887}" type="slidenum">
              <a:rPr lang="en-US" smtClean="0">
                <a:solidFill>
                  <a:schemeClr val="tx1"/>
                </a:solidFill>
              </a:rPr>
              <a:pPr/>
              <a:t>8</a:t>
            </a:fld>
            <a:endParaRPr lang="en-US">
              <a:solidFill>
                <a:schemeClr val="tx1"/>
              </a:solidFill>
            </a:endParaRPr>
          </a:p>
        </p:txBody>
      </p:sp>
      <p:pic>
        <p:nvPicPr>
          <p:cNvPr id="8" name="Picture 7">
            <a:extLst>
              <a:ext uri="{FF2B5EF4-FFF2-40B4-BE49-F238E27FC236}">
                <a16:creationId xmlns:a16="http://schemas.microsoft.com/office/drawing/2014/main" id="{63607ADE-D73D-4573-9918-D38DF0B4894C}"/>
              </a:ext>
            </a:extLst>
          </p:cNvPr>
          <p:cNvPicPr>
            <a:picLocks noChangeAspect="1"/>
          </p:cNvPicPr>
          <p:nvPr/>
        </p:nvPicPr>
        <p:blipFill>
          <a:blip r:embed="rId3"/>
          <a:srcRect/>
          <a:stretch/>
        </p:blipFill>
        <p:spPr>
          <a:xfrm>
            <a:off x="2861069" y="1505394"/>
            <a:ext cx="6469861" cy="4402284"/>
          </a:xfrm>
          <a:prstGeom prst="rect">
            <a:avLst/>
          </a:prstGeom>
        </p:spPr>
      </p:pic>
    </p:spTree>
    <p:extLst>
      <p:ext uri="{BB962C8B-B14F-4D97-AF65-F5344CB8AC3E}">
        <p14:creationId xmlns:p14="http://schemas.microsoft.com/office/powerpoint/2010/main" val="52457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864" y="2766218"/>
            <a:ext cx="9200271" cy="1325563"/>
          </a:xfrm>
        </p:spPr>
        <p:txBody>
          <a:bodyPr anchor="ctr"/>
          <a:lstStyle/>
          <a:p>
            <a:pPr algn="ctr"/>
            <a:r>
              <a:rPr lang="en-US"/>
              <a:t>Confirm Eligibility</a:t>
            </a:r>
          </a:p>
        </p:txBody>
      </p:sp>
    </p:spTree>
    <p:extLst>
      <p:ext uri="{BB962C8B-B14F-4D97-AF65-F5344CB8AC3E}">
        <p14:creationId xmlns:p14="http://schemas.microsoft.com/office/powerpoint/2010/main" val="620150619"/>
      </p:ext>
    </p:extLst>
  </p:cSld>
  <p:clrMapOvr>
    <a:masterClrMapping/>
  </p:clrMapOvr>
</p:sld>
</file>

<file path=ppt/theme/theme1.xml><?xml version="1.0" encoding="utf-8"?>
<a:theme xmlns:a="http://schemas.openxmlformats.org/drawingml/2006/main" name="ESCI template_2023">
  <a:themeElements>
    <a:clrScheme name="ENERGY STAR Brand Colors">
      <a:dk1>
        <a:srgbClr val="4C4C4E"/>
      </a:dk1>
      <a:lt1>
        <a:sysClr val="window" lastClr="FFFFFF"/>
      </a:lt1>
      <a:dk2>
        <a:srgbClr val="0E4D82"/>
      </a:dk2>
      <a:lt2>
        <a:srgbClr val="F5F5F5"/>
      </a:lt2>
      <a:accent1>
        <a:srgbClr val="0E4D82"/>
      </a:accent1>
      <a:accent2>
        <a:srgbClr val="007ABF"/>
      </a:accent2>
      <a:accent3>
        <a:srgbClr val="44843E"/>
      </a:accent3>
      <a:accent4>
        <a:srgbClr val="FCC34E"/>
      </a:accent4>
      <a:accent5>
        <a:srgbClr val="3D4144"/>
      </a:accent5>
      <a:accent6>
        <a:srgbClr val="FFFFFF"/>
      </a:accent6>
      <a:hlink>
        <a:srgbClr val="007ABF"/>
      </a:hlink>
      <a:folHlink>
        <a:srgbClr val="954F72"/>
      </a:folHlink>
    </a:clrScheme>
    <a:fontScheme name="ENERGY STAR Brand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I template_2023" id="{4E33ACAF-E4A1-4DE8-BD7C-17F206793B48}" vid="{7D3A7329-3EB1-4B24-8B6C-0FB2B6A08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1EE5F6C01984FA631B55C10ACCB37" ma:contentTypeVersion="16" ma:contentTypeDescription="Create a new document." ma:contentTypeScope="" ma:versionID="bc9c10929bf595f37276053458d14529">
  <xsd:schema xmlns:xsd="http://www.w3.org/2001/XMLSchema" xmlns:xs="http://www.w3.org/2001/XMLSchema" xmlns:p="http://schemas.microsoft.com/office/2006/metadata/properties" xmlns:ns2="62092bed-6584-4a6d-8a03-5ea7f3d54d16" xmlns:ns3="e52980a2-dbed-478a-8dba-5d4bc33a3536" xmlns:ns4="fa6a9aea-fb0f-4ddd-aff8-712634b7d5fe" targetNamespace="http://schemas.microsoft.com/office/2006/metadata/properties" ma:root="true" ma:fieldsID="a65ac560be5bb4adfd7b3abb939e5e70" ns2:_="" ns3:_="" ns4:_="">
    <xsd:import namespace="62092bed-6584-4a6d-8a03-5ea7f3d54d16"/>
    <xsd:import namespace="e52980a2-dbed-478a-8dba-5d4bc33a3536"/>
    <xsd:import namespace="fa6a9aea-fb0f-4ddd-aff8-712634b7d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92bed-6584-4a6d-8a03-5ea7f3d54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2980a2-dbed-478a-8dba-5d4bc33a35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a9aea-fb0f-4ddd-aff8-712634b7d5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e22bbca-1cb8-4b41-b4b7-cf04f902cc62}" ma:internalName="TaxCatchAll" ma:showField="CatchAllData" ma:web="e52980a2-dbed-478a-8dba-5d4bc33a35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2980a2-dbed-478a-8dba-5d4bc33a3536">
      <UserInfo>
        <DisplayName>Wallace, Rosemary</DisplayName>
        <AccountId>820</AccountId>
        <AccountType/>
      </UserInfo>
      <UserInfo>
        <DisplayName>Bell, Alice</DisplayName>
        <AccountId>869</AccountId>
        <AccountType/>
      </UserInfo>
    </SharedWithUsers>
    <TaxCatchAll xmlns="fa6a9aea-fb0f-4ddd-aff8-712634b7d5fe" xsi:nil="true"/>
    <lcf76f155ced4ddcb4097134ff3c332f xmlns="62092bed-6584-4a6d-8a03-5ea7f3d54d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1EDD3-94FA-4E40-AD18-056A1008272E}">
  <ds:schemaRefs>
    <ds:schemaRef ds:uri="62092bed-6584-4a6d-8a03-5ea7f3d54d16"/>
    <ds:schemaRef ds:uri="e52980a2-dbed-478a-8dba-5d4bc33a3536"/>
    <ds:schemaRef ds:uri="fa6a9aea-fb0f-4ddd-aff8-712634b7d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CF63EE-9453-4CB8-AE8D-8AF6044274A4}">
  <ds:schemaRefs>
    <ds:schemaRef ds:uri="537a1d61-955d-4477-aa60-8bce766165bf"/>
    <ds:schemaRef ds:uri="62092bed-6584-4a6d-8a03-5ea7f3d54d16"/>
    <ds:schemaRef ds:uri="846d7717-eafc-4121-be27-8f640d597116"/>
    <ds:schemaRef ds:uri="e52980a2-dbed-478a-8dba-5d4bc33a3536"/>
    <ds:schemaRef ds:uri="fa6a9aea-fb0f-4ddd-aff8-712634b7d5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BEBC85-E6F0-45AE-B33D-272506BDF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ESCI template_2023</Template>
  <Application>Microsoft Office PowerPoint</Application>
  <PresentationFormat>Widescreen</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ESCI template_2023</vt:lpstr>
      <vt:lpstr>Verifying the Application for ENERGY STAR®  Tenant Space Recognition</vt:lpstr>
      <vt:lpstr>What is ENERGY STAR Tenant Space? </vt:lpstr>
      <vt:lpstr>Agenda</vt:lpstr>
      <vt:lpstr>Role and Responsibilities of the Licensed Professional</vt:lpstr>
      <vt:lpstr>Licensed Professional (LP) Requirements</vt:lpstr>
      <vt:lpstr>Site Visits</vt:lpstr>
      <vt:lpstr>Verifying the Application</vt:lpstr>
      <vt:lpstr>Tenant Space Recognition Application</vt:lpstr>
      <vt:lpstr>Confirm Eligibility</vt:lpstr>
      <vt:lpstr>Confirm Eligibility</vt:lpstr>
      <vt:lpstr>EPA-Calculated Property Type of Office/Financial Office</vt:lpstr>
      <vt:lpstr>All Usable Square Footage Leased by Tenant</vt:lpstr>
      <vt:lpstr>Located in United States</vt:lpstr>
      <vt:lpstr>Verify Metering Compliance</vt:lpstr>
      <vt:lpstr>Verify Metering Compliance</vt:lpstr>
      <vt:lpstr>Review Tenant Space Information</vt:lpstr>
      <vt:lpstr>Building, Space, and Envelope Information</vt:lpstr>
      <vt:lpstr>Tenant Floor/Suite Characteristics</vt:lpstr>
      <vt:lpstr>Percentage of Exterior Walls which are Glass</vt:lpstr>
      <vt:lpstr>Tenant Equipment Information</vt:lpstr>
      <vt:lpstr>Tenant Lighting Information</vt:lpstr>
      <vt:lpstr>Equipment Procurement Policy </vt:lpstr>
      <vt:lpstr>Summary</vt:lpstr>
      <vt:lpstr>Verify, Sign, &amp; Stamp the Application</vt:lpstr>
      <vt:lpstr>Sign and Stamp the Application</vt:lpstr>
      <vt:lpstr>View Tenant Spaces that have Earned Recognition</vt:lpstr>
      <vt:lpstr>Polling Questions </vt:lpstr>
      <vt:lpstr>Featured in LP Finder!</vt:lpstr>
      <vt:lpstr>Additional webinars and resources</vt:lpstr>
      <vt:lpstr>PowerPoint Presentation</vt:lpstr>
    </vt:vector>
  </TitlesOfParts>
  <Company>Crosby Markting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Ordansa</dc:creator>
  <cp:revision>5</cp:revision>
  <cp:lastPrinted>2014-09-10T19:28:43Z</cp:lastPrinted>
  <dcterms:created xsi:type="dcterms:W3CDTF">2014-07-14T13:25:21Z</dcterms:created>
  <dcterms:modified xsi:type="dcterms:W3CDTF">2023-05-25T19:58:45Z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0x010100DFE1EE5F6C01984FA631B55C10ACCB37</vt:lpwstr>
  </property>
  <property fmtid="{D5CDD505-2E9C-101B-9397-08002B2CF9AE}" pid="3" name="TaxKeyword">
    <vt:lpwstr/>
  </property>
  <property fmtid="{D5CDD505-2E9C-101B-9397-08002B2CF9AE}" pid="4" name="ContractDivisions">
    <vt:lpwstr/>
  </property>
  <property fmtid="{D5CDD505-2E9C-101B-9397-08002B2CF9AE}" pid="5" name="ContractClients">
    <vt:lpwstr/>
  </property>
  <property fmtid="{D5CDD505-2E9C-101B-9397-08002B2CF9AE}" pid="6" name="AreaOfExpertise">
    <vt:lpwstr/>
  </property>
  <property fmtid="{D5CDD505-2E9C-101B-9397-08002B2CF9AE}" pid="7" name="ProjectLocations">
    <vt:lpwstr/>
  </property>
  <property fmtid="{D5CDD505-2E9C-101B-9397-08002B2CF9AE}" pid="8" name="ProjectSubjectAreas">
    <vt:lpwstr/>
  </property>
  <property fmtid="{D5CDD505-2E9C-101B-9397-08002B2CF9AE}" pid="9" name="ServiceSectors">
    <vt:lpwstr/>
  </property>
  <property fmtid="{D5CDD505-2E9C-101B-9397-08002B2CF9AE}" pid="10" name="WorkType">
    <vt:lpwstr/>
  </property>
  <property fmtid="{D5CDD505-2E9C-101B-9397-08002B2CF9AE}" pid="11" name="ProjectClients">
    <vt:lpwstr/>
  </property>
  <property fmtid="{D5CDD505-2E9C-101B-9397-08002B2CF9AE}" pid="12" name="ProjectServiceSectors">
    <vt:lpwstr/>
  </property>
  <property fmtid="{D5CDD505-2E9C-101B-9397-08002B2CF9AE}" pid="13" name="Locations">
    <vt:lpwstr/>
  </property>
  <property fmtid="{D5CDD505-2E9C-101B-9397-08002B2CF9AE}" pid="14" name="MediaServiceImageTags">
    <vt:lpwstr/>
  </property>
</Properties>
</file>