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 id="2147483701" r:id="rId5"/>
    <p:sldMasterId id="2147483742" r:id="rId6"/>
  </p:sldMasterIdLst>
  <p:notesMasterIdLst>
    <p:notesMasterId r:id="rId62"/>
  </p:notesMasterIdLst>
  <p:sldIdLst>
    <p:sldId id="560" r:id="rId7"/>
    <p:sldId id="258" r:id="rId8"/>
    <p:sldId id="302" r:id="rId9"/>
    <p:sldId id="558" r:id="rId10"/>
    <p:sldId id="308" r:id="rId11"/>
    <p:sldId id="261" r:id="rId12"/>
    <p:sldId id="262" r:id="rId13"/>
    <p:sldId id="307" r:id="rId14"/>
    <p:sldId id="265" r:id="rId15"/>
    <p:sldId id="266" r:id="rId16"/>
    <p:sldId id="267" r:id="rId17"/>
    <p:sldId id="309" r:id="rId18"/>
    <p:sldId id="311" r:id="rId19"/>
    <p:sldId id="269" r:id="rId20"/>
    <p:sldId id="543" r:id="rId21"/>
    <p:sldId id="561" r:id="rId22"/>
    <p:sldId id="317" r:id="rId23"/>
    <p:sldId id="312" r:id="rId24"/>
    <p:sldId id="306" r:id="rId25"/>
    <p:sldId id="273" r:id="rId26"/>
    <p:sldId id="545" r:id="rId27"/>
    <p:sldId id="562" r:id="rId28"/>
    <p:sldId id="274" r:id="rId29"/>
    <p:sldId id="276" r:id="rId30"/>
    <p:sldId id="313" r:id="rId31"/>
    <p:sldId id="314" r:id="rId32"/>
    <p:sldId id="315" r:id="rId33"/>
    <p:sldId id="554" r:id="rId34"/>
    <p:sldId id="280" r:id="rId35"/>
    <p:sldId id="316" r:id="rId36"/>
    <p:sldId id="555" r:id="rId37"/>
    <p:sldId id="556" r:id="rId38"/>
    <p:sldId id="282" r:id="rId39"/>
    <p:sldId id="284" r:id="rId40"/>
    <p:sldId id="318" r:id="rId41"/>
    <p:sldId id="285" r:id="rId42"/>
    <p:sldId id="286" r:id="rId43"/>
    <p:sldId id="287" r:id="rId44"/>
    <p:sldId id="288" r:id="rId45"/>
    <p:sldId id="289" r:id="rId46"/>
    <p:sldId id="290" r:id="rId47"/>
    <p:sldId id="291" r:id="rId48"/>
    <p:sldId id="292" r:id="rId49"/>
    <p:sldId id="557" r:id="rId50"/>
    <p:sldId id="563" r:id="rId51"/>
    <p:sldId id="293" r:id="rId52"/>
    <p:sldId id="294" r:id="rId53"/>
    <p:sldId id="295" r:id="rId54"/>
    <p:sldId id="296" r:id="rId55"/>
    <p:sldId id="297" r:id="rId56"/>
    <p:sldId id="550" r:id="rId57"/>
    <p:sldId id="564" r:id="rId58"/>
    <p:sldId id="303" r:id="rId59"/>
    <p:sldId id="304" r:id="rId60"/>
    <p:sldId id="553"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B7773F-4A97-1B06-4D0A-01FAF329ED32}" name="Loprinzo, Samantha" initials="LS" userId="S::23898@icf.com::93753708-060b-4a38-a558-06e99c9b3fad" providerId="AD"/>
  <p188:author id="{59B39875-13AC-521E-3CA9-8A08453A6811}" name="Albee, Maddy" initials="AM" userId="S::58685@icf.com::4e399e78-279b-4a5f-b7a4-74f5fe6662b5" providerId="AD"/>
  <p188:author id="{8AA822CF-00B9-1A4D-67FE-8F308D65EEBA}" name="Wallace, Rosemary" initials="WR" userId="S::54539@icf.com::29c8d8eb-1792-4406-885a-07da62ec13a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iena Facciolo" initials="" lastIdx="2" clrIdx="0"/>
  <p:cmAuthor id="1" name="Holly E Reuter" initials="" lastIdx="3" clrIdx="1"/>
  <p:cmAuthor id="2" name="Schnitzer, Andrea" initials="SA" lastIdx="3" clrIdx="2"/>
  <p:cmAuthor id="3" name="Kaye Lynch-Sparks" initials="KL" lastIdx="5" clrIdx="3"/>
  <p:cmAuthor id="4" name="Grace Vinson" initials="GV" lastIdx="8"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74BF"/>
    <a:srgbClr val="349DED"/>
    <a:srgbClr val="3784CB"/>
    <a:srgbClr val="4747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912411-FECE-4A0D-6E1E-455927076BEE}" v="6" dt="2023-05-26T14:55:04.698"/>
    <p1510:client id="{59F7F6B1-6D64-84F6-2DDB-65DCC5FA0FC7}" v="6" dt="2023-05-25T12:58:23.267"/>
    <p1510:client id="{5DF54110-52D8-B621-2862-316F6F123DC1}" v="3" dt="2023-05-25T13:11:52.521"/>
    <p1510:client id="{72FB7598-AAFE-6DB2-03C5-DEF56ADE9EBB}" v="53" dt="2023-05-25T13:01:55.451"/>
    <p1510:client id="{9BA20F77-DAFD-BDE7-5F3F-91349D10F778}" v="52" dt="2023-05-25T14:23:02.553"/>
    <p1510:client id="{B2D8CB5E-152A-D0F0-C2EB-09C84B16C4AB}" v="51" dt="2023-05-24T20:10:51.481"/>
    <p1510:client id="{CFEE05DA-57E0-4BBB-9B50-817921DD3165}" v="5" dt="2023-05-25T14:30:38.500"/>
    <p1510:client id="{E429AE54-2035-0173-D91D-2E844957563E}" v="1" dt="2023-05-24T20:30:17.523"/>
    <p1510:client id="{FADF2CF7-A8BD-620D-64E2-3C31129A7B6E}" v="15" dt="2023-06-05T11:37:03.8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325" autoAdjust="0"/>
  </p:normalViewPr>
  <p:slideViewPr>
    <p:cSldViewPr snapToGrid="0">
      <p:cViewPr varScale="1">
        <p:scale>
          <a:sx n="97" d="100"/>
          <a:sy n="97" d="100"/>
        </p:scale>
        <p:origin x="107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lace, Rosemary" userId="S::54539@icf.com::29c8d8eb-1792-4406-885a-07da62ec13a3" providerId="AD" clId="Web-{E191DDEB-F60A-2F67-0B5B-8139A5EAAE11}"/>
    <pc:docChg chg="modSld">
      <pc:chgData name="Wallace, Rosemary" userId="S::54539@icf.com::29c8d8eb-1792-4406-885a-07da62ec13a3" providerId="AD" clId="Web-{E191DDEB-F60A-2F67-0B5B-8139A5EAAE11}" dt="2022-07-12T15:52:26.326" v="160" actId="1076"/>
      <pc:docMkLst>
        <pc:docMk/>
      </pc:docMkLst>
      <pc:sldChg chg="addSp delSp modSp">
        <pc:chgData name="Wallace, Rosemary" userId="S::54539@icf.com::29c8d8eb-1792-4406-885a-07da62ec13a3" providerId="AD" clId="Web-{E191DDEB-F60A-2F67-0B5B-8139A5EAAE11}" dt="2022-07-12T15:30:54.289" v="82" actId="1076"/>
        <pc:sldMkLst>
          <pc:docMk/>
          <pc:sldMk cId="2773314112" sldId="282"/>
        </pc:sldMkLst>
        <pc:spChg chg="mod">
          <ac:chgData name="Wallace, Rosemary" userId="S::54539@icf.com::29c8d8eb-1792-4406-885a-07da62ec13a3" providerId="AD" clId="Web-{E191DDEB-F60A-2F67-0B5B-8139A5EAAE11}" dt="2022-07-12T15:30:49.835" v="81" actId="1076"/>
          <ac:spMkLst>
            <pc:docMk/>
            <pc:sldMk cId="2773314112" sldId="282"/>
            <ac:spMk id="11" creationId="{C3B7F3B8-7523-4C72-9D09-F40A97C3E340}"/>
          </ac:spMkLst>
        </pc:spChg>
        <pc:picChg chg="add del mod ord">
          <ac:chgData name="Wallace, Rosemary" userId="S::54539@icf.com::29c8d8eb-1792-4406-885a-07da62ec13a3" providerId="AD" clId="Web-{E191DDEB-F60A-2F67-0B5B-8139A5EAAE11}" dt="2022-07-12T15:30:18.131" v="73"/>
          <ac:picMkLst>
            <pc:docMk/>
            <pc:sldMk cId="2773314112" sldId="282"/>
            <ac:picMk id="2" creationId="{1A24D4D6-4CF6-3D04-7AA7-9826A9A87C22}"/>
          </ac:picMkLst>
        </pc:picChg>
        <pc:picChg chg="add mod ord">
          <ac:chgData name="Wallace, Rosemary" userId="S::54539@icf.com::29c8d8eb-1792-4406-885a-07da62ec13a3" providerId="AD" clId="Web-{E191DDEB-F60A-2F67-0B5B-8139A5EAAE11}" dt="2022-07-12T15:30:45.929" v="80" actId="1076"/>
          <ac:picMkLst>
            <pc:docMk/>
            <pc:sldMk cId="2773314112" sldId="282"/>
            <ac:picMk id="3" creationId="{4D00FDF0-F29C-7078-BEFE-E2881F2536C7}"/>
          </ac:picMkLst>
        </pc:picChg>
        <pc:picChg chg="del">
          <ac:chgData name="Wallace, Rosemary" userId="S::54539@icf.com::29c8d8eb-1792-4406-885a-07da62ec13a3" providerId="AD" clId="Web-{E191DDEB-F60A-2F67-0B5B-8139A5EAAE11}" dt="2022-07-12T15:22:16.383" v="0"/>
          <ac:picMkLst>
            <pc:docMk/>
            <pc:sldMk cId="2773314112" sldId="282"/>
            <ac:picMk id="10" creationId="{C3B98E85-60A7-4B4B-81BB-FF61ABDB3EC6}"/>
          </ac:picMkLst>
        </pc:picChg>
        <pc:cxnChg chg="mod">
          <ac:chgData name="Wallace, Rosemary" userId="S::54539@icf.com::29c8d8eb-1792-4406-885a-07da62ec13a3" providerId="AD" clId="Web-{E191DDEB-F60A-2F67-0B5B-8139A5EAAE11}" dt="2022-07-12T15:30:54.289" v="82" actId="1076"/>
          <ac:cxnSpMkLst>
            <pc:docMk/>
            <pc:sldMk cId="2773314112" sldId="282"/>
            <ac:cxnSpMk id="12" creationId="{301777C2-0134-4A68-96A5-28802FB490C2}"/>
          </ac:cxnSpMkLst>
        </pc:cxnChg>
      </pc:sldChg>
      <pc:sldChg chg="addSp delSp modSp">
        <pc:chgData name="Wallace, Rosemary" userId="S::54539@icf.com::29c8d8eb-1792-4406-885a-07da62ec13a3" providerId="AD" clId="Web-{E191DDEB-F60A-2F67-0B5B-8139A5EAAE11}" dt="2022-07-12T15:29:28.505" v="69" actId="14100"/>
        <pc:sldMkLst>
          <pc:docMk/>
          <pc:sldMk cId="4262615083" sldId="285"/>
        </pc:sldMkLst>
        <pc:spChg chg="mod">
          <ac:chgData name="Wallace, Rosemary" userId="S::54539@icf.com::29c8d8eb-1792-4406-885a-07da62ec13a3" providerId="AD" clId="Web-{E191DDEB-F60A-2F67-0B5B-8139A5EAAE11}" dt="2022-07-12T15:29:28.505" v="69" actId="14100"/>
          <ac:spMkLst>
            <pc:docMk/>
            <pc:sldMk cId="4262615083" sldId="285"/>
            <ac:spMk id="11" creationId="{00000000-0000-0000-0000-000000000000}"/>
          </ac:spMkLst>
        </pc:spChg>
        <pc:picChg chg="add mod ord">
          <ac:chgData name="Wallace, Rosemary" userId="S::54539@icf.com::29c8d8eb-1792-4406-885a-07da62ec13a3" providerId="AD" clId="Web-{E191DDEB-F60A-2F67-0B5B-8139A5EAAE11}" dt="2022-07-12T15:28:27.550" v="51"/>
          <ac:picMkLst>
            <pc:docMk/>
            <pc:sldMk cId="4262615083" sldId="285"/>
            <ac:picMk id="3" creationId="{AE4F957A-5A86-0EA2-0904-F81EAFD39EF6}"/>
          </ac:picMkLst>
        </pc:picChg>
        <pc:picChg chg="del">
          <ac:chgData name="Wallace, Rosemary" userId="S::54539@icf.com::29c8d8eb-1792-4406-885a-07da62ec13a3" providerId="AD" clId="Web-{E191DDEB-F60A-2F67-0B5B-8139A5EAAE11}" dt="2022-07-12T15:28:14.190" v="46"/>
          <ac:picMkLst>
            <pc:docMk/>
            <pc:sldMk cId="4262615083" sldId="285"/>
            <ac:picMk id="13" creationId="{84509C7E-0FB1-4F85-9D3D-C823F865C474}"/>
          </ac:picMkLst>
        </pc:picChg>
        <pc:cxnChg chg="mod">
          <ac:chgData name="Wallace, Rosemary" userId="S::54539@icf.com::29c8d8eb-1792-4406-885a-07da62ec13a3" providerId="AD" clId="Web-{E191DDEB-F60A-2F67-0B5B-8139A5EAAE11}" dt="2022-07-12T15:28:34.691" v="52" actId="14100"/>
          <ac:cxnSpMkLst>
            <pc:docMk/>
            <pc:sldMk cId="4262615083" sldId="285"/>
            <ac:cxnSpMk id="9" creationId="{00000000-0000-0000-0000-000000000000}"/>
          </ac:cxnSpMkLst>
        </pc:cxnChg>
      </pc:sldChg>
      <pc:sldChg chg="addSp delSp modSp">
        <pc:chgData name="Wallace, Rosemary" userId="S::54539@icf.com::29c8d8eb-1792-4406-885a-07da62ec13a3" providerId="AD" clId="Web-{E191DDEB-F60A-2F67-0B5B-8139A5EAAE11}" dt="2022-07-12T15:37:54.973" v="135" actId="1076"/>
        <pc:sldMkLst>
          <pc:docMk/>
          <pc:sldMk cId="2541572825" sldId="286"/>
        </pc:sldMkLst>
        <pc:spChg chg="mod">
          <ac:chgData name="Wallace, Rosemary" userId="S::54539@icf.com::29c8d8eb-1792-4406-885a-07da62ec13a3" providerId="AD" clId="Web-{E191DDEB-F60A-2F67-0B5B-8139A5EAAE11}" dt="2022-07-12T15:37:54.973" v="135" actId="1076"/>
          <ac:spMkLst>
            <pc:docMk/>
            <pc:sldMk cId="2541572825" sldId="286"/>
            <ac:spMk id="12" creationId="{00000000-0000-0000-0000-000000000000}"/>
          </ac:spMkLst>
        </pc:spChg>
        <pc:picChg chg="add mod ord">
          <ac:chgData name="Wallace, Rosemary" userId="S::54539@icf.com::29c8d8eb-1792-4406-885a-07da62ec13a3" providerId="AD" clId="Web-{E191DDEB-F60A-2F67-0B5B-8139A5EAAE11}" dt="2022-07-12T15:37:37.863" v="130" actId="1076"/>
          <ac:picMkLst>
            <pc:docMk/>
            <pc:sldMk cId="2541572825" sldId="286"/>
            <ac:picMk id="3" creationId="{DDD5FCCB-95F8-D952-6ED7-BC4DC2055603}"/>
          </ac:picMkLst>
        </pc:picChg>
        <pc:picChg chg="mod">
          <ac:chgData name="Wallace, Rosemary" userId="S::54539@icf.com::29c8d8eb-1792-4406-885a-07da62ec13a3" providerId="AD" clId="Web-{E191DDEB-F60A-2F67-0B5B-8139A5EAAE11}" dt="2022-07-12T15:37:16.815" v="125" actId="1076"/>
          <ac:picMkLst>
            <pc:docMk/>
            <pc:sldMk cId="2541572825" sldId="286"/>
            <ac:picMk id="7" creationId="{00000000-0000-0000-0000-000000000000}"/>
          </ac:picMkLst>
        </pc:picChg>
        <pc:picChg chg="del">
          <ac:chgData name="Wallace, Rosemary" userId="S::54539@icf.com::29c8d8eb-1792-4406-885a-07da62ec13a3" providerId="AD" clId="Web-{E191DDEB-F60A-2F67-0B5B-8139A5EAAE11}" dt="2022-07-12T15:36:36.377" v="116"/>
          <ac:picMkLst>
            <pc:docMk/>
            <pc:sldMk cId="2541572825" sldId="286"/>
            <ac:picMk id="18" creationId="{E0D194A7-2555-4750-BA3C-55E6C5F5FC26}"/>
          </ac:picMkLst>
        </pc:picChg>
        <pc:cxnChg chg="mod">
          <ac:chgData name="Wallace, Rosemary" userId="S::54539@icf.com::29c8d8eb-1792-4406-885a-07da62ec13a3" providerId="AD" clId="Web-{E191DDEB-F60A-2F67-0B5B-8139A5EAAE11}" dt="2022-07-12T15:37:50.848" v="134" actId="1076"/>
          <ac:cxnSpMkLst>
            <pc:docMk/>
            <pc:sldMk cId="2541572825" sldId="286"/>
            <ac:cxnSpMk id="9" creationId="{00000000-0000-0000-0000-000000000000}"/>
          </ac:cxnSpMkLst>
        </pc:cxnChg>
      </pc:sldChg>
      <pc:sldChg chg="addSp delSp modSp">
        <pc:chgData name="Wallace, Rosemary" userId="S::54539@icf.com::29c8d8eb-1792-4406-885a-07da62ec13a3" providerId="AD" clId="Web-{E191DDEB-F60A-2F67-0B5B-8139A5EAAE11}" dt="2022-07-12T15:38:52.740" v="146" actId="1076"/>
        <pc:sldMkLst>
          <pc:docMk/>
          <pc:sldMk cId="2513902320" sldId="287"/>
        </pc:sldMkLst>
        <pc:spChg chg="mod">
          <ac:chgData name="Wallace, Rosemary" userId="S::54539@icf.com::29c8d8eb-1792-4406-885a-07da62ec13a3" providerId="AD" clId="Web-{E191DDEB-F60A-2F67-0B5B-8139A5EAAE11}" dt="2022-07-12T15:38:52.740" v="146" actId="1076"/>
          <ac:spMkLst>
            <pc:docMk/>
            <pc:sldMk cId="2513902320" sldId="287"/>
            <ac:spMk id="19" creationId="{00000000-0000-0000-0000-000000000000}"/>
          </ac:spMkLst>
        </pc:spChg>
        <pc:picChg chg="add mod ord">
          <ac:chgData name="Wallace, Rosemary" userId="S::54539@icf.com::29c8d8eb-1792-4406-885a-07da62ec13a3" providerId="AD" clId="Web-{E191DDEB-F60A-2F67-0B5B-8139A5EAAE11}" dt="2022-07-12T15:38:23.458" v="140"/>
          <ac:picMkLst>
            <pc:docMk/>
            <pc:sldMk cId="2513902320" sldId="287"/>
            <ac:picMk id="2" creationId="{A65EB0A4-0C37-C6EC-C051-C5C6C4891A7F}"/>
          </ac:picMkLst>
        </pc:picChg>
        <pc:picChg chg="del">
          <ac:chgData name="Wallace, Rosemary" userId="S::54539@icf.com::29c8d8eb-1792-4406-885a-07da62ec13a3" providerId="AD" clId="Web-{E191DDEB-F60A-2F67-0B5B-8139A5EAAE11}" dt="2022-07-12T15:38:11.708" v="136"/>
          <ac:picMkLst>
            <pc:docMk/>
            <pc:sldMk cId="2513902320" sldId="287"/>
            <ac:picMk id="21" creationId="{3B51709A-EAFB-4E30-82A7-39C054A5DA1B}"/>
          </ac:picMkLst>
        </pc:picChg>
        <pc:cxnChg chg="mod">
          <ac:chgData name="Wallace, Rosemary" userId="S::54539@icf.com::29c8d8eb-1792-4406-885a-07da62ec13a3" providerId="AD" clId="Web-{E191DDEB-F60A-2F67-0B5B-8139A5EAAE11}" dt="2022-07-12T15:38:39.255" v="144" actId="14100"/>
          <ac:cxnSpMkLst>
            <pc:docMk/>
            <pc:sldMk cId="2513902320" sldId="287"/>
            <ac:cxnSpMk id="16" creationId="{00000000-0000-0000-0000-000000000000}"/>
          </ac:cxnSpMkLst>
        </pc:cxnChg>
      </pc:sldChg>
      <pc:sldChg chg="addSp delSp modSp mod modClrScheme chgLayout">
        <pc:chgData name="Wallace, Rosemary" userId="S::54539@icf.com::29c8d8eb-1792-4406-885a-07da62ec13a3" providerId="AD" clId="Web-{E191DDEB-F60A-2F67-0B5B-8139A5EAAE11}" dt="2022-07-12T15:49:26.384" v="154" actId="14100"/>
        <pc:sldMkLst>
          <pc:docMk/>
          <pc:sldMk cId="1119829680" sldId="291"/>
        </pc:sldMkLst>
        <pc:spChg chg="mod">
          <ac:chgData name="Wallace, Rosemary" userId="S::54539@icf.com::29c8d8eb-1792-4406-885a-07da62ec13a3" providerId="AD" clId="Web-{E191DDEB-F60A-2F67-0B5B-8139A5EAAE11}" dt="2022-07-12T15:49:20.400" v="153"/>
          <ac:spMkLst>
            <pc:docMk/>
            <pc:sldMk cId="1119829680" sldId="291"/>
            <ac:spMk id="2" creationId="{00000000-0000-0000-0000-000000000000}"/>
          </ac:spMkLst>
        </pc:spChg>
        <pc:spChg chg="mod ord modVis">
          <ac:chgData name="Wallace, Rosemary" userId="S::54539@icf.com::29c8d8eb-1792-4406-885a-07da62ec13a3" providerId="AD" clId="Web-{E191DDEB-F60A-2F67-0B5B-8139A5EAAE11}" dt="2022-07-12T15:49:20.400" v="153"/>
          <ac:spMkLst>
            <pc:docMk/>
            <pc:sldMk cId="1119829680" sldId="291"/>
            <ac:spMk id="6" creationId="{00000000-0000-0000-0000-000000000000}"/>
          </ac:spMkLst>
        </pc:spChg>
        <pc:picChg chg="del">
          <ac:chgData name="Wallace, Rosemary" userId="S::54539@icf.com::29c8d8eb-1792-4406-885a-07da62ec13a3" providerId="AD" clId="Web-{E191DDEB-F60A-2F67-0B5B-8139A5EAAE11}" dt="2022-07-12T15:48:51.898" v="148"/>
          <ac:picMkLst>
            <pc:docMk/>
            <pc:sldMk cId="1119829680" sldId="291"/>
            <ac:picMk id="3" creationId="{06F64F2F-69C9-4E03-A581-F0DBEC2BAEBF}"/>
          </ac:picMkLst>
        </pc:picChg>
        <pc:picChg chg="add mod">
          <ac:chgData name="Wallace, Rosemary" userId="S::54539@icf.com::29c8d8eb-1792-4406-885a-07da62ec13a3" providerId="AD" clId="Web-{E191DDEB-F60A-2F67-0B5B-8139A5EAAE11}" dt="2022-07-12T15:49:26.384" v="154" actId="14100"/>
          <ac:picMkLst>
            <pc:docMk/>
            <pc:sldMk cId="1119829680" sldId="291"/>
            <ac:picMk id="4" creationId="{EFB2F871-F034-A4A9-195C-CBAB992D5166}"/>
          </ac:picMkLst>
        </pc:picChg>
        <pc:picChg chg="del">
          <ac:chgData name="Wallace, Rosemary" userId="S::54539@icf.com::29c8d8eb-1792-4406-885a-07da62ec13a3" providerId="AD" clId="Web-{E191DDEB-F60A-2F67-0B5B-8139A5EAAE11}" dt="2022-07-12T15:48:47.758" v="147"/>
          <ac:picMkLst>
            <pc:docMk/>
            <pc:sldMk cId="1119829680" sldId="291"/>
            <ac:picMk id="7" creationId="{4B3A4340-C209-4668-B718-A2D4A17DD3BD}"/>
          </ac:picMkLst>
        </pc:picChg>
      </pc:sldChg>
      <pc:sldChg chg="addSp delSp modSp">
        <pc:chgData name="Wallace, Rosemary" userId="S::54539@icf.com::29c8d8eb-1792-4406-885a-07da62ec13a3" providerId="AD" clId="Web-{E191DDEB-F60A-2F67-0B5B-8139A5EAAE11}" dt="2022-07-12T15:52:26.326" v="160" actId="1076"/>
        <pc:sldMkLst>
          <pc:docMk/>
          <pc:sldMk cId="2485090085" sldId="295"/>
        </pc:sldMkLst>
        <pc:spChg chg="mod">
          <ac:chgData name="Wallace, Rosemary" userId="S::54539@icf.com::29c8d8eb-1792-4406-885a-07da62ec13a3" providerId="AD" clId="Web-{E191DDEB-F60A-2F67-0B5B-8139A5EAAE11}" dt="2022-07-12T15:52:24.092" v="159" actId="1076"/>
          <ac:spMkLst>
            <pc:docMk/>
            <pc:sldMk cId="2485090085" sldId="295"/>
            <ac:spMk id="13" creationId="{00000000-0000-0000-0000-000000000000}"/>
          </ac:spMkLst>
        </pc:spChg>
        <pc:spChg chg="mod">
          <ac:chgData name="Wallace, Rosemary" userId="S::54539@icf.com::29c8d8eb-1792-4406-885a-07da62ec13a3" providerId="AD" clId="Web-{E191DDEB-F60A-2F67-0B5B-8139A5EAAE11}" dt="2022-07-12T15:52:26.326" v="160" actId="1076"/>
          <ac:spMkLst>
            <pc:docMk/>
            <pc:sldMk cId="2485090085" sldId="295"/>
            <ac:spMk id="18" creationId="{00000000-0000-0000-0000-000000000000}"/>
          </ac:spMkLst>
        </pc:spChg>
        <pc:picChg chg="add mod ord">
          <ac:chgData name="Wallace, Rosemary" userId="S::54539@icf.com::29c8d8eb-1792-4406-885a-07da62ec13a3" providerId="AD" clId="Web-{E191DDEB-F60A-2F67-0B5B-8139A5EAAE11}" dt="2022-07-12T15:52:20.826" v="158"/>
          <ac:picMkLst>
            <pc:docMk/>
            <pc:sldMk cId="2485090085" sldId="295"/>
            <ac:picMk id="3" creationId="{08DA1258-DE93-84D4-DD6F-927F8DBAFEE7}"/>
          </ac:picMkLst>
        </pc:picChg>
        <pc:picChg chg="del">
          <ac:chgData name="Wallace, Rosemary" userId="S::54539@icf.com::29c8d8eb-1792-4406-885a-07da62ec13a3" providerId="AD" clId="Web-{E191DDEB-F60A-2F67-0B5B-8139A5EAAE11}" dt="2022-07-12T15:52:11.920" v="155"/>
          <ac:picMkLst>
            <pc:docMk/>
            <pc:sldMk cId="2485090085" sldId="295"/>
            <ac:picMk id="4" creationId="{45E2F1FC-6903-44C8-A8C9-772F2F556916}"/>
          </ac:picMkLst>
        </pc:picChg>
      </pc:sldChg>
      <pc:sldChg chg="addSp delSp modSp">
        <pc:chgData name="Wallace, Rosemary" userId="S::54539@icf.com::29c8d8eb-1792-4406-885a-07da62ec13a3" providerId="AD" clId="Web-{E191DDEB-F60A-2F67-0B5B-8139A5EAAE11}" dt="2022-07-12T15:35:17.984" v="115" actId="1076"/>
        <pc:sldMkLst>
          <pc:docMk/>
          <pc:sldMk cId="1563697599" sldId="554"/>
        </pc:sldMkLst>
        <pc:spChg chg="mod">
          <ac:chgData name="Wallace, Rosemary" userId="S::54539@icf.com::29c8d8eb-1792-4406-885a-07da62ec13a3" providerId="AD" clId="Web-{E191DDEB-F60A-2F67-0B5B-8139A5EAAE11}" dt="2022-07-12T15:35:06.687" v="113" actId="1076"/>
          <ac:spMkLst>
            <pc:docMk/>
            <pc:sldMk cId="1563697599" sldId="554"/>
            <ac:spMk id="6" creationId="{00000000-0000-0000-0000-000000000000}"/>
          </ac:spMkLst>
        </pc:spChg>
        <pc:spChg chg="add del">
          <ac:chgData name="Wallace, Rosemary" userId="S::54539@icf.com::29c8d8eb-1792-4406-885a-07da62ec13a3" providerId="AD" clId="Web-{E191DDEB-F60A-2F67-0B5B-8139A5EAAE11}" dt="2022-07-12T15:33:45.637" v="101"/>
          <ac:spMkLst>
            <pc:docMk/>
            <pc:sldMk cId="1563697599" sldId="554"/>
            <ac:spMk id="7" creationId="{1231ED52-0425-B442-49AB-1EC309523C3D}"/>
          </ac:spMkLst>
        </pc:spChg>
        <pc:spChg chg="add del">
          <ac:chgData name="Wallace, Rosemary" userId="S::54539@icf.com::29c8d8eb-1792-4406-885a-07da62ec13a3" providerId="AD" clId="Web-{E191DDEB-F60A-2F67-0B5B-8139A5EAAE11}" dt="2022-07-12T15:34:45.295" v="111"/>
          <ac:spMkLst>
            <pc:docMk/>
            <pc:sldMk cId="1563697599" sldId="554"/>
            <ac:spMk id="8" creationId="{2EDD5559-3D93-757C-2F16-ECC46C968CDD}"/>
          </ac:spMkLst>
        </pc:spChg>
        <pc:spChg chg="add del">
          <ac:chgData name="Wallace, Rosemary" userId="S::54539@icf.com::29c8d8eb-1792-4406-885a-07da62ec13a3" providerId="AD" clId="Web-{E191DDEB-F60A-2F67-0B5B-8139A5EAAE11}" dt="2022-07-12T15:34:42.483" v="110"/>
          <ac:spMkLst>
            <pc:docMk/>
            <pc:sldMk cId="1563697599" sldId="554"/>
            <ac:spMk id="9" creationId="{42AF1C15-6A70-DF10-D5E8-3A6A28928EEB}"/>
          </ac:spMkLst>
        </pc:spChg>
        <pc:spChg chg="mod">
          <ac:chgData name="Wallace, Rosemary" userId="S::54539@icf.com::29c8d8eb-1792-4406-885a-07da62ec13a3" providerId="AD" clId="Web-{E191DDEB-F60A-2F67-0B5B-8139A5EAAE11}" dt="2022-07-12T15:33:37.418" v="99" actId="1076"/>
          <ac:spMkLst>
            <pc:docMk/>
            <pc:sldMk cId="1563697599" sldId="554"/>
            <ac:spMk id="13" creationId="{00000000-0000-0000-0000-000000000000}"/>
          </ac:spMkLst>
        </pc:spChg>
        <pc:picChg chg="add del">
          <ac:chgData name="Wallace, Rosemary" userId="S::54539@icf.com::29c8d8eb-1792-4406-885a-07da62ec13a3" providerId="AD" clId="Web-{E191DDEB-F60A-2F67-0B5B-8139A5EAAE11}" dt="2022-07-12T15:24:04.136" v="24"/>
          <ac:picMkLst>
            <pc:docMk/>
            <pc:sldMk cId="1563697599" sldId="554"/>
            <ac:picMk id="3" creationId="{4F5E8132-A47E-4ADB-88EB-019B881A8B36}"/>
          </ac:picMkLst>
        </pc:picChg>
        <pc:picChg chg="add del mod ord">
          <ac:chgData name="Wallace, Rosemary" userId="S::54539@icf.com::29c8d8eb-1792-4406-885a-07da62ec13a3" providerId="AD" clId="Web-{E191DDEB-F60A-2F67-0B5B-8139A5EAAE11}" dt="2022-07-12T15:32:51.495" v="94"/>
          <ac:picMkLst>
            <pc:docMk/>
            <pc:sldMk cId="1563697599" sldId="554"/>
            <ac:picMk id="4" creationId="{D9555A19-ACB1-7C21-563E-66FD11F7DB95}"/>
          </ac:picMkLst>
        </pc:picChg>
        <pc:picChg chg="add mod ord">
          <ac:chgData name="Wallace, Rosemary" userId="S::54539@icf.com::29c8d8eb-1792-4406-885a-07da62ec13a3" providerId="AD" clId="Web-{E191DDEB-F60A-2F67-0B5B-8139A5EAAE11}" dt="2022-07-12T15:35:11.077" v="114" actId="1076"/>
          <ac:picMkLst>
            <pc:docMk/>
            <pc:sldMk cId="1563697599" sldId="554"/>
            <ac:picMk id="5" creationId="{15D6476B-FCD7-ED0F-B4D8-0A643B628EB9}"/>
          </ac:picMkLst>
        </pc:picChg>
        <pc:cxnChg chg="mod">
          <ac:chgData name="Wallace, Rosemary" userId="S::54539@icf.com::29c8d8eb-1792-4406-885a-07da62ec13a3" providerId="AD" clId="Web-{E191DDEB-F60A-2F67-0B5B-8139A5EAAE11}" dt="2022-07-12T15:34:16.951" v="105" actId="14100"/>
          <ac:cxnSpMkLst>
            <pc:docMk/>
            <pc:sldMk cId="1563697599" sldId="554"/>
            <ac:cxnSpMk id="18" creationId="{FF9A804E-68BA-41CC-BBD6-CB73A365803A}"/>
          </ac:cxnSpMkLst>
        </pc:cxnChg>
        <pc:cxnChg chg="mod">
          <ac:chgData name="Wallace, Rosemary" userId="S::54539@icf.com::29c8d8eb-1792-4406-885a-07da62ec13a3" providerId="AD" clId="Web-{E191DDEB-F60A-2F67-0B5B-8139A5EAAE11}" dt="2022-07-12T15:25:45.623" v="45" actId="14100"/>
          <ac:cxnSpMkLst>
            <pc:docMk/>
            <pc:sldMk cId="1563697599" sldId="554"/>
            <ac:cxnSpMk id="19" creationId="{00000000-0000-0000-0000-000000000000}"/>
          </ac:cxnSpMkLst>
        </pc:cxnChg>
        <pc:cxnChg chg="mod">
          <ac:chgData name="Wallace, Rosemary" userId="S::54539@icf.com::29c8d8eb-1792-4406-885a-07da62ec13a3" providerId="AD" clId="Web-{E191DDEB-F60A-2F67-0B5B-8139A5EAAE11}" dt="2022-07-12T15:34:13.310" v="104" actId="14100"/>
          <ac:cxnSpMkLst>
            <pc:docMk/>
            <pc:sldMk cId="1563697599" sldId="554"/>
            <ac:cxnSpMk id="21" creationId="{00000000-0000-0000-0000-000000000000}"/>
          </ac:cxnSpMkLst>
        </pc:cxnChg>
        <pc:cxnChg chg="mod">
          <ac:chgData name="Wallace, Rosemary" userId="S::54539@icf.com::29c8d8eb-1792-4406-885a-07da62ec13a3" providerId="AD" clId="Web-{E191DDEB-F60A-2F67-0B5B-8139A5EAAE11}" dt="2022-07-12T15:34:28.232" v="106" actId="14100"/>
          <ac:cxnSpMkLst>
            <pc:docMk/>
            <pc:sldMk cId="1563697599" sldId="554"/>
            <ac:cxnSpMk id="22" creationId="{00000000-0000-0000-0000-000000000000}"/>
          </ac:cxnSpMkLst>
        </pc:cxnChg>
        <pc:cxnChg chg="mod">
          <ac:chgData name="Wallace, Rosemary" userId="S::54539@icf.com::29c8d8eb-1792-4406-885a-07da62ec13a3" providerId="AD" clId="Web-{E191DDEB-F60A-2F67-0B5B-8139A5EAAE11}" dt="2022-07-12T15:35:17.984" v="115" actId="1076"/>
          <ac:cxnSpMkLst>
            <pc:docMk/>
            <pc:sldMk cId="1563697599" sldId="554"/>
            <ac:cxnSpMk id="23" creationId="{00000000-0000-0000-0000-000000000000}"/>
          </ac:cxnSpMkLst>
        </pc:cxnChg>
      </pc:sldChg>
      <pc:sldChg chg="addSp delSp modSp modNotes">
        <pc:chgData name="Wallace, Rosemary" userId="S::54539@icf.com::29c8d8eb-1792-4406-885a-07da62ec13a3" providerId="AD" clId="Web-{E191DDEB-F60A-2F67-0B5B-8139A5EAAE11}" dt="2022-07-12T15:32:14.572" v="91" actId="14100"/>
        <pc:sldMkLst>
          <pc:docMk/>
          <pc:sldMk cId="3568345332" sldId="556"/>
        </pc:sldMkLst>
        <pc:picChg chg="del">
          <ac:chgData name="Wallace, Rosemary" userId="S::54539@icf.com::29c8d8eb-1792-4406-885a-07da62ec13a3" providerId="AD" clId="Web-{E191DDEB-F60A-2F67-0B5B-8139A5EAAE11}" dt="2022-07-12T15:31:35.321" v="83"/>
          <ac:picMkLst>
            <pc:docMk/>
            <pc:sldMk cId="3568345332" sldId="556"/>
            <ac:picMk id="3" creationId="{7FB7B2FB-610E-49C6-AD34-FE0F079C7937}"/>
          </ac:picMkLst>
        </pc:picChg>
        <pc:picChg chg="add mod ord">
          <ac:chgData name="Wallace, Rosemary" userId="S::54539@icf.com::29c8d8eb-1792-4406-885a-07da62ec13a3" providerId="AD" clId="Web-{E191DDEB-F60A-2F67-0B5B-8139A5EAAE11}" dt="2022-07-12T15:31:59.056" v="89" actId="14100"/>
          <ac:picMkLst>
            <pc:docMk/>
            <pc:sldMk cId="3568345332" sldId="556"/>
            <ac:picMk id="4" creationId="{49DB3D06-E754-222B-CED9-F1C0F61F615B}"/>
          </ac:picMkLst>
        </pc:picChg>
        <pc:cxnChg chg="mod">
          <ac:chgData name="Wallace, Rosemary" userId="S::54539@icf.com::29c8d8eb-1792-4406-885a-07da62ec13a3" providerId="AD" clId="Web-{E191DDEB-F60A-2F67-0B5B-8139A5EAAE11}" dt="2022-07-12T15:32:14.572" v="91" actId="14100"/>
          <ac:cxnSpMkLst>
            <pc:docMk/>
            <pc:sldMk cId="3568345332" sldId="556"/>
            <ac:cxnSpMk id="10" creationId="{022E8E71-B9D5-490B-B5E8-16A7CC73C0E4}"/>
          </ac:cxnSpMkLst>
        </pc:cxnChg>
        <pc:cxnChg chg="mod">
          <ac:chgData name="Wallace, Rosemary" userId="S::54539@icf.com::29c8d8eb-1792-4406-885a-07da62ec13a3" providerId="AD" clId="Web-{E191DDEB-F60A-2F67-0B5B-8139A5EAAE11}" dt="2022-07-12T15:32:06.103" v="90" actId="14100"/>
          <ac:cxnSpMkLst>
            <pc:docMk/>
            <pc:sldMk cId="3568345332" sldId="556"/>
            <ac:cxnSpMk id="12" creationId="{5BC7C865-FCBD-4919-9FD8-3A6413D386E9}"/>
          </ac:cxnSpMkLst>
        </pc:cxnChg>
      </pc:sldChg>
    </pc:docChg>
  </pc:docChgLst>
  <pc:docChgLst>
    <pc:chgData name="Papke, Karinna" userId="53a41944-377d-4362-bf6b-8b75a9902e46" providerId="ADAL" clId="{684F7655-FE73-4178-9D5F-5B134758DEAA}"/>
    <pc:docChg chg="modNotesMaster">
      <pc:chgData name="Papke, Karinna" userId="53a41944-377d-4362-bf6b-8b75a9902e46" providerId="ADAL" clId="{684F7655-FE73-4178-9D5F-5B134758DEAA}" dt="2022-11-01T17:16:35.252" v="1"/>
      <pc:docMkLst>
        <pc:docMk/>
      </pc:docMkLst>
    </pc:docChg>
  </pc:docChgLst>
  <pc:docChgLst>
    <pc:chgData name="Albee, Maddy" userId="S::58685@icf.com::4e399e78-279b-4a5f-b7a4-74f5fe6662b5" providerId="AD" clId="Web-{E429AE54-2035-0173-D91D-2E844957563E}"/>
    <pc:docChg chg="">
      <pc:chgData name="Albee, Maddy" userId="S::58685@icf.com::4e399e78-279b-4a5f-b7a4-74f5fe6662b5" providerId="AD" clId="Web-{E429AE54-2035-0173-D91D-2E844957563E}" dt="2023-05-24T20:30:17.523" v="0"/>
      <pc:docMkLst>
        <pc:docMk/>
      </pc:docMkLst>
      <pc:sldChg chg="modCm">
        <pc:chgData name="Albee, Maddy" userId="S::58685@icf.com::4e399e78-279b-4a5f-b7a4-74f5fe6662b5" providerId="AD" clId="Web-{E429AE54-2035-0173-D91D-2E844957563E}" dt="2023-05-24T20:30:17.523" v="0"/>
        <pc:sldMkLst>
          <pc:docMk/>
          <pc:sldMk cId="545452808" sldId="283"/>
        </pc:sldMkLst>
        <pc:extLst>
          <p:ext xmlns:p="http://schemas.openxmlformats.org/presentationml/2006/main" uri="{D6D511B9-2390-475A-947B-AFAB55BFBCF1}">
            <pc226:cmChg xmlns:pc226="http://schemas.microsoft.com/office/powerpoint/2022/06/main/command" chg="">
              <pc226:chgData name="Albee, Maddy" userId="S::58685@icf.com::4e399e78-279b-4a5f-b7a4-74f5fe6662b5" providerId="AD" clId="Web-{E429AE54-2035-0173-D91D-2E844957563E}" dt="2023-05-24T20:30:17.523" v="0"/>
              <pc2:cmMkLst xmlns:pc2="http://schemas.microsoft.com/office/powerpoint/2019/9/main/command">
                <pc:docMk/>
                <pc:sldMk cId="545452808" sldId="283"/>
                <pc2:cmMk id="{C9BA700E-E50B-452B-8F50-892F6CFD1CBD}"/>
              </pc2:cmMkLst>
              <pc226:cmRplyChg chg="add">
                <pc226:chgData name="Albee, Maddy" userId="S::58685@icf.com::4e399e78-279b-4a5f-b7a4-74f5fe6662b5" providerId="AD" clId="Web-{E429AE54-2035-0173-D91D-2E844957563E}" dt="2023-05-24T20:30:17.523" v="0"/>
                <pc2:cmRplyMkLst xmlns:pc2="http://schemas.microsoft.com/office/powerpoint/2019/9/main/command">
                  <pc:docMk/>
                  <pc:sldMk cId="545452808" sldId="283"/>
                  <pc2:cmMk id="{C9BA700E-E50B-452B-8F50-892F6CFD1CBD}"/>
                  <pc2:cmRplyMk id="{4DDE1E88-5DFD-4FE9-95EF-EECBD6A5ADEE}"/>
                </pc2:cmRplyMkLst>
              </pc226:cmRplyChg>
            </pc226:cmChg>
          </p:ext>
        </pc:extLst>
      </pc:sldChg>
    </pc:docChg>
  </pc:docChgLst>
  <pc:docChgLst>
    <pc:chgData name="Albee, Maddy" userId="S::58685@icf.com::4e399e78-279b-4a5f-b7a4-74f5fe6662b5" providerId="AD" clId="Web-{59F7F6B1-6D64-84F6-2DDB-65DCC5FA0FC7}"/>
    <pc:docChg chg="modSld">
      <pc:chgData name="Albee, Maddy" userId="S::58685@icf.com::4e399e78-279b-4a5f-b7a4-74f5fe6662b5" providerId="AD" clId="Web-{59F7F6B1-6D64-84F6-2DDB-65DCC5FA0FC7}" dt="2023-05-25T12:58:23.267" v="5" actId="1076"/>
      <pc:docMkLst>
        <pc:docMk/>
      </pc:docMkLst>
      <pc:sldChg chg="modCm">
        <pc:chgData name="Albee, Maddy" userId="S::58685@icf.com::4e399e78-279b-4a5f-b7a4-74f5fe6662b5" providerId="AD" clId="Web-{59F7F6B1-6D64-84F6-2DDB-65DCC5FA0FC7}" dt="2023-05-25T12:57:33.124" v="1"/>
        <pc:sldMkLst>
          <pc:docMk/>
          <pc:sldMk cId="2059054687" sldId="274"/>
        </pc:sldMkLst>
        <pc:extLst>
          <p:ext xmlns:p="http://schemas.openxmlformats.org/presentationml/2006/main" uri="{D6D511B9-2390-475A-947B-AFAB55BFBCF1}">
            <pc226:cmChg xmlns:pc226="http://schemas.microsoft.com/office/powerpoint/2022/06/main/command" chg="">
              <pc226:chgData name="Albee, Maddy" userId="S::58685@icf.com::4e399e78-279b-4a5f-b7a4-74f5fe6662b5" providerId="AD" clId="Web-{59F7F6B1-6D64-84F6-2DDB-65DCC5FA0FC7}" dt="2023-05-25T12:57:33.124" v="1"/>
              <pc2:cmMkLst xmlns:pc2="http://schemas.microsoft.com/office/powerpoint/2019/9/main/command">
                <pc:docMk/>
                <pc:sldMk cId="2059054687" sldId="274"/>
                <pc2:cmMk id="{101AE8C1-0242-41F9-97A8-2BA62EA61DE2}"/>
              </pc2:cmMkLst>
              <pc226:cmRplyChg chg="add">
                <pc226:chgData name="Albee, Maddy" userId="S::58685@icf.com::4e399e78-279b-4a5f-b7a4-74f5fe6662b5" providerId="AD" clId="Web-{59F7F6B1-6D64-84F6-2DDB-65DCC5FA0FC7}" dt="2023-05-25T12:57:17.749" v="0"/>
                <pc2:cmRplyMkLst xmlns:pc2="http://schemas.microsoft.com/office/powerpoint/2019/9/main/command">
                  <pc:docMk/>
                  <pc:sldMk cId="2059054687" sldId="274"/>
                  <pc2:cmMk id="{101AE8C1-0242-41F9-97A8-2BA62EA61DE2}"/>
                  <pc2:cmRplyMk id="{B0EA406B-9192-4131-BCB2-4C947B196764}"/>
                </pc2:cmRplyMkLst>
              </pc226:cmRplyChg>
              <pc226:cmRplyChg chg="add">
                <pc226:chgData name="Albee, Maddy" userId="S::58685@icf.com::4e399e78-279b-4a5f-b7a4-74f5fe6662b5" providerId="AD" clId="Web-{59F7F6B1-6D64-84F6-2DDB-65DCC5FA0FC7}" dt="2023-05-25T12:57:33.124" v="1"/>
                <pc2:cmRplyMkLst xmlns:pc2="http://schemas.microsoft.com/office/powerpoint/2019/9/main/command">
                  <pc:docMk/>
                  <pc:sldMk cId="2059054687" sldId="274"/>
                  <pc2:cmMk id="{101AE8C1-0242-41F9-97A8-2BA62EA61DE2}"/>
                  <pc2:cmRplyMk id="{FBA54681-211E-4A10-A766-A66A6AF77938}"/>
                </pc2:cmRplyMkLst>
              </pc226:cmRplyChg>
            </pc226:cmChg>
          </p:ext>
        </pc:extLst>
      </pc:sldChg>
      <pc:sldChg chg="modSp">
        <pc:chgData name="Albee, Maddy" userId="S::58685@icf.com::4e399e78-279b-4a5f-b7a4-74f5fe6662b5" providerId="AD" clId="Web-{59F7F6B1-6D64-84F6-2DDB-65DCC5FA0FC7}" dt="2023-05-25T12:57:50.734" v="2" actId="1076"/>
        <pc:sldMkLst>
          <pc:docMk/>
          <pc:sldMk cId="4262615083" sldId="285"/>
        </pc:sldMkLst>
        <pc:spChg chg="mod">
          <ac:chgData name="Albee, Maddy" userId="S::58685@icf.com::4e399e78-279b-4a5f-b7a4-74f5fe6662b5" providerId="AD" clId="Web-{59F7F6B1-6D64-84F6-2DDB-65DCC5FA0FC7}" dt="2023-05-25T12:57:50.734" v="2" actId="1076"/>
          <ac:spMkLst>
            <pc:docMk/>
            <pc:sldMk cId="4262615083" sldId="285"/>
            <ac:spMk id="11" creationId="{00000000-0000-0000-0000-000000000000}"/>
          </ac:spMkLst>
        </pc:spChg>
      </pc:sldChg>
      <pc:sldChg chg="modSp">
        <pc:chgData name="Albee, Maddy" userId="S::58685@icf.com::4e399e78-279b-4a5f-b7a4-74f5fe6662b5" providerId="AD" clId="Web-{59F7F6B1-6D64-84F6-2DDB-65DCC5FA0FC7}" dt="2023-05-25T12:58:14.969" v="4" actId="1076"/>
        <pc:sldMkLst>
          <pc:docMk/>
          <pc:sldMk cId="2485090085" sldId="295"/>
        </pc:sldMkLst>
        <pc:spChg chg="mod">
          <ac:chgData name="Albee, Maddy" userId="S::58685@icf.com::4e399e78-279b-4a5f-b7a4-74f5fe6662b5" providerId="AD" clId="Web-{59F7F6B1-6D64-84F6-2DDB-65DCC5FA0FC7}" dt="2023-05-25T12:58:14.969" v="4" actId="1076"/>
          <ac:spMkLst>
            <pc:docMk/>
            <pc:sldMk cId="2485090085" sldId="295"/>
            <ac:spMk id="13" creationId="{00000000-0000-0000-0000-000000000000}"/>
          </ac:spMkLst>
        </pc:spChg>
      </pc:sldChg>
      <pc:sldChg chg="modSp">
        <pc:chgData name="Albee, Maddy" userId="S::58685@icf.com::4e399e78-279b-4a5f-b7a4-74f5fe6662b5" providerId="AD" clId="Web-{59F7F6B1-6D64-84F6-2DDB-65DCC5FA0FC7}" dt="2023-05-25T12:58:06.250" v="3" actId="1076"/>
        <pc:sldMkLst>
          <pc:docMk/>
          <pc:sldMk cId="1649477848" sldId="549"/>
        </pc:sldMkLst>
        <pc:spChg chg="mod">
          <ac:chgData name="Albee, Maddy" userId="S::58685@icf.com::4e399e78-279b-4a5f-b7a4-74f5fe6662b5" providerId="AD" clId="Web-{59F7F6B1-6D64-84F6-2DDB-65DCC5FA0FC7}" dt="2023-05-25T12:58:06.250" v="3" actId="1076"/>
          <ac:spMkLst>
            <pc:docMk/>
            <pc:sldMk cId="1649477848" sldId="549"/>
            <ac:spMk id="7" creationId="{9AC0AAAB-DC00-48CD-AF57-9416E52DD2AC}"/>
          </ac:spMkLst>
        </pc:spChg>
      </pc:sldChg>
      <pc:sldChg chg="modSp">
        <pc:chgData name="Albee, Maddy" userId="S::58685@icf.com::4e399e78-279b-4a5f-b7a4-74f5fe6662b5" providerId="AD" clId="Web-{59F7F6B1-6D64-84F6-2DDB-65DCC5FA0FC7}" dt="2023-05-25T12:58:23.267" v="5" actId="1076"/>
        <pc:sldMkLst>
          <pc:docMk/>
          <pc:sldMk cId="3793698165" sldId="551"/>
        </pc:sldMkLst>
        <pc:spChg chg="mod">
          <ac:chgData name="Albee, Maddy" userId="S::58685@icf.com::4e399e78-279b-4a5f-b7a4-74f5fe6662b5" providerId="AD" clId="Web-{59F7F6B1-6D64-84F6-2DDB-65DCC5FA0FC7}" dt="2023-05-25T12:58:23.267" v="5" actId="1076"/>
          <ac:spMkLst>
            <pc:docMk/>
            <pc:sldMk cId="3793698165" sldId="551"/>
            <ac:spMk id="6" creationId="{61A9A511-F5A3-4C68-89F1-0986068D4E54}"/>
          </ac:spMkLst>
        </pc:spChg>
      </pc:sldChg>
    </pc:docChg>
  </pc:docChgLst>
  <pc:docChgLst>
    <pc:chgData name="Loprinzo, Samantha" userId="S::23898@icf.com::93753708-060b-4a38-a558-06e99c9b3fad" providerId="AD" clId="Web-{B2D8CB5E-152A-D0F0-C2EB-09C84B16C4AB}"/>
    <pc:docChg chg="modSld">
      <pc:chgData name="Loprinzo, Samantha" userId="S::23898@icf.com::93753708-060b-4a38-a558-06e99c9b3fad" providerId="AD" clId="Web-{B2D8CB5E-152A-D0F0-C2EB-09C84B16C4AB}" dt="2023-05-24T20:10:51.481" v="49"/>
      <pc:docMkLst>
        <pc:docMk/>
      </pc:docMkLst>
      <pc:sldChg chg="modSp">
        <pc:chgData name="Loprinzo, Samantha" userId="S::23898@icf.com::93753708-060b-4a38-a558-06e99c9b3fad" providerId="AD" clId="Web-{B2D8CB5E-152A-D0F0-C2EB-09C84B16C4AB}" dt="2023-05-24T20:08:29.868" v="29" actId="20577"/>
        <pc:sldMkLst>
          <pc:docMk/>
          <pc:sldMk cId="2104564203" sldId="258"/>
        </pc:sldMkLst>
        <pc:spChg chg="mod">
          <ac:chgData name="Loprinzo, Samantha" userId="S::23898@icf.com::93753708-060b-4a38-a558-06e99c9b3fad" providerId="AD" clId="Web-{B2D8CB5E-152A-D0F0-C2EB-09C84B16C4AB}" dt="2023-05-24T20:08:29.868" v="29" actId="20577"/>
          <ac:spMkLst>
            <pc:docMk/>
            <pc:sldMk cId="2104564203" sldId="258"/>
            <ac:spMk id="3" creationId="{00000000-0000-0000-0000-000000000000}"/>
          </ac:spMkLst>
        </pc:spChg>
      </pc:sldChg>
      <pc:sldChg chg="addCm">
        <pc:chgData name="Loprinzo, Samantha" userId="S::23898@icf.com::93753708-060b-4a38-a558-06e99c9b3fad" providerId="AD" clId="Web-{B2D8CB5E-152A-D0F0-C2EB-09C84B16C4AB}" dt="2023-05-24T20:09:38.057" v="33"/>
        <pc:sldMkLst>
          <pc:docMk/>
          <pc:sldMk cId="545452808" sldId="283"/>
        </pc:sldMkLst>
        <pc:extLst>
          <p:ext xmlns:p="http://schemas.openxmlformats.org/presentationml/2006/main" uri="{D6D511B9-2390-475A-947B-AFAB55BFBCF1}">
            <pc226:cmChg xmlns:pc226="http://schemas.microsoft.com/office/powerpoint/2022/06/main/command" chg="add">
              <pc226:chgData name="Loprinzo, Samantha" userId="S::23898@icf.com::93753708-060b-4a38-a558-06e99c9b3fad" providerId="AD" clId="Web-{B2D8CB5E-152A-D0F0-C2EB-09C84B16C4AB}" dt="2023-05-24T20:09:38.057" v="33"/>
              <pc2:cmMkLst xmlns:pc2="http://schemas.microsoft.com/office/powerpoint/2019/9/main/command">
                <pc:docMk/>
                <pc:sldMk cId="545452808" sldId="283"/>
                <pc2:cmMk id="{C9BA700E-E50B-452B-8F50-892F6CFD1CBD}"/>
              </pc2:cmMkLst>
            </pc226:cmChg>
          </p:ext>
        </pc:extLst>
      </pc:sldChg>
      <pc:sldChg chg="delCm">
        <pc:chgData name="Loprinzo, Samantha" userId="S::23898@icf.com::93753708-060b-4a38-a558-06e99c9b3fad" providerId="AD" clId="Web-{B2D8CB5E-152A-D0F0-C2EB-09C84B16C4AB}" dt="2023-05-24T20:09:53.964" v="34"/>
        <pc:sldMkLst>
          <pc:docMk/>
          <pc:sldMk cId="2541572825" sldId="286"/>
        </pc:sldMkLst>
        <pc:extLst>
          <p:ext xmlns:p="http://schemas.openxmlformats.org/presentationml/2006/main" uri="{D6D511B9-2390-475A-947B-AFAB55BFBCF1}">
            <pc226:cmChg xmlns:pc226="http://schemas.microsoft.com/office/powerpoint/2022/06/main/command" chg="del">
              <pc226:chgData name="Loprinzo, Samantha" userId="S::23898@icf.com::93753708-060b-4a38-a558-06e99c9b3fad" providerId="AD" clId="Web-{B2D8CB5E-152A-D0F0-C2EB-09C84B16C4AB}" dt="2023-05-24T20:09:53.964" v="34"/>
              <pc2:cmMkLst xmlns:pc2="http://schemas.microsoft.com/office/powerpoint/2019/9/main/command">
                <pc:docMk/>
                <pc:sldMk cId="2541572825" sldId="286"/>
                <pc2:cmMk id="{D407A639-BC83-4344-8E94-F2651BA0E33E}"/>
              </pc2:cmMkLst>
            </pc226:cmChg>
          </p:ext>
        </pc:extLst>
      </pc:sldChg>
      <pc:sldChg chg="delCm">
        <pc:chgData name="Loprinzo, Samantha" userId="S::23898@icf.com::93753708-060b-4a38-a558-06e99c9b3fad" providerId="AD" clId="Web-{B2D8CB5E-152A-D0F0-C2EB-09C84B16C4AB}" dt="2023-05-24T20:09:57.214" v="35"/>
        <pc:sldMkLst>
          <pc:docMk/>
          <pc:sldMk cId="2513902320" sldId="287"/>
        </pc:sldMkLst>
        <pc:extLst>
          <p:ext xmlns:p="http://schemas.openxmlformats.org/presentationml/2006/main" uri="{D6D511B9-2390-475A-947B-AFAB55BFBCF1}">
            <pc226:cmChg xmlns:pc226="http://schemas.microsoft.com/office/powerpoint/2022/06/main/command" chg="del">
              <pc226:chgData name="Loprinzo, Samantha" userId="S::23898@icf.com::93753708-060b-4a38-a558-06e99c9b3fad" providerId="AD" clId="Web-{B2D8CB5E-152A-D0F0-C2EB-09C84B16C4AB}" dt="2023-05-24T20:09:57.214" v="35"/>
              <pc2:cmMkLst xmlns:pc2="http://schemas.microsoft.com/office/powerpoint/2019/9/main/command">
                <pc:docMk/>
                <pc:sldMk cId="2513902320" sldId="287"/>
                <pc2:cmMk id="{D9315F96-C058-4CC1-A1DF-F053F35AA3B1}"/>
              </pc2:cmMkLst>
            </pc226:cmChg>
          </p:ext>
        </pc:extLst>
      </pc:sldChg>
      <pc:sldChg chg="modSp">
        <pc:chgData name="Loprinzo, Samantha" userId="S::23898@icf.com::93753708-060b-4a38-a558-06e99c9b3fad" providerId="AD" clId="Web-{B2D8CB5E-152A-D0F0-C2EB-09C84B16C4AB}" dt="2023-05-24T20:08:51.181" v="32"/>
        <pc:sldMkLst>
          <pc:docMk/>
          <pc:sldMk cId="3514713068" sldId="302"/>
        </pc:sldMkLst>
        <pc:spChg chg="mod">
          <ac:chgData name="Loprinzo, Samantha" userId="S::23898@icf.com::93753708-060b-4a38-a558-06e99c9b3fad" providerId="AD" clId="Web-{B2D8CB5E-152A-D0F0-C2EB-09C84B16C4AB}" dt="2023-05-24T20:08:51.181" v="32"/>
          <ac:spMkLst>
            <pc:docMk/>
            <pc:sldMk cId="3514713068" sldId="302"/>
            <ac:spMk id="5" creationId="{00000000-0000-0000-0000-000000000000}"/>
          </ac:spMkLst>
        </pc:spChg>
      </pc:sldChg>
      <pc:sldChg chg="modSp mod modShow">
        <pc:chgData name="Loprinzo, Samantha" userId="S::23898@icf.com::93753708-060b-4a38-a558-06e99c9b3fad" providerId="AD" clId="Web-{B2D8CB5E-152A-D0F0-C2EB-09C84B16C4AB}" dt="2023-05-24T20:10:41.668" v="48" actId="20577"/>
        <pc:sldMkLst>
          <pc:docMk/>
          <pc:sldMk cId="1494027603" sldId="304"/>
        </pc:sldMkLst>
        <pc:spChg chg="mod">
          <ac:chgData name="Loprinzo, Samantha" userId="S::23898@icf.com::93753708-060b-4a38-a558-06e99c9b3fad" providerId="AD" clId="Web-{B2D8CB5E-152A-D0F0-C2EB-09C84B16C4AB}" dt="2023-05-24T20:10:21.137" v="38" actId="1076"/>
          <ac:spMkLst>
            <pc:docMk/>
            <pc:sldMk cId="1494027603" sldId="304"/>
            <ac:spMk id="2" creationId="{00000000-0000-0000-0000-000000000000}"/>
          </ac:spMkLst>
        </pc:spChg>
        <pc:spChg chg="mod">
          <ac:chgData name="Loprinzo, Samantha" userId="S::23898@icf.com::93753708-060b-4a38-a558-06e99c9b3fad" providerId="AD" clId="Web-{B2D8CB5E-152A-D0F0-C2EB-09C84B16C4AB}" dt="2023-05-24T20:10:41.668" v="48" actId="20577"/>
          <ac:spMkLst>
            <pc:docMk/>
            <pc:sldMk cId="1494027603" sldId="304"/>
            <ac:spMk id="3" creationId="{00000000-0000-0000-0000-000000000000}"/>
          </ac:spMkLst>
        </pc:spChg>
      </pc:sldChg>
      <pc:sldChg chg="addSp delSp modSp">
        <pc:chgData name="Loprinzo, Samantha" userId="S::23898@icf.com::93753708-060b-4a38-a558-06e99c9b3fad" providerId="AD" clId="Web-{B2D8CB5E-152A-D0F0-C2EB-09C84B16C4AB}" dt="2023-05-24T20:10:51.481" v="49"/>
        <pc:sldMkLst>
          <pc:docMk/>
          <pc:sldMk cId="2971599535" sldId="560"/>
        </pc:sldMkLst>
        <pc:spChg chg="add del mod">
          <ac:chgData name="Loprinzo, Samantha" userId="S::23898@icf.com::93753708-060b-4a38-a558-06e99c9b3fad" providerId="AD" clId="Web-{B2D8CB5E-152A-D0F0-C2EB-09C84B16C4AB}" dt="2023-05-24T20:10:51.481" v="49"/>
          <ac:spMkLst>
            <pc:docMk/>
            <pc:sldMk cId="2971599535" sldId="560"/>
            <ac:spMk id="4" creationId="{699264AF-1E1B-2ED2-72CE-A97A75CB7612}"/>
          </ac:spMkLst>
        </pc:spChg>
        <pc:spChg chg="del">
          <ac:chgData name="Loprinzo, Samantha" userId="S::23898@icf.com::93753708-060b-4a38-a558-06e99c9b3fad" providerId="AD" clId="Web-{B2D8CB5E-152A-D0F0-C2EB-09C84B16C4AB}" dt="2023-05-24T20:04:53.909" v="0"/>
          <ac:spMkLst>
            <pc:docMk/>
            <pc:sldMk cId="2971599535" sldId="560"/>
            <ac:spMk id="6" creationId="{F37FBCA5-8279-2860-2E60-0A03742C3C2F}"/>
          </ac:spMkLst>
        </pc:spChg>
      </pc:sldChg>
    </pc:docChg>
  </pc:docChgLst>
  <pc:docChgLst>
    <pc:chgData name="Albee, Maddy" userId="4e399e78-279b-4a5f-b7a4-74f5fe6662b5" providerId="ADAL" clId="{F2F3194B-D993-4D04-AE0A-B2E6BCFE6F27}"/>
    <pc:docChg chg="modSld">
      <pc:chgData name="Albee, Maddy" userId="4e399e78-279b-4a5f-b7a4-74f5fe6662b5" providerId="ADAL" clId="{F2F3194B-D993-4D04-AE0A-B2E6BCFE6F27}" dt="2022-10-11T16:35:25.187" v="38"/>
      <pc:docMkLst>
        <pc:docMk/>
      </pc:docMkLst>
      <pc:sldChg chg="modNotesTx">
        <pc:chgData name="Albee, Maddy" userId="4e399e78-279b-4a5f-b7a4-74f5fe6662b5" providerId="ADAL" clId="{F2F3194B-D993-4D04-AE0A-B2E6BCFE6F27}" dt="2022-10-11T16:35:25.187" v="38"/>
        <pc:sldMkLst>
          <pc:docMk/>
          <pc:sldMk cId="2114774796" sldId="292"/>
        </pc:sldMkLst>
      </pc:sldChg>
      <pc:sldChg chg="modNotesTx">
        <pc:chgData name="Albee, Maddy" userId="4e399e78-279b-4a5f-b7a4-74f5fe6662b5" providerId="ADAL" clId="{F2F3194B-D993-4D04-AE0A-B2E6BCFE6F27}" dt="2022-10-11T13:28:01.140" v="32" actId="20577"/>
        <pc:sldMkLst>
          <pc:docMk/>
          <pc:sldMk cId="801595187" sldId="308"/>
        </pc:sldMkLst>
      </pc:sldChg>
      <pc:sldChg chg="modNotesTx">
        <pc:chgData name="Albee, Maddy" userId="4e399e78-279b-4a5f-b7a4-74f5fe6662b5" providerId="ADAL" clId="{F2F3194B-D993-4D04-AE0A-B2E6BCFE6F27}" dt="2022-10-11T13:26:27.235" v="31" actId="20577"/>
        <pc:sldMkLst>
          <pc:docMk/>
          <pc:sldMk cId="2694341716" sldId="558"/>
        </pc:sldMkLst>
      </pc:sldChg>
    </pc:docChg>
  </pc:docChgLst>
  <pc:docChgLst>
    <pc:chgData name="Loprinzo, Samantha" userId="S::23898@icf.com::93753708-060b-4a38-a558-06e99c9b3fad" providerId="AD" clId="Web-{5DF54110-52D8-B621-2862-316F6F123DC1}"/>
    <pc:docChg chg="modSld">
      <pc:chgData name="Loprinzo, Samantha" userId="S::23898@icf.com::93753708-060b-4a38-a558-06e99c9b3fad" providerId="AD" clId="Web-{5DF54110-52D8-B621-2862-316F6F123DC1}" dt="2023-05-25T13:11:52.521" v="2"/>
      <pc:docMkLst>
        <pc:docMk/>
      </pc:docMkLst>
      <pc:sldChg chg="modCm">
        <pc:chgData name="Loprinzo, Samantha" userId="S::23898@icf.com::93753708-060b-4a38-a558-06e99c9b3fad" providerId="AD" clId="Web-{5DF54110-52D8-B621-2862-316F6F123DC1}" dt="2023-05-25T13:11:52.521" v="2"/>
        <pc:sldMkLst>
          <pc:docMk/>
          <pc:sldMk cId="2059054687" sldId="274"/>
        </pc:sldMkLst>
        <pc:extLst>
          <p:ext xmlns:p="http://schemas.openxmlformats.org/presentationml/2006/main" uri="{D6D511B9-2390-475A-947B-AFAB55BFBCF1}">
            <pc226:cmChg xmlns:pc226="http://schemas.microsoft.com/office/powerpoint/2022/06/main/command" chg="">
              <pc226:chgData name="Loprinzo, Samantha" userId="S::23898@icf.com::93753708-060b-4a38-a558-06e99c9b3fad" providerId="AD" clId="Web-{5DF54110-52D8-B621-2862-316F6F123DC1}" dt="2023-05-25T13:11:52.521" v="2"/>
              <pc2:cmMkLst xmlns:pc2="http://schemas.microsoft.com/office/powerpoint/2019/9/main/command">
                <pc:docMk/>
                <pc:sldMk cId="2059054687" sldId="274"/>
                <pc2:cmMk id="{101AE8C1-0242-41F9-97A8-2BA62EA61DE2}"/>
              </pc2:cmMkLst>
              <pc226:cmRplyChg chg="add">
                <pc226:chgData name="Loprinzo, Samantha" userId="S::23898@icf.com::93753708-060b-4a38-a558-06e99c9b3fad" providerId="AD" clId="Web-{5DF54110-52D8-B621-2862-316F6F123DC1}" dt="2023-05-25T13:11:52.521" v="2"/>
                <pc2:cmRplyMkLst xmlns:pc2="http://schemas.microsoft.com/office/powerpoint/2019/9/main/command">
                  <pc:docMk/>
                  <pc:sldMk cId="2059054687" sldId="274"/>
                  <pc2:cmMk id="{101AE8C1-0242-41F9-97A8-2BA62EA61DE2}"/>
                  <pc2:cmRplyMk id="{126AC0AE-69F0-4A42-8D06-6DD082FC0838}"/>
                </pc2:cmRplyMkLst>
              </pc226:cmRplyChg>
            </pc226:cmChg>
          </p:ext>
        </pc:extLst>
      </pc:sldChg>
      <pc:sldChg chg="modSp">
        <pc:chgData name="Loprinzo, Samantha" userId="S::23898@icf.com::93753708-060b-4a38-a558-06e99c9b3fad" providerId="AD" clId="Web-{5DF54110-52D8-B621-2862-316F6F123DC1}" dt="2023-05-25T13:11:00.004" v="1" actId="20577"/>
        <pc:sldMkLst>
          <pc:docMk/>
          <pc:sldMk cId="3514713068" sldId="302"/>
        </pc:sldMkLst>
        <pc:spChg chg="mod">
          <ac:chgData name="Loprinzo, Samantha" userId="S::23898@icf.com::93753708-060b-4a38-a558-06e99c9b3fad" providerId="AD" clId="Web-{5DF54110-52D8-B621-2862-316F6F123DC1}" dt="2023-05-25T13:11:00.004" v="1" actId="20577"/>
          <ac:spMkLst>
            <pc:docMk/>
            <pc:sldMk cId="3514713068" sldId="302"/>
            <ac:spMk id="3" creationId="{00000000-0000-0000-0000-000000000000}"/>
          </ac:spMkLst>
        </pc:spChg>
      </pc:sldChg>
    </pc:docChg>
  </pc:docChgLst>
  <pc:docChgLst>
    <pc:chgData name="Loprinzo, Samantha" userId="S::23898@icf.com::93753708-060b-4a38-a558-06e99c9b3fad" providerId="AD" clId="Web-{9BA20F77-DAFD-BDE7-5F3F-91349D10F778}"/>
    <pc:docChg chg="addSld delSld modSld">
      <pc:chgData name="Loprinzo, Samantha" userId="S::23898@icf.com::93753708-060b-4a38-a558-06e99c9b3fad" providerId="AD" clId="Web-{9BA20F77-DAFD-BDE7-5F3F-91349D10F778}" dt="2023-05-25T14:23:12.225" v="28"/>
      <pc:docMkLst>
        <pc:docMk/>
      </pc:docMkLst>
      <pc:sldChg chg="delCm">
        <pc:chgData name="Loprinzo, Samantha" userId="S::23898@icf.com::93753708-060b-4a38-a558-06e99c9b3fad" providerId="AD" clId="Web-{9BA20F77-DAFD-BDE7-5F3F-91349D10F778}" dt="2023-05-25T14:19:39.735" v="3"/>
        <pc:sldMkLst>
          <pc:docMk/>
          <pc:sldMk cId="3897294689" sldId="262"/>
        </pc:sldMkLst>
        <pc:extLst>
          <p:ext xmlns:p="http://schemas.openxmlformats.org/presentationml/2006/main" uri="{D6D511B9-2390-475A-947B-AFAB55BFBCF1}">
            <pc226:cmChg xmlns:pc226="http://schemas.microsoft.com/office/powerpoint/2022/06/main/command" chg="del">
              <pc226:chgData name="Loprinzo, Samantha" userId="S::23898@icf.com::93753708-060b-4a38-a558-06e99c9b3fad" providerId="AD" clId="Web-{9BA20F77-DAFD-BDE7-5F3F-91349D10F778}" dt="2023-05-25T14:19:39.735" v="3"/>
              <pc2:cmMkLst xmlns:pc2="http://schemas.microsoft.com/office/powerpoint/2019/9/main/command">
                <pc:docMk/>
                <pc:sldMk cId="3897294689" sldId="262"/>
                <pc2:cmMk id="{A50E51F2-8B3A-40C3-A49E-8D0C15B75AD1}"/>
              </pc2:cmMkLst>
            </pc226:cmChg>
          </p:ext>
        </pc:extLst>
      </pc:sldChg>
      <pc:sldChg chg="delCm">
        <pc:chgData name="Loprinzo, Samantha" userId="S::23898@icf.com::93753708-060b-4a38-a558-06e99c9b3fad" providerId="AD" clId="Web-{9BA20F77-DAFD-BDE7-5F3F-91349D10F778}" dt="2023-05-25T14:19:44.829" v="4"/>
        <pc:sldMkLst>
          <pc:docMk/>
          <pc:sldMk cId="3522247531" sldId="265"/>
        </pc:sldMkLst>
        <pc:extLst>
          <p:ext xmlns:p="http://schemas.openxmlformats.org/presentationml/2006/main" uri="{D6D511B9-2390-475A-947B-AFAB55BFBCF1}">
            <pc226:cmChg xmlns:pc226="http://schemas.microsoft.com/office/powerpoint/2022/06/main/command" chg="del">
              <pc226:chgData name="Loprinzo, Samantha" userId="S::23898@icf.com::93753708-060b-4a38-a558-06e99c9b3fad" providerId="AD" clId="Web-{9BA20F77-DAFD-BDE7-5F3F-91349D10F778}" dt="2023-05-25T14:19:44.829" v="4"/>
              <pc2:cmMkLst xmlns:pc2="http://schemas.microsoft.com/office/powerpoint/2019/9/main/command">
                <pc:docMk/>
                <pc:sldMk cId="3522247531" sldId="265"/>
                <pc2:cmMk id="{422B3CDF-9C3D-4301-B471-C5AF746EFC71}"/>
              </pc2:cmMkLst>
            </pc226:cmChg>
          </p:ext>
        </pc:extLst>
      </pc:sldChg>
      <pc:sldChg chg="modSp">
        <pc:chgData name="Loprinzo, Samantha" userId="S::23898@icf.com::93753708-060b-4a38-a558-06e99c9b3fad" providerId="AD" clId="Web-{9BA20F77-DAFD-BDE7-5F3F-91349D10F778}" dt="2023-05-25T14:22:58.928" v="26"/>
        <pc:sldMkLst>
          <pc:docMk/>
          <pc:sldMk cId="2128770877" sldId="273"/>
        </pc:sldMkLst>
        <pc:spChg chg="mod">
          <ac:chgData name="Loprinzo, Samantha" userId="S::23898@icf.com::93753708-060b-4a38-a558-06e99c9b3fad" providerId="AD" clId="Web-{9BA20F77-DAFD-BDE7-5F3F-91349D10F778}" dt="2023-05-25T14:22:58.928" v="26"/>
          <ac:spMkLst>
            <pc:docMk/>
            <pc:sldMk cId="2128770877" sldId="273"/>
            <ac:spMk id="5" creationId="{00000000-0000-0000-0000-000000000000}"/>
          </ac:spMkLst>
        </pc:spChg>
        <pc:spChg chg="mod">
          <ac:chgData name="Loprinzo, Samantha" userId="S::23898@icf.com::93753708-060b-4a38-a558-06e99c9b3fad" providerId="AD" clId="Web-{9BA20F77-DAFD-BDE7-5F3F-91349D10F778}" dt="2023-05-25T14:22:56.396" v="25"/>
          <ac:spMkLst>
            <pc:docMk/>
            <pc:sldMk cId="2128770877" sldId="273"/>
            <ac:spMk id="7" creationId="{00000000-0000-0000-0000-000000000000}"/>
          </ac:spMkLst>
        </pc:spChg>
      </pc:sldChg>
      <pc:sldChg chg="modSp">
        <pc:chgData name="Loprinzo, Samantha" userId="S::23898@icf.com::93753708-060b-4a38-a558-06e99c9b3fad" providerId="AD" clId="Web-{9BA20F77-DAFD-BDE7-5F3F-91349D10F778}" dt="2023-05-25T14:23:02.553" v="27"/>
        <pc:sldMkLst>
          <pc:docMk/>
          <pc:sldMk cId="1955659928" sldId="306"/>
        </pc:sldMkLst>
        <pc:spChg chg="mod">
          <ac:chgData name="Loprinzo, Samantha" userId="S::23898@icf.com::93753708-060b-4a38-a558-06e99c9b3fad" providerId="AD" clId="Web-{9BA20F77-DAFD-BDE7-5F3F-91349D10F778}" dt="2023-05-25T14:23:02.553" v="27"/>
          <ac:spMkLst>
            <pc:docMk/>
            <pc:sldMk cId="1955659928" sldId="306"/>
            <ac:spMk id="15" creationId="{00000000-0000-0000-0000-000000000000}"/>
          </ac:spMkLst>
        </pc:spChg>
      </pc:sldChg>
      <pc:sldChg chg="delCm">
        <pc:chgData name="Loprinzo, Samantha" userId="S::23898@icf.com::93753708-060b-4a38-a558-06e99c9b3fad" providerId="AD" clId="Web-{9BA20F77-DAFD-BDE7-5F3F-91349D10F778}" dt="2023-05-25T14:22:41.505" v="24"/>
        <pc:sldMkLst>
          <pc:docMk/>
          <pc:sldMk cId="2750459652" sldId="312"/>
        </pc:sldMkLst>
        <pc:extLst>
          <p:ext xmlns:p="http://schemas.openxmlformats.org/presentationml/2006/main" uri="{D6D511B9-2390-475A-947B-AFAB55BFBCF1}">
            <pc226:cmChg xmlns:pc226="http://schemas.microsoft.com/office/powerpoint/2022/06/main/command" chg="del">
              <pc226:chgData name="Loprinzo, Samantha" userId="S::23898@icf.com::93753708-060b-4a38-a558-06e99c9b3fad" providerId="AD" clId="Web-{9BA20F77-DAFD-BDE7-5F3F-91349D10F778}" dt="2023-05-25T14:22:41.505" v="24"/>
              <pc2:cmMkLst xmlns:pc2="http://schemas.microsoft.com/office/powerpoint/2019/9/main/command">
                <pc:docMk/>
                <pc:sldMk cId="2750459652" sldId="312"/>
                <pc2:cmMk id="{29620688-2A32-453C-B0F3-B84D8D68CA11}"/>
              </pc2:cmMkLst>
            </pc226:cmChg>
          </p:ext>
        </pc:extLst>
      </pc:sldChg>
      <pc:sldChg chg="delSp modSp mod modClrScheme delCm chgLayout">
        <pc:chgData name="Loprinzo, Samantha" userId="S::23898@icf.com::93753708-060b-4a38-a558-06e99c9b3fad" providerId="AD" clId="Web-{9BA20F77-DAFD-BDE7-5F3F-91349D10F778}" dt="2023-05-25T14:20:46.096" v="14"/>
        <pc:sldMkLst>
          <pc:docMk/>
          <pc:sldMk cId="2028478145" sldId="543"/>
        </pc:sldMkLst>
        <pc:spChg chg="mod">
          <ac:chgData name="Loprinzo, Samantha" userId="S::23898@icf.com::93753708-060b-4a38-a558-06e99c9b3fad" providerId="AD" clId="Web-{9BA20F77-DAFD-BDE7-5F3F-91349D10F778}" dt="2023-05-25T14:19:58.438" v="5"/>
          <ac:spMkLst>
            <pc:docMk/>
            <pc:sldMk cId="2028478145" sldId="543"/>
            <ac:spMk id="2" creationId="{00000000-0000-0000-0000-000000000000}"/>
          </ac:spMkLst>
        </pc:spChg>
        <pc:spChg chg="del mod">
          <ac:chgData name="Loprinzo, Samantha" userId="S::23898@icf.com::93753708-060b-4a38-a558-06e99c9b3fad" providerId="AD" clId="Web-{9BA20F77-DAFD-BDE7-5F3F-91349D10F778}" dt="2023-05-25T14:20:05.173" v="6"/>
          <ac:spMkLst>
            <pc:docMk/>
            <pc:sldMk cId="2028478145" sldId="543"/>
            <ac:spMk id="3" creationId="{A1540DC9-AD08-DECB-A31B-DEE669CC3B33}"/>
          </ac:spMkLst>
        </pc:spChg>
        <pc:spChg chg="mod">
          <ac:chgData name="Loprinzo, Samantha" userId="S::23898@icf.com::93753708-060b-4a38-a558-06e99c9b3fad" providerId="AD" clId="Web-{9BA20F77-DAFD-BDE7-5F3F-91349D10F778}" dt="2023-05-25T14:20:38.830" v="13" actId="20577"/>
          <ac:spMkLst>
            <pc:docMk/>
            <pc:sldMk cId="2028478145" sldId="543"/>
            <ac:spMk id="4" creationId="{00000000-0000-0000-0000-000000000000}"/>
          </ac:spMkLst>
        </pc:spChg>
        <pc:extLst>
          <p:ext xmlns:p="http://schemas.openxmlformats.org/presentationml/2006/main" uri="{D6D511B9-2390-475A-947B-AFAB55BFBCF1}">
            <pc226:cmChg xmlns:pc226="http://schemas.microsoft.com/office/powerpoint/2022/06/main/command" chg="del">
              <pc226:chgData name="Loprinzo, Samantha" userId="S::23898@icf.com::93753708-060b-4a38-a558-06e99c9b3fad" providerId="AD" clId="Web-{9BA20F77-DAFD-BDE7-5F3F-91349D10F778}" dt="2023-05-25T14:20:46.096" v="14"/>
              <pc2:cmMkLst xmlns:pc2="http://schemas.microsoft.com/office/powerpoint/2019/9/main/command">
                <pc:docMk/>
                <pc:sldMk cId="2028478145" sldId="543"/>
                <pc2:cmMk id="{5F7F5279-A48D-4A44-8FB0-15B59FB29AE2}"/>
              </pc2:cmMkLst>
            </pc226:cmChg>
          </p:ext>
        </pc:extLst>
      </pc:sldChg>
      <pc:sldChg chg="del">
        <pc:chgData name="Loprinzo, Samantha" userId="S::23898@icf.com::93753708-060b-4a38-a558-06e99c9b3fad" providerId="AD" clId="Web-{9BA20F77-DAFD-BDE7-5F3F-91349D10F778}" dt="2023-05-25T14:21:46.410" v="23"/>
        <pc:sldMkLst>
          <pc:docMk/>
          <pc:sldMk cId="3097605629" sldId="544"/>
        </pc:sldMkLst>
      </pc:sldChg>
      <pc:sldChg chg="modSp mod modClrScheme chgLayout">
        <pc:chgData name="Loprinzo, Samantha" userId="S::23898@icf.com::93753708-060b-4a38-a558-06e99c9b3fad" providerId="AD" clId="Web-{9BA20F77-DAFD-BDE7-5F3F-91349D10F778}" dt="2023-05-25T14:23:12.225" v="28"/>
        <pc:sldMkLst>
          <pc:docMk/>
          <pc:sldMk cId="4113772462" sldId="545"/>
        </pc:sldMkLst>
        <pc:spChg chg="mod">
          <ac:chgData name="Loprinzo, Samantha" userId="S::23898@icf.com::93753708-060b-4a38-a558-06e99c9b3fad" providerId="AD" clId="Web-{9BA20F77-DAFD-BDE7-5F3F-91349D10F778}" dt="2023-05-25T14:23:12.225" v="28"/>
          <ac:spMkLst>
            <pc:docMk/>
            <pc:sldMk cId="4113772462" sldId="545"/>
            <ac:spMk id="2" creationId="{00000000-0000-0000-0000-000000000000}"/>
          </ac:spMkLst>
        </pc:spChg>
        <pc:spChg chg="mod">
          <ac:chgData name="Loprinzo, Samantha" userId="S::23898@icf.com::93753708-060b-4a38-a558-06e99c9b3fad" providerId="AD" clId="Web-{9BA20F77-DAFD-BDE7-5F3F-91349D10F778}" dt="2023-05-25T14:23:12.225" v="28"/>
          <ac:spMkLst>
            <pc:docMk/>
            <pc:sldMk cId="4113772462" sldId="545"/>
            <ac:spMk id="3" creationId="{565801A4-12A3-BD3D-1F08-306E56E82C72}"/>
          </ac:spMkLst>
        </pc:spChg>
        <pc:spChg chg="mod">
          <ac:chgData name="Loprinzo, Samantha" userId="S::23898@icf.com::93753708-060b-4a38-a558-06e99c9b3fad" providerId="AD" clId="Web-{9BA20F77-DAFD-BDE7-5F3F-91349D10F778}" dt="2023-05-25T14:23:12.225" v="28"/>
          <ac:spMkLst>
            <pc:docMk/>
            <pc:sldMk cId="4113772462" sldId="545"/>
            <ac:spMk id="4" creationId="{00000000-0000-0000-0000-000000000000}"/>
          </ac:spMkLst>
        </pc:spChg>
      </pc:sldChg>
      <pc:sldChg chg="addCm delCm">
        <pc:chgData name="Loprinzo, Samantha" userId="S::23898@icf.com::93753708-060b-4a38-a558-06e99c9b3fad" providerId="AD" clId="Web-{9BA20F77-DAFD-BDE7-5F3F-91349D10F778}" dt="2023-05-25T14:19:30.406" v="2"/>
        <pc:sldMkLst>
          <pc:docMk/>
          <pc:sldMk cId="2694341716" sldId="558"/>
        </pc:sldMkLst>
        <pc:extLst>
          <p:ext xmlns:p="http://schemas.openxmlformats.org/presentationml/2006/main" uri="{D6D511B9-2390-475A-947B-AFAB55BFBCF1}">
            <pc226:cmChg xmlns:pc226="http://schemas.microsoft.com/office/powerpoint/2022/06/main/command" chg="add del">
              <pc226:chgData name="Loprinzo, Samantha" userId="S::23898@icf.com::93753708-060b-4a38-a558-06e99c9b3fad" providerId="AD" clId="Web-{9BA20F77-DAFD-BDE7-5F3F-91349D10F778}" dt="2023-05-25T14:19:30.406" v="2"/>
              <pc2:cmMkLst xmlns:pc2="http://schemas.microsoft.com/office/powerpoint/2019/9/main/command">
                <pc:docMk/>
                <pc:sldMk cId="2694341716" sldId="558"/>
                <pc2:cmMk id="{25D94B29-832E-4E96-A786-5672D54B9865}"/>
              </pc2:cmMkLst>
            </pc226:cmChg>
            <pc226:cmChg xmlns:pc226="http://schemas.microsoft.com/office/powerpoint/2022/06/main/command" chg="del">
              <pc226:chgData name="Loprinzo, Samantha" userId="S::23898@icf.com::93753708-060b-4a38-a558-06e99c9b3fad" providerId="AD" clId="Web-{9BA20F77-DAFD-BDE7-5F3F-91349D10F778}" dt="2023-05-25T14:19:26.391" v="0"/>
              <pc2:cmMkLst xmlns:pc2="http://schemas.microsoft.com/office/powerpoint/2019/9/main/command">
                <pc:docMk/>
                <pc:sldMk cId="2694341716" sldId="558"/>
                <pc2:cmMk id="{2D4CE3BC-6EF1-48F9-B3EC-DC7906C0E718}"/>
              </pc2:cmMkLst>
            </pc226:cmChg>
          </p:ext>
        </pc:extLst>
      </pc:sldChg>
      <pc:sldChg chg="addSp modSp add replId">
        <pc:chgData name="Loprinzo, Samantha" userId="S::23898@icf.com::93753708-060b-4a38-a558-06e99c9b3fad" providerId="AD" clId="Web-{9BA20F77-DAFD-BDE7-5F3F-91349D10F778}" dt="2023-05-25T14:21:40.207" v="22" actId="20577"/>
        <pc:sldMkLst>
          <pc:docMk/>
          <pc:sldMk cId="2335335591" sldId="561"/>
        </pc:sldMkLst>
        <pc:spChg chg="mod">
          <ac:chgData name="Loprinzo, Samantha" userId="S::23898@icf.com::93753708-060b-4a38-a558-06e99c9b3fad" providerId="AD" clId="Web-{9BA20F77-DAFD-BDE7-5F3F-91349D10F778}" dt="2023-05-25T14:21:40.207" v="22" actId="20577"/>
          <ac:spMkLst>
            <pc:docMk/>
            <pc:sldMk cId="2335335591" sldId="561"/>
            <ac:spMk id="4" creationId="{00000000-0000-0000-0000-000000000000}"/>
          </ac:spMkLst>
        </pc:spChg>
        <pc:spChg chg="add mod">
          <ac:chgData name="Loprinzo, Samantha" userId="S::23898@icf.com::93753708-060b-4a38-a558-06e99c9b3fad" providerId="AD" clId="Web-{9BA20F77-DAFD-BDE7-5F3F-91349D10F778}" dt="2023-05-25T14:21:10.112" v="18" actId="1076"/>
          <ac:spMkLst>
            <pc:docMk/>
            <pc:sldMk cId="2335335591" sldId="561"/>
            <ac:spMk id="5" creationId="{0F232269-3C10-C757-6745-BCDA763DADB8}"/>
          </ac:spMkLst>
        </pc:spChg>
      </pc:sldChg>
    </pc:docChg>
  </pc:docChgLst>
  <pc:docChgLst>
    <pc:chgData name="Loprinzo, Samantha" userId="S::23898@icf.com::93753708-060b-4a38-a558-06e99c9b3fad" providerId="AD" clId="Web-{72FB7598-AAFE-6DB2-03C5-DEF56ADE9EBB}"/>
    <pc:docChg chg="modSld">
      <pc:chgData name="Loprinzo, Samantha" userId="S::23898@icf.com::93753708-060b-4a38-a558-06e99c9b3fad" providerId="AD" clId="Web-{72FB7598-AAFE-6DB2-03C5-DEF56ADE9EBB}" dt="2023-05-25T13:01:55.451" v="26"/>
      <pc:docMkLst>
        <pc:docMk/>
      </pc:docMkLst>
      <pc:sldChg chg="modSp mod modClrScheme chgLayout">
        <pc:chgData name="Loprinzo, Samantha" userId="S::23898@icf.com::93753708-060b-4a38-a558-06e99c9b3fad" providerId="AD" clId="Web-{72FB7598-AAFE-6DB2-03C5-DEF56ADE9EBB}" dt="2023-05-25T12:54:55.221" v="23" actId="20577"/>
        <pc:sldMkLst>
          <pc:docMk/>
          <pc:sldMk cId="2104564203" sldId="258"/>
        </pc:sldMkLst>
        <pc:spChg chg="mod">
          <ac:chgData name="Loprinzo, Samantha" userId="S::23898@icf.com::93753708-060b-4a38-a558-06e99c9b3fad" providerId="AD" clId="Web-{72FB7598-AAFE-6DB2-03C5-DEF56ADE9EBB}" dt="2023-05-25T12:49:59.509" v="0"/>
          <ac:spMkLst>
            <pc:docMk/>
            <pc:sldMk cId="2104564203" sldId="258"/>
            <ac:spMk id="2" creationId="{00000000-0000-0000-0000-000000000000}"/>
          </ac:spMkLst>
        </pc:spChg>
        <pc:spChg chg="mod">
          <ac:chgData name="Loprinzo, Samantha" userId="S::23898@icf.com::93753708-060b-4a38-a558-06e99c9b3fad" providerId="AD" clId="Web-{72FB7598-AAFE-6DB2-03C5-DEF56ADE9EBB}" dt="2023-05-25T12:54:55.221" v="23" actId="20577"/>
          <ac:spMkLst>
            <pc:docMk/>
            <pc:sldMk cId="2104564203" sldId="258"/>
            <ac:spMk id="3" creationId="{00000000-0000-0000-0000-000000000000}"/>
          </ac:spMkLst>
        </pc:spChg>
        <pc:spChg chg="mod modVis">
          <ac:chgData name="Loprinzo, Samantha" userId="S::23898@icf.com::93753708-060b-4a38-a558-06e99c9b3fad" providerId="AD" clId="Web-{72FB7598-AAFE-6DB2-03C5-DEF56ADE9EBB}" dt="2023-05-25T12:49:59.509" v="0"/>
          <ac:spMkLst>
            <pc:docMk/>
            <pc:sldMk cId="2104564203" sldId="258"/>
            <ac:spMk id="4" creationId="{00000000-0000-0000-0000-000000000000}"/>
          </ac:spMkLst>
        </pc:spChg>
      </pc:sldChg>
      <pc:sldChg chg="modSp mod modClrScheme addCm chgLayout">
        <pc:chgData name="Loprinzo, Samantha" userId="S::23898@icf.com::93753708-060b-4a38-a558-06e99c9b3fad" providerId="AD" clId="Web-{72FB7598-AAFE-6DB2-03C5-DEF56ADE9EBB}" dt="2023-05-25T12:52:40.826" v="9" actId="20577"/>
        <pc:sldMkLst>
          <pc:docMk/>
          <pc:sldMk cId="2059054687" sldId="274"/>
        </pc:sldMkLst>
        <pc:spChg chg="mod">
          <ac:chgData name="Loprinzo, Samantha" userId="S::23898@icf.com::93753708-060b-4a38-a558-06e99c9b3fad" providerId="AD" clId="Web-{72FB7598-AAFE-6DB2-03C5-DEF56ADE9EBB}" dt="2023-05-25T12:52:36.139" v="7"/>
          <ac:spMkLst>
            <pc:docMk/>
            <pc:sldMk cId="2059054687" sldId="274"/>
            <ac:spMk id="2" creationId="{00000000-0000-0000-0000-000000000000}"/>
          </ac:spMkLst>
        </pc:spChg>
        <pc:spChg chg="mod">
          <ac:chgData name="Loprinzo, Samantha" userId="S::23898@icf.com::93753708-060b-4a38-a558-06e99c9b3fad" providerId="AD" clId="Web-{72FB7598-AAFE-6DB2-03C5-DEF56ADE9EBB}" dt="2023-05-25T12:52:40.826" v="9" actId="20577"/>
          <ac:spMkLst>
            <pc:docMk/>
            <pc:sldMk cId="2059054687" sldId="274"/>
            <ac:spMk id="3" creationId="{00000000-0000-0000-0000-000000000000}"/>
          </ac:spMkLst>
        </pc:spChg>
        <pc:spChg chg="mod modVis">
          <ac:chgData name="Loprinzo, Samantha" userId="S::23898@icf.com::93753708-060b-4a38-a558-06e99c9b3fad" providerId="AD" clId="Web-{72FB7598-AAFE-6DB2-03C5-DEF56ADE9EBB}" dt="2023-05-25T12:52:36.139" v="7"/>
          <ac:spMkLst>
            <pc:docMk/>
            <pc:sldMk cId="2059054687" sldId="274"/>
            <ac:spMk id="5" creationId="{00000000-0000-0000-0000-000000000000}"/>
          </ac:spMkLst>
        </pc:spChg>
        <pc:extLst>
          <p:ext xmlns:p="http://schemas.openxmlformats.org/presentationml/2006/main" uri="{D6D511B9-2390-475A-947B-AFAB55BFBCF1}">
            <pc226:cmChg xmlns:pc226="http://schemas.microsoft.com/office/powerpoint/2022/06/main/command" chg="add">
              <pc226:chgData name="Loprinzo, Samantha" userId="S::23898@icf.com::93753708-060b-4a38-a558-06e99c9b3fad" providerId="AD" clId="Web-{72FB7598-AAFE-6DB2-03C5-DEF56ADE9EBB}" dt="2023-05-25T12:52:09.357" v="6"/>
              <pc2:cmMkLst xmlns:pc2="http://schemas.microsoft.com/office/powerpoint/2019/9/main/command">
                <pc:docMk/>
                <pc:sldMk cId="2059054687" sldId="274"/>
                <pc2:cmMk id="{101AE8C1-0242-41F9-97A8-2BA62EA61DE2}"/>
              </pc2:cmMkLst>
            </pc226:cmChg>
          </p:ext>
        </pc:extLst>
      </pc:sldChg>
      <pc:sldChg chg="delCm">
        <pc:chgData name="Loprinzo, Samantha" userId="S::23898@icf.com::93753708-060b-4a38-a558-06e99c9b3fad" providerId="AD" clId="Web-{72FB7598-AAFE-6DB2-03C5-DEF56ADE9EBB}" dt="2023-05-25T13:00:57.621" v="25"/>
        <pc:sldMkLst>
          <pc:docMk/>
          <pc:sldMk cId="3007321750" sldId="276"/>
        </pc:sldMkLst>
        <pc:extLst>
          <p:ext xmlns:p="http://schemas.openxmlformats.org/presentationml/2006/main" uri="{D6D511B9-2390-475A-947B-AFAB55BFBCF1}">
            <pc226:cmChg xmlns:pc226="http://schemas.microsoft.com/office/powerpoint/2022/06/main/command" chg="del">
              <pc226:chgData name="Loprinzo, Samantha" userId="S::23898@icf.com::93753708-060b-4a38-a558-06e99c9b3fad" providerId="AD" clId="Web-{72FB7598-AAFE-6DB2-03C5-DEF56ADE9EBB}" dt="2023-05-25T13:00:57.621" v="25"/>
              <pc2:cmMkLst xmlns:pc2="http://schemas.microsoft.com/office/powerpoint/2019/9/main/command">
                <pc:docMk/>
                <pc:sldMk cId="3007321750" sldId="276"/>
                <pc2:cmMk id="{476BB192-3AD7-4498-9F15-DE64A07B2172}"/>
              </pc2:cmMkLst>
            </pc226:cmChg>
          </p:ext>
        </pc:extLst>
      </pc:sldChg>
      <pc:sldChg chg="modCm">
        <pc:chgData name="Loprinzo, Samantha" userId="S::23898@icf.com::93753708-060b-4a38-a558-06e99c9b3fad" providerId="AD" clId="Web-{72FB7598-AAFE-6DB2-03C5-DEF56ADE9EBB}" dt="2023-05-25T13:01:55.451" v="26"/>
        <pc:sldMkLst>
          <pc:docMk/>
          <pc:sldMk cId="545452808" sldId="283"/>
        </pc:sldMkLst>
        <pc:extLst>
          <p:ext xmlns:p="http://schemas.openxmlformats.org/presentationml/2006/main" uri="{D6D511B9-2390-475A-947B-AFAB55BFBCF1}">
            <pc226:cmChg xmlns:pc226="http://schemas.microsoft.com/office/powerpoint/2022/06/main/command" chg="">
              <pc226:chgData name="Loprinzo, Samantha" userId="S::23898@icf.com::93753708-060b-4a38-a558-06e99c9b3fad" providerId="AD" clId="Web-{72FB7598-AAFE-6DB2-03C5-DEF56ADE9EBB}" dt="2023-05-25T13:01:55.451" v="26"/>
              <pc2:cmMkLst xmlns:pc2="http://schemas.microsoft.com/office/powerpoint/2019/9/main/command">
                <pc:docMk/>
                <pc:sldMk cId="545452808" sldId="283"/>
                <pc2:cmMk id="{C9BA700E-E50B-452B-8F50-892F6CFD1CBD}"/>
              </pc2:cmMkLst>
              <pc226:cmRplyChg chg="add">
                <pc226:chgData name="Loprinzo, Samantha" userId="S::23898@icf.com::93753708-060b-4a38-a558-06e99c9b3fad" providerId="AD" clId="Web-{72FB7598-AAFE-6DB2-03C5-DEF56ADE9EBB}" dt="2023-05-25T13:01:55.451" v="26"/>
                <pc2:cmRplyMkLst xmlns:pc2="http://schemas.microsoft.com/office/powerpoint/2019/9/main/command">
                  <pc:docMk/>
                  <pc:sldMk cId="545452808" sldId="283"/>
                  <pc2:cmMk id="{C9BA700E-E50B-452B-8F50-892F6CFD1CBD}"/>
                  <pc2:cmRplyMk id="{44A27B07-17A2-480F-BBCF-AA6CF1A91B65}"/>
                </pc2:cmRplyMkLst>
              </pc226:cmRplyChg>
            </pc226:cmChg>
          </p:ext>
        </pc:extLst>
      </pc:sldChg>
      <pc:sldChg chg="modSp mod modClrScheme chgLayout">
        <pc:chgData name="Loprinzo, Samantha" userId="S::23898@icf.com::93753708-060b-4a38-a558-06e99c9b3fad" providerId="AD" clId="Web-{72FB7598-AAFE-6DB2-03C5-DEF56ADE9EBB}" dt="2023-05-25T12:52:57.561" v="12" actId="20577"/>
        <pc:sldMkLst>
          <pc:docMk/>
          <pc:sldMk cId="1527249897" sldId="293"/>
        </pc:sldMkLst>
        <pc:spChg chg="mod">
          <ac:chgData name="Loprinzo, Samantha" userId="S::23898@icf.com::93753708-060b-4a38-a558-06e99c9b3fad" providerId="AD" clId="Web-{72FB7598-AAFE-6DB2-03C5-DEF56ADE9EBB}" dt="2023-05-25T12:52:52.077" v="10"/>
          <ac:spMkLst>
            <pc:docMk/>
            <pc:sldMk cId="1527249897" sldId="293"/>
            <ac:spMk id="2" creationId="{00000000-0000-0000-0000-000000000000}"/>
          </ac:spMkLst>
        </pc:spChg>
        <pc:spChg chg="mod">
          <ac:chgData name="Loprinzo, Samantha" userId="S::23898@icf.com::93753708-060b-4a38-a558-06e99c9b3fad" providerId="AD" clId="Web-{72FB7598-AAFE-6DB2-03C5-DEF56ADE9EBB}" dt="2023-05-25T12:52:57.561" v="12" actId="20577"/>
          <ac:spMkLst>
            <pc:docMk/>
            <pc:sldMk cId="1527249897" sldId="293"/>
            <ac:spMk id="3" creationId="{00000000-0000-0000-0000-000000000000}"/>
          </ac:spMkLst>
        </pc:spChg>
        <pc:spChg chg="mod modVis">
          <ac:chgData name="Loprinzo, Samantha" userId="S::23898@icf.com::93753708-060b-4a38-a558-06e99c9b3fad" providerId="AD" clId="Web-{72FB7598-AAFE-6DB2-03C5-DEF56ADE9EBB}" dt="2023-05-25T12:52:52.077" v="10"/>
          <ac:spMkLst>
            <pc:docMk/>
            <pc:sldMk cId="1527249897" sldId="293"/>
            <ac:spMk id="5" creationId="{00000000-0000-0000-0000-000000000000}"/>
          </ac:spMkLst>
        </pc:spChg>
      </pc:sldChg>
      <pc:sldChg chg="delCm">
        <pc:chgData name="Loprinzo, Samantha" userId="S::23898@icf.com::93753708-060b-4a38-a558-06e99c9b3fad" providerId="AD" clId="Web-{72FB7598-AAFE-6DB2-03C5-DEF56ADE9EBB}" dt="2023-05-25T12:53:06.452" v="13"/>
        <pc:sldMkLst>
          <pc:docMk/>
          <pc:sldMk cId="2137960110" sldId="296"/>
        </pc:sldMkLst>
        <pc:extLst>
          <p:ext xmlns:p="http://schemas.openxmlformats.org/presentationml/2006/main" uri="{D6D511B9-2390-475A-947B-AFAB55BFBCF1}">
            <pc226:cmChg xmlns:pc226="http://schemas.microsoft.com/office/powerpoint/2022/06/main/command" chg="del">
              <pc226:chgData name="Loprinzo, Samantha" userId="S::23898@icf.com::93753708-060b-4a38-a558-06e99c9b3fad" providerId="AD" clId="Web-{72FB7598-AAFE-6DB2-03C5-DEF56ADE9EBB}" dt="2023-05-25T12:53:06.452" v="13"/>
              <pc2:cmMkLst xmlns:pc2="http://schemas.microsoft.com/office/powerpoint/2019/9/main/command">
                <pc:docMk/>
                <pc:sldMk cId="2137960110" sldId="296"/>
                <pc2:cmMk id="{98394553-D28C-4CB2-87E0-484962A4E1D3}"/>
              </pc2:cmMkLst>
            </pc226:cmChg>
          </p:ext>
        </pc:extLst>
      </pc:sldChg>
      <pc:sldChg chg="modSp mod modClrScheme chgLayout">
        <pc:chgData name="Loprinzo, Samantha" userId="S::23898@icf.com::93753708-060b-4a38-a558-06e99c9b3fad" providerId="AD" clId="Web-{72FB7598-AAFE-6DB2-03C5-DEF56ADE9EBB}" dt="2023-05-25T12:55:01.033" v="24" actId="20577"/>
        <pc:sldMkLst>
          <pc:docMk/>
          <pc:sldMk cId="3514713068" sldId="302"/>
        </pc:sldMkLst>
        <pc:spChg chg="mod">
          <ac:chgData name="Loprinzo, Samantha" userId="S::23898@icf.com::93753708-060b-4a38-a558-06e99c9b3fad" providerId="AD" clId="Web-{72FB7598-AAFE-6DB2-03C5-DEF56ADE9EBB}" dt="2023-05-25T12:50:31.995" v="5" actId="20577"/>
          <ac:spMkLst>
            <pc:docMk/>
            <pc:sldMk cId="3514713068" sldId="302"/>
            <ac:spMk id="3" creationId="{00000000-0000-0000-0000-000000000000}"/>
          </ac:spMkLst>
        </pc:spChg>
        <pc:spChg chg="mod ord">
          <ac:chgData name="Loprinzo, Samantha" userId="S::23898@icf.com::93753708-060b-4a38-a558-06e99c9b3fad" providerId="AD" clId="Web-{72FB7598-AAFE-6DB2-03C5-DEF56ADE9EBB}" dt="2023-05-25T12:55:01.033" v="24" actId="20577"/>
          <ac:spMkLst>
            <pc:docMk/>
            <pc:sldMk cId="3514713068" sldId="302"/>
            <ac:spMk id="5" creationId="{00000000-0000-0000-0000-000000000000}"/>
          </ac:spMkLst>
        </pc:spChg>
        <pc:spChg chg="mod modVis">
          <ac:chgData name="Loprinzo, Samantha" userId="S::23898@icf.com::93753708-060b-4a38-a558-06e99c9b3fad" providerId="AD" clId="Web-{72FB7598-AAFE-6DB2-03C5-DEF56ADE9EBB}" dt="2023-05-25T12:50:22.948" v="3"/>
          <ac:spMkLst>
            <pc:docMk/>
            <pc:sldMk cId="3514713068" sldId="302"/>
            <ac:spMk id="7" creationId="{00000000-0000-0000-0000-000000000000}"/>
          </ac:spMkLst>
        </pc:spChg>
      </pc:sldChg>
      <pc:sldChg chg="modSp mod modClrScheme chgLayout">
        <pc:chgData name="Loprinzo, Samantha" userId="S::23898@icf.com::93753708-060b-4a38-a558-06e99c9b3fad" providerId="AD" clId="Web-{72FB7598-AAFE-6DB2-03C5-DEF56ADE9EBB}" dt="2023-05-25T12:54:13.735" v="20" actId="20577"/>
        <pc:sldMkLst>
          <pc:docMk/>
          <pc:sldMk cId="537455299" sldId="303"/>
        </pc:sldMkLst>
        <pc:spChg chg="mod">
          <ac:chgData name="Loprinzo, Samantha" userId="S::23898@icf.com::93753708-060b-4a38-a558-06e99c9b3fad" providerId="AD" clId="Web-{72FB7598-AAFE-6DB2-03C5-DEF56ADE9EBB}" dt="2023-05-25T12:54:08.360" v="18"/>
          <ac:spMkLst>
            <pc:docMk/>
            <pc:sldMk cId="537455299" sldId="303"/>
            <ac:spMk id="2" creationId="{00000000-0000-0000-0000-000000000000}"/>
          </ac:spMkLst>
        </pc:spChg>
        <pc:spChg chg="mod">
          <ac:chgData name="Loprinzo, Samantha" userId="S::23898@icf.com::93753708-060b-4a38-a558-06e99c9b3fad" providerId="AD" clId="Web-{72FB7598-AAFE-6DB2-03C5-DEF56ADE9EBB}" dt="2023-05-25T12:54:13.735" v="20" actId="20577"/>
          <ac:spMkLst>
            <pc:docMk/>
            <pc:sldMk cId="537455299" sldId="303"/>
            <ac:spMk id="3" creationId="{00000000-0000-0000-0000-000000000000}"/>
          </ac:spMkLst>
        </pc:spChg>
        <pc:spChg chg="mod modVis">
          <ac:chgData name="Loprinzo, Samantha" userId="S::23898@icf.com::93753708-060b-4a38-a558-06e99c9b3fad" providerId="AD" clId="Web-{72FB7598-AAFE-6DB2-03C5-DEF56ADE9EBB}" dt="2023-05-25T12:54:08.360" v="18"/>
          <ac:spMkLst>
            <pc:docMk/>
            <pc:sldMk cId="537455299" sldId="303"/>
            <ac:spMk id="5" creationId="{00000000-0000-0000-0000-000000000000}"/>
          </ac:spMkLst>
        </pc:spChg>
      </pc:sldChg>
      <pc:sldChg chg="modSp mod modClrScheme chgLayout">
        <pc:chgData name="Loprinzo, Samantha" userId="S::23898@icf.com::93753708-060b-4a38-a558-06e99c9b3fad" providerId="AD" clId="Web-{72FB7598-AAFE-6DB2-03C5-DEF56ADE9EBB}" dt="2023-05-25T12:53:53.766" v="16"/>
        <pc:sldMkLst>
          <pc:docMk/>
          <pc:sldMk cId="3637256999" sldId="550"/>
        </pc:sldMkLst>
        <pc:spChg chg="mod">
          <ac:chgData name="Loprinzo, Samantha" userId="S::23898@icf.com::93753708-060b-4a38-a558-06e99c9b3fad" providerId="AD" clId="Web-{72FB7598-AAFE-6DB2-03C5-DEF56ADE9EBB}" dt="2023-05-25T12:53:53.766" v="16"/>
          <ac:spMkLst>
            <pc:docMk/>
            <pc:sldMk cId="3637256999" sldId="550"/>
            <ac:spMk id="2" creationId="{00000000-0000-0000-0000-000000000000}"/>
          </ac:spMkLst>
        </pc:spChg>
        <pc:spChg chg="mod">
          <ac:chgData name="Loprinzo, Samantha" userId="S::23898@icf.com::93753708-060b-4a38-a558-06e99c9b3fad" providerId="AD" clId="Web-{72FB7598-AAFE-6DB2-03C5-DEF56ADE9EBB}" dt="2023-05-25T12:53:53.766" v="16"/>
          <ac:spMkLst>
            <pc:docMk/>
            <pc:sldMk cId="3637256999" sldId="550"/>
            <ac:spMk id="3" creationId="{4DCE30B4-D5FF-BBAD-5EB5-2CA460BDFA35}"/>
          </ac:spMkLst>
        </pc:spChg>
        <pc:spChg chg="mod">
          <ac:chgData name="Loprinzo, Samantha" userId="S::23898@icf.com::93753708-060b-4a38-a558-06e99c9b3fad" providerId="AD" clId="Web-{72FB7598-AAFE-6DB2-03C5-DEF56ADE9EBB}" dt="2023-05-25T12:53:53.766" v="16"/>
          <ac:spMkLst>
            <pc:docMk/>
            <pc:sldMk cId="3637256999" sldId="550"/>
            <ac:spMk id="4" creationId="{00000000-0000-0000-0000-000000000000}"/>
          </ac:spMkLst>
        </pc:spChg>
      </pc:sldChg>
      <pc:sldChg chg="modSp mod modClrScheme chgLayout">
        <pc:chgData name="Loprinzo, Samantha" userId="S::23898@icf.com::93753708-060b-4a38-a558-06e99c9b3fad" providerId="AD" clId="Web-{72FB7598-AAFE-6DB2-03C5-DEF56ADE9EBB}" dt="2023-05-25T12:53:54.547" v="17"/>
        <pc:sldMkLst>
          <pc:docMk/>
          <pc:sldMk cId="3793698165" sldId="551"/>
        </pc:sldMkLst>
        <pc:spChg chg="mod">
          <ac:chgData name="Loprinzo, Samantha" userId="S::23898@icf.com::93753708-060b-4a38-a558-06e99c9b3fad" providerId="AD" clId="Web-{72FB7598-AAFE-6DB2-03C5-DEF56ADE9EBB}" dt="2023-05-25T12:53:54.547" v="17"/>
          <ac:spMkLst>
            <pc:docMk/>
            <pc:sldMk cId="3793698165" sldId="551"/>
            <ac:spMk id="2" creationId="{00000000-0000-0000-0000-000000000000}"/>
          </ac:spMkLst>
        </pc:spChg>
        <pc:spChg chg="mod">
          <ac:chgData name="Loprinzo, Samantha" userId="S::23898@icf.com::93753708-060b-4a38-a558-06e99c9b3fad" providerId="AD" clId="Web-{72FB7598-AAFE-6DB2-03C5-DEF56ADE9EBB}" dt="2023-05-25T12:53:54.547" v="17"/>
          <ac:spMkLst>
            <pc:docMk/>
            <pc:sldMk cId="3793698165" sldId="551"/>
            <ac:spMk id="4" creationId="{00000000-0000-0000-0000-000000000000}"/>
          </ac:spMkLst>
        </pc:spChg>
        <pc:spChg chg="mod ord modVis">
          <ac:chgData name="Loprinzo, Samantha" userId="S::23898@icf.com::93753708-060b-4a38-a558-06e99c9b3fad" providerId="AD" clId="Web-{72FB7598-AAFE-6DB2-03C5-DEF56ADE9EBB}" dt="2023-05-25T12:53:54.547" v="17"/>
          <ac:spMkLst>
            <pc:docMk/>
            <pc:sldMk cId="3793698165" sldId="551"/>
            <ac:spMk id="5" creationId="{00000000-0000-0000-0000-000000000000}"/>
          </ac:spMkLst>
        </pc:spChg>
        <pc:spChg chg="mod">
          <ac:chgData name="Loprinzo, Samantha" userId="S::23898@icf.com::93753708-060b-4a38-a558-06e99c9b3fad" providerId="AD" clId="Web-{72FB7598-AAFE-6DB2-03C5-DEF56ADE9EBB}" dt="2023-05-25T12:53:54.547" v="17"/>
          <ac:spMkLst>
            <pc:docMk/>
            <pc:sldMk cId="3793698165" sldId="551"/>
            <ac:spMk id="6" creationId="{61A9A511-F5A3-4C68-89F1-0986068D4E54}"/>
          </ac:spMkLst>
        </pc:spChg>
      </pc:sldChg>
    </pc:docChg>
  </pc:docChgLst>
  <pc:docChgLst>
    <pc:chgData name="Wallace, Rosemary" userId="29c8d8eb-1792-4406-885a-07da62ec13a3" providerId="ADAL" clId="{29A7E249-B05F-4C8C-99EB-E870FDC1484A}"/>
    <pc:docChg chg="modSld">
      <pc:chgData name="Wallace, Rosemary" userId="29c8d8eb-1792-4406-885a-07da62ec13a3" providerId="ADAL" clId="{29A7E249-B05F-4C8C-99EB-E870FDC1484A}" dt="2023-02-15T22:25:19.913" v="44"/>
      <pc:docMkLst>
        <pc:docMk/>
      </pc:docMkLst>
      <pc:sldChg chg="modNotesTx">
        <pc:chgData name="Wallace, Rosemary" userId="29c8d8eb-1792-4406-885a-07da62ec13a3" providerId="ADAL" clId="{29A7E249-B05F-4C8C-99EB-E870FDC1484A}" dt="2023-02-15T22:25:19.913" v="44"/>
        <pc:sldMkLst>
          <pc:docMk/>
          <pc:sldMk cId="2114774796" sldId="292"/>
        </pc:sldMkLst>
      </pc:sldChg>
      <pc:sldChg chg="modSp mod">
        <pc:chgData name="Wallace, Rosemary" userId="29c8d8eb-1792-4406-885a-07da62ec13a3" providerId="ADAL" clId="{29A7E249-B05F-4C8C-99EB-E870FDC1484A}" dt="2023-02-15T22:00:43.905" v="14" actId="20577"/>
        <pc:sldMkLst>
          <pc:docMk/>
          <pc:sldMk cId="1494027603" sldId="304"/>
        </pc:sldMkLst>
        <pc:spChg chg="mod">
          <ac:chgData name="Wallace, Rosemary" userId="29c8d8eb-1792-4406-885a-07da62ec13a3" providerId="ADAL" clId="{29A7E249-B05F-4C8C-99EB-E870FDC1484A}" dt="2023-02-15T21:58:10.717" v="3" actId="1076"/>
          <ac:spMkLst>
            <pc:docMk/>
            <pc:sldMk cId="1494027603" sldId="304"/>
            <ac:spMk id="2" creationId="{00000000-0000-0000-0000-000000000000}"/>
          </ac:spMkLst>
        </pc:spChg>
        <pc:spChg chg="mod">
          <ac:chgData name="Wallace, Rosemary" userId="29c8d8eb-1792-4406-885a-07da62ec13a3" providerId="ADAL" clId="{29A7E249-B05F-4C8C-99EB-E870FDC1484A}" dt="2023-02-15T22:00:43.905" v="14" actId="20577"/>
          <ac:spMkLst>
            <pc:docMk/>
            <pc:sldMk cId="1494027603" sldId="304"/>
            <ac:spMk id="3" creationId="{00000000-0000-0000-0000-000000000000}"/>
          </ac:spMkLst>
        </pc:spChg>
      </pc:sldChg>
      <pc:sldChg chg="modNotesTx">
        <pc:chgData name="Wallace, Rosemary" userId="29c8d8eb-1792-4406-885a-07da62ec13a3" providerId="ADAL" clId="{29A7E249-B05F-4C8C-99EB-E870FDC1484A}" dt="2023-02-15T22:24:01.714" v="39"/>
        <pc:sldMkLst>
          <pc:docMk/>
          <pc:sldMk cId="2512701041" sldId="318"/>
        </pc:sldMkLst>
      </pc:sldChg>
      <pc:sldChg chg="modNotesTx">
        <pc:chgData name="Wallace, Rosemary" userId="29c8d8eb-1792-4406-885a-07da62ec13a3" providerId="ADAL" clId="{29A7E249-B05F-4C8C-99EB-E870FDC1484A}" dt="2023-02-15T22:22:44.815" v="37" actId="20577"/>
        <pc:sldMkLst>
          <pc:docMk/>
          <pc:sldMk cId="2962423751" sldId="555"/>
        </pc:sldMkLst>
      </pc:sldChg>
    </pc:docChg>
  </pc:docChgLst>
  <pc:docChgLst>
    <pc:chgData name="Loprinzo, Samantha" userId="93753708-060b-4a38-a558-06e99c9b3fad" providerId="ADAL" clId="{CFEE05DA-57E0-4BBB-9B50-817921DD3165}"/>
    <pc:docChg chg="undo custSel addSld delSld modSld">
      <pc:chgData name="Loprinzo, Samantha" userId="93753708-060b-4a38-a558-06e99c9b3fad" providerId="ADAL" clId="{CFEE05DA-57E0-4BBB-9B50-817921DD3165}" dt="2023-05-25T14:32:35.478" v="96" actId="47"/>
      <pc:docMkLst>
        <pc:docMk/>
      </pc:docMkLst>
      <pc:sldChg chg="del">
        <pc:chgData name="Loprinzo, Samantha" userId="93753708-060b-4a38-a558-06e99c9b3fad" providerId="ADAL" clId="{CFEE05DA-57E0-4BBB-9B50-817921DD3165}" dt="2023-05-25T14:32:35.478" v="96" actId="47"/>
        <pc:sldMkLst>
          <pc:docMk/>
          <pc:sldMk cId="545452808" sldId="283"/>
        </pc:sldMkLst>
      </pc:sldChg>
      <pc:sldChg chg="delCm modCm">
        <pc:chgData name="Loprinzo, Samantha" userId="93753708-060b-4a38-a558-06e99c9b3fad" providerId="ADAL" clId="{CFEE05DA-57E0-4BBB-9B50-817921DD3165}" dt="2023-05-25T14:27:05.004" v="20"/>
        <pc:sldMkLst>
          <pc:docMk/>
          <pc:sldMk cId="2114774796" sldId="292"/>
        </pc:sldMkLst>
        <pc:extLst>
          <p:ext xmlns:p="http://schemas.openxmlformats.org/presentationml/2006/main" uri="{D6D511B9-2390-475A-947B-AFAB55BFBCF1}">
            <pc226:cmChg xmlns:pc226="http://schemas.microsoft.com/office/powerpoint/2022/06/main/command" chg="del mod">
              <pc226:chgData name="Loprinzo, Samantha" userId="93753708-060b-4a38-a558-06e99c9b3fad" providerId="ADAL" clId="{CFEE05DA-57E0-4BBB-9B50-817921DD3165}" dt="2023-05-25T14:27:05.004" v="20"/>
              <pc2:cmMkLst xmlns:pc2="http://schemas.microsoft.com/office/powerpoint/2019/9/main/command">
                <pc:docMk/>
                <pc:sldMk cId="2114774796" sldId="292"/>
                <pc2:cmMk id="{D26F6611-168D-4EAC-986F-0962499AF2BE}"/>
              </pc2:cmMkLst>
            </pc226:cmChg>
          </p:ext>
        </pc:extLst>
      </pc:sldChg>
      <pc:sldChg chg="delSp modSp mod">
        <pc:chgData name="Loprinzo, Samantha" userId="93753708-060b-4a38-a558-06e99c9b3fad" providerId="ADAL" clId="{CFEE05DA-57E0-4BBB-9B50-817921DD3165}" dt="2023-05-25T14:24:34.147" v="6" actId="108"/>
        <pc:sldMkLst>
          <pc:docMk/>
          <pc:sldMk cId="4113772462" sldId="545"/>
        </pc:sldMkLst>
        <pc:spChg chg="del">
          <ac:chgData name="Loprinzo, Samantha" userId="93753708-060b-4a38-a558-06e99c9b3fad" providerId="ADAL" clId="{CFEE05DA-57E0-4BBB-9B50-817921DD3165}" dt="2023-05-25T14:23:54.711" v="0" actId="478"/>
          <ac:spMkLst>
            <pc:docMk/>
            <pc:sldMk cId="4113772462" sldId="545"/>
            <ac:spMk id="3" creationId="{565801A4-12A3-BD3D-1F08-306E56E82C72}"/>
          </ac:spMkLst>
        </pc:spChg>
        <pc:spChg chg="mod">
          <ac:chgData name="Loprinzo, Samantha" userId="93753708-060b-4a38-a558-06e99c9b3fad" providerId="ADAL" clId="{CFEE05DA-57E0-4BBB-9B50-817921DD3165}" dt="2023-05-25T14:24:34.147" v="6" actId="108"/>
          <ac:spMkLst>
            <pc:docMk/>
            <pc:sldMk cId="4113772462" sldId="545"/>
            <ac:spMk id="4" creationId="{00000000-0000-0000-0000-000000000000}"/>
          </ac:spMkLst>
        </pc:spChg>
      </pc:sldChg>
      <pc:sldChg chg="del">
        <pc:chgData name="Loprinzo, Samantha" userId="93753708-060b-4a38-a558-06e99c9b3fad" providerId="ADAL" clId="{CFEE05DA-57E0-4BBB-9B50-817921DD3165}" dt="2023-05-25T14:25:08.050" v="13" actId="47"/>
        <pc:sldMkLst>
          <pc:docMk/>
          <pc:sldMk cId="1280058370" sldId="547"/>
        </pc:sldMkLst>
      </pc:sldChg>
      <pc:sldChg chg="del">
        <pc:chgData name="Loprinzo, Samantha" userId="93753708-060b-4a38-a558-06e99c9b3fad" providerId="ADAL" clId="{CFEE05DA-57E0-4BBB-9B50-817921DD3165}" dt="2023-05-25T14:29:51.015" v="53" actId="47"/>
        <pc:sldMkLst>
          <pc:docMk/>
          <pc:sldMk cId="1649477848" sldId="549"/>
        </pc:sldMkLst>
      </pc:sldChg>
      <pc:sldChg chg="addSp delSp modSp mod modClrScheme chgLayout">
        <pc:chgData name="Loprinzo, Samantha" userId="93753708-060b-4a38-a558-06e99c9b3fad" providerId="ADAL" clId="{CFEE05DA-57E0-4BBB-9B50-817921DD3165}" dt="2023-05-25T14:30:59.072" v="67" actId="108"/>
        <pc:sldMkLst>
          <pc:docMk/>
          <pc:sldMk cId="3637256999" sldId="550"/>
        </pc:sldMkLst>
        <pc:spChg chg="mod">
          <ac:chgData name="Loprinzo, Samantha" userId="93753708-060b-4a38-a558-06e99c9b3fad" providerId="ADAL" clId="{CFEE05DA-57E0-4BBB-9B50-817921DD3165}" dt="2023-05-25T14:30:02.578" v="54" actId="26606"/>
          <ac:spMkLst>
            <pc:docMk/>
            <pc:sldMk cId="3637256999" sldId="550"/>
            <ac:spMk id="2" creationId="{00000000-0000-0000-0000-000000000000}"/>
          </ac:spMkLst>
        </pc:spChg>
        <pc:spChg chg="del mod">
          <ac:chgData name="Loprinzo, Samantha" userId="93753708-060b-4a38-a558-06e99c9b3fad" providerId="ADAL" clId="{CFEE05DA-57E0-4BBB-9B50-817921DD3165}" dt="2023-05-25T14:30:05.941" v="55" actId="478"/>
          <ac:spMkLst>
            <pc:docMk/>
            <pc:sldMk cId="3637256999" sldId="550"/>
            <ac:spMk id="3" creationId="{4DCE30B4-D5FF-BBAD-5EB5-2CA460BDFA35}"/>
          </ac:spMkLst>
        </pc:spChg>
        <pc:spChg chg="mod">
          <ac:chgData name="Loprinzo, Samantha" userId="93753708-060b-4a38-a558-06e99c9b3fad" providerId="ADAL" clId="{CFEE05DA-57E0-4BBB-9B50-817921DD3165}" dt="2023-05-25T14:30:59.072" v="67" actId="108"/>
          <ac:spMkLst>
            <pc:docMk/>
            <pc:sldMk cId="3637256999" sldId="550"/>
            <ac:spMk id="4" creationId="{00000000-0000-0000-0000-000000000000}"/>
          </ac:spMkLst>
        </pc:spChg>
        <pc:spChg chg="add del mod">
          <ac:chgData name="Loprinzo, Samantha" userId="93753708-060b-4a38-a558-06e99c9b3fad" providerId="ADAL" clId="{CFEE05DA-57E0-4BBB-9B50-817921DD3165}" dt="2023-05-25T14:30:55.880" v="66" actId="478"/>
          <ac:spMkLst>
            <pc:docMk/>
            <pc:sldMk cId="3637256999" sldId="550"/>
            <ac:spMk id="5" creationId="{A5E50AEA-7C5A-AA67-DE9A-A8ED6C791424}"/>
          </ac:spMkLst>
        </pc:spChg>
      </pc:sldChg>
      <pc:sldChg chg="del">
        <pc:chgData name="Loprinzo, Samantha" userId="93753708-060b-4a38-a558-06e99c9b3fad" providerId="ADAL" clId="{CFEE05DA-57E0-4BBB-9B50-817921DD3165}" dt="2023-05-25T14:31:05.957" v="68" actId="47"/>
        <pc:sldMkLst>
          <pc:docMk/>
          <pc:sldMk cId="3793698165" sldId="551"/>
        </pc:sldMkLst>
      </pc:sldChg>
      <pc:sldChg chg="modNotesTx">
        <pc:chgData name="Loprinzo, Samantha" userId="93753708-060b-4a38-a558-06e99c9b3fad" providerId="ADAL" clId="{CFEE05DA-57E0-4BBB-9B50-817921DD3165}" dt="2023-05-25T14:32:20.633" v="95" actId="20577"/>
        <pc:sldMkLst>
          <pc:docMk/>
          <pc:sldMk cId="3568345332" sldId="556"/>
        </pc:sldMkLst>
      </pc:sldChg>
      <pc:sldChg chg="addSp delSp modSp mod modClrScheme chgLayout">
        <pc:chgData name="Loprinzo, Samantha" userId="93753708-060b-4a38-a558-06e99c9b3fad" providerId="ADAL" clId="{CFEE05DA-57E0-4BBB-9B50-817921DD3165}" dt="2023-05-25T14:29:13.449" v="45" actId="21"/>
        <pc:sldMkLst>
          <pc:docMk/>
          <pc:sldMk cId="3770775030" sldId="557"/>
        </pc:sldMkLst>
        <pc:spChg chg="mod">
          <ac:chgData name="Loprinzo, Samantha" userId="93753708-060b-4a38-a558-06e99c9b3fad" providerId="ADAL" clId="{CFEE05DA-57E0-4BBB-9B50-817921DD3165}" dt="2023-05-25T14:27:38.324" v="21" actId="26606"/>
          <ac:spMkLst>
            <pc:docMk/>
            <pc:sldMk cId="3770775030" sldId="557"/>
            <ac:spMk id="2" creationId="{00000000-0000-0000-0000-000000000000}"/>
          </ac:spMkLst>
        </pc:spChg>
        <pc:spChg chg="del mod">
          <ac:chgData name="Loprinzo, Samantha" userId="93753708-060b-4a38-a558-06e99c9b3fad" providerId="ADAL" clId="{CFEE05DA-57E0-4BBB-9B50-817921DD3165}" dt="2023-05-25T14:27:40.760" v="22" actId="478"/>
          <ac:spMkLst>
            <pc:docMk/>
            <pc:sldMk cId="3770775030" sldId="557"/>
            <ac:spMk id="3" creationId="{8EB42417-E86F-B3C2-7CA1-296F93FDA21C}"/>
          </ac:spMkLst>
        </pc:spChg>
        <pc:spChg chg="mod">
          <ac:chgData name="Loprinzo, Samantha" userId="93753708-060b-4a38-a558-06e99c9b3fad" providerId="ADAL" clId="{CFEE05DA-57E0-4BBB-9B50-817921DD3165}" dt="2023-05-25T14:28:26.325" v="31" actId="108"/>
          <ac:spMkLst>
            <pc:docMk/>
            <pc:sldMk cId="3770775030" sldId="557"/>
            <ac:spMk id="4" creationId="{00000000-0000-0000-0000-000000000000}"/>
          </ac:spMkLst>
        </pc:spChg>
        <pc:spChg chg="add del mod">
          <ac:chgData name="Loprinzo, Samantha" userId="93753708-060b-4a38-a558-06e99c9b3fad" providerId="ADAL" clId="{CFEE05DA-57E0-4BBB-9B50-817921DD3165}" dt="2023-05-25T14:29:13.449" v="45" actId="21"/>
          <ac:spMkLst>
            <pc:docMk/>
            <pc:sldMk cId="3770775030" sldId="557"/>
            <ac:spMk id="5" creationId="{20CE5F1C-35B4-488C-47DF-3376D063C0A2}"/>
          </ac:spMkLst>
        </pc:spChg>
      </pc:sldChg>
      <pc:sldChg chg="modSp mod">
        <pc:chgData name="Loprinzo, Samantha" userId="93753708-060b-4a38-a558-06e99c9b3fad" providerId="ADAL" clId="{CFEE05DA-57E0-4BBB-9B50-817921DD3165}" dt="2023-05-25T14:25:38.763" v="18" actId="207"/>
        <pc:sldMkLst>
          <pc:docMk/>
          <pc:sldMk cId="2335335591" sldId="561"/>
        </pc:sldMkLst>
        <pc:spChg chg="mod">
          <ac:chgData name="Loprinzo, Samantha" userId="93753708-060b-4a38-a558-06e99c9b3fad" providerId="ADAL" clId="{CFEE05DA-57E0-4BBB-9B50-817921DD3165}" dt="2023-05-25T14:25:35.228" v="17" actId="207"/>
          <ac:spMkLst>
            <pc:docMk/>
            <pc:sldMk cId="2335335591" sldId="561"/>
            <ac:spMk id="4" creationId="{00000000-0000-0000-0000-000000000000}"/>
          </ac:spMkLst>
        </pc:spChg>
        <pc:spChg chg="mod">
          <ac:chgData name="Loprinzo, Samantha" userId="93753708-060b-4a38-a558-06e99c9b3fad" providerId="ADAL" clId="{CFEE05DA-57E0-4BBB-9B50-817921DD3165}" dt="2023-05-25T14:25:38.763" v="18" actId="207"/>
          <ac:spMkLst>
            <pc:docMk/>
            <pc:sldMk cId="2335335591" sldId="561"/>
            <ac:spMk id="5" creationId="{0F232269-3C10-C757-6745-BCDA763DADB8}"/>
          </ac:spMkLst>
        </pc:spChg>
      </pc:sldChg>
      <pc:sldChg chg="addSp modSp add mod">
        <pc:chgData name="Loprinzo, Samantha" userId="93753708-060b-4a38-a558-06e99c9b3fad" providerId="ADAL" clId="{CFEE05DA-57E0-4BBB-9B50-817921DD3165}" dt="2023-05-25T14:25:28.725" v="16" actId="207"/>
        <pc:sldMkLst>
          <pc:docMk/>
          <pc:sldMk cId="676870638" sldId="562"/>
        </pc:sldMkLst>
        <pc:spChg chg="add mod">
          <ac:chgData name="Loprinzo, Samantha" userId="93753708-060b-4a38-a558-06e99c9b3fad" providerId="ADAL" clId="{CFEE05DA-57E0-4BBB-9B50-817921DD3165}" dt="2023-05-25T14:25:02.170" v="12" actId="1076"/>
          <ac:spMkLst>
            <pc:docMk/>
            <pc:sldMk cId="676870638" sldId="562"/>
            <ac:spMk id="3" creationId="{34456DB9-9303-FA1C-6A28-269BAB5671A7}"/>
          </ac:spMkLst>
        </pc:spChg>
        <pc:spChg chg="mod">
          <ac:chgData name="Loprinzo, Samantha" userId="93753708-060b-4a38-a558-06e99c9b3fad" providerId="ADAL" clId="{CFEE05DA-57E0-4BBB-9B50-817921DD3165}" dt="2023-05-25T14:25:28.725" v="16" actId="207"/>
          <ac:spMkLst>
            <pc:docMk/>
            <pc:sldMk cId="676870638" sldId="562"/>
            <ac:spMk id="4" creationId="{00000000-0000-0000-0000-000000000000}"/>
          </ac:spMkLst>
        </pc:spChg>
      </pc:sldChg>
      <pc:sldChg chg="addSp modSp add mod">
        <pc:chgData name="Loprinzo, Samantha" userId="93753708-060b-4a38-a558-06e99c9b3fad" providerId="ADAL" clId="{CFEE05DA-57E0-4BBB-9B50-817921DD3165}" dt="2023-05-25T14:29:46.854" v="52" actId="1076"/>
        <pc:sldMkLst>
          <pc:docMk/>
          <pc:sldMk cId="1046134914" sldId="563"/>
        </pc:sldMkLst>
        <pc:spChg chg="add mod">
          <ac:chgData name="Loprinzo, Samantha" userId="93753708-060b-4a38-a558-06e99c9b3fad" providerId="ADAL" clId="{CFEE05DA-57E0-4BBB-9B50-817921DD3165}" dt="2023-05-25T14:29:46.854" v="52" actId="1076"/>
          <ac:spMkLst>
            <pc:docMk/>
            <pc:sldMk cId="1046134914" sldId="563"/>
            <ac:spMk id="3" creationId="{6D91FA3B-D0CF-634D-51BD-CE188B0CAA54}"/>
          </ac:spMkLst>
        </pc:spChg>
        <pc:spChg chg="mod">
          <ac:chgData name="Loprinzo, Samantha" userId="93753708-060b-4a38-a558-06e99c9b3fad" providerId="ADAL" clId="{CFEE05DA-57E0-4BBB-9B50-817921DD3165}" dt="2023-05-25T14:28:39.470" v="34" actId="207"/>
          <ac:spMkLst>
            <pc:docMk/>
            <pc:sldMk cId="1046134914" sldId="563"/>
            <ac:spMk id="4" creationId="{00000000-0000-0000-0000-000000000000}"/>
          </ac:spMkLst>
        </pc:spChg>
        <pc:spChg chg="add mod">
          <ac:chgData name="Loprinzo, Samantha" userId="93753708-060b-4a38-a558-06e99c9b3fad" providerId="ADAL" clId="{CFEE05DA-57E0-4BBB-9B50-817921DD3165}" dt="2023-05-25T14:29:37.286" v="51" actId="207"/>
          <ac:spMkLst>
            <pc:docMk/>
            <pc:sldMk cId="1046134914" sldId="563"/>
            <ac:spMk id="5" creationId="{B2BC3142-7996-A12F-5393-B082F7C1A4A6}"/>
          </ac:spMkLst>
        </pc:spChg>
      </pc:sldChg>
      <pc:sldChg chg="add">
        <pc:chgData name="Loprinzo, Samantha" userId="93753708-060b-4a38-a558-06e99c9b3fad" providerId="ADAL" clId="{CFEE05DA-57E0-4BBB-9B50-817921DD3165}" dt="2023-05-25T14:30:52.390" v="65" actId="2890"/>
        <pc:sldMkLst>
          <pc:docMk/>
          <pc:sldMk cId="3494055599" sldId="564"/>
        </pc:sldMkLst>
      </pc:sldChg>
    </pc:docChg>
  </pc:docChgLst>
  <pc:docChgLst>
    <pc:chgData name="Loprinzo, Samantha" userId="S::23898@icf.com::93753708-060b-4a38-a558-06e99c9b3fad" providerId="AD" clId="Web-{FADF2CF7-A8BD-620D-64E2-3C31129A7B6E}"/>
    <pc:docChg chg="">
      <pc:chgData name="Loprinzo, Samantha" userId="S::23898@icf.com::93753708-060b-4a38-a558-06e99c9b3fad" providerId="AD" clId="Web-{FADF2CF7-A8BD-620D-64E2-3C31129A7B6E}" dt="2023-06-05T11:37:03.890" v="14"/>
      <pc:docMkLst>
        <pc:docMk/>
      </pc:docMkLst>
      <pc:sldChg chg="delCm">
        <pc:chgData name="Loprinzo, Samantha" userId="S::23898@icf.com::93753708-060b-4a38-a558-06e99c9b3fad" providerId="AD" clId="Web-{FADF2CF7-A8BD-620D-64E2-3C31129A7B6E}" dt="2023-06-05T11:36:26.061" v="3"/>
        <pc:sldMkLst>
          <pc:docMk/>
          <pc:sldMk cId="2979374424" sldId="261"/>
        </pc:sldMkLst>
        <pc:extLst>
          <p:ext xmlns:p="http://schemas.openxmlformats.org/presentationml/2006/main" uri="{D6D511B9-2390-475A-947B-AFAB55BFBCF1}">
            <pc226:cmChg xmlns:pc226="http://schemas.microsoft.com/office/powerpoint/2022/06/main/command" chg="del">
              <pc226:chgData name="Loprinzo, Samantha" userId="S::23898@icf.com::93753708-060b-4a38-a558-06e99c9b3fad" providerId="AD" clId="Web-{FADF2CF7-A8BD-620D-64E2-3C31129A7B6E}" dt="2023-06-05T11:36:26.061" v="3"/>
              <pc2:cmMkLst xmlns:pc2="http://schemas.microsoft.com/office/powerpoint/2019/9/main/command">
                <pc:docMk/>
                <pc:sldMk cId="2979374424" sldId="261"/>
                <pc2:cmMk id="{FBE4B0E0-D5CB-4640-A050-71B8055FBF38}"/>
              </pc2:cmMkLst>
            </pc226:cmChg>
          </p:ext>
        </pc:extLst>
      </pc:sldChg>
      <pc:sldChg chg="delCm">
        <pc:chgData name="Loprinzo, Samantha" userId="S::23898@icf.com::93753708-060b-4a38-a558-06e99c9b3fad" providerId="AD" clId="Web-{FADF2CF7-A8BD-620D-64E2-3C31129A7B6E}" dt="2023-06-05T11:36:40.796" v="8"/>
        <pc:sldMkLst>
          <pc:docMk/>
          <pc:sldMk cId="2128770877" sldId="273"/>
        </pc:sldMkLst>
        <pc:extLst>
          <p:ext xmlns:p="http://schemas.openxmlformats.org/presentationml/2006/main" uri="{D6D511B9-2390-475A-947B-AFAB55BFBCF1}">
            <pc226:cmChg xmlns:pc226="http://schemas.microsoft.com/office/powerpoint/2022/06/main/command" chg="del">
              <pc226:chgData name="Loprinzo, Samantha" userId="S::23898@icf.com::93753708-060b-4a38-a558-06e99c9b3fad" providerId="AD" clId="Web-{FADF2CF7-A8BD-620D-64E2-3C31129A7B6E}" dt="2023-06-05T11:36:40.796" v="8"/>
              <pc2:cmMkLst xmlns:pc2="http://schemas.microsoft.com/office/powerpoint/2019/9/main/command">
                <pc:docMk/>
                <pc:sldMk cId="2128770877" sldId="273"/>
                <pc2:cmMk id="{89D98F6F-1E71-463C-84DC-B8BC519F33A1}"/>
              </pc2:cmMkLst>
            </pc226:cmChg>
          </p:ext>
        </pc:extLst>
      </pc:sldChg>
      <pc:sldChg chg="delCm">
        <pc:chgData name="Loprinzo, Samantha" userId="S::23898@icf.com::93753708-060b-4a38-a558-06e99c9b3fad" providerId="AD" clId="Web-{FADF2CF7-A8BD-620D-64E2-3C31129A7B6E}" dt="2023-06-05T11:36:45.406" v="9"/>
        <pc:sldMkLst>
          <pc:docMk/>
          <pc:sldMk cId="3007321750" sldId="276"/>
        </pc:sldMkLst>
        <pc:extLst>
          <p:ext xmlns:p="http://schemas.openxmlformats.org/presentationml/2006/main" uri="{D6D511B9-2390-475A-947B-AFAB55BFBCF1}">
            <pc226:cmChg xmlns:pc226="http://schemas.microsoft.com/office/powerpoint/2022/06/main/command" chg="del">
              <pc226:chgData name="Loprinzo, Samantha" userId="S::23898@icf.com::93753708-060b-4a38-a558-06e99c9b3fad" providerId="AD" clId="Web-{FADF2CF7-A8BD-620D-64E2-3C31129A7B6E}" dt="2023-06-05T11:36:45.406" v="9"/>
              <pc2:cmMkLst xmlns:pc2="http://schemas.microsoft.com/office/powerpoint/2019/9/main/command">
                <pc:docMk/>
                <pc:sldMk cId="3007321750" sldId="276"/>
                <pc2:cmMk id="{6CD33ABA-204F-40E3-8127-3FA65FF1B2CC}"/>
              </pc2:cmMkLst>
            </pc226:cmChg>
          </p:ext>
        </pc:extLst>
      </pc:sldChg>
      <pc:sldChg chg="delCm">
        <pc:chgData name="Loprinzo, Samantha" userId="S::23898@icf.com::93753708-060b-4a38-a558-06e99c9b3fad" providerId="AD" clId="Web-{FADF2CF7-A8BD-620D-64E2-3C31129A7B6E}" dt="2023-06-05T11:36:57.906" v="13"/>
        <pc:sldMkLst>
          <pc:docMk/>
          <pc:sldMk cId="2114774796" sldId="292"/>
        </pc:sldMkLst>
        <pc:extLst>
          <p:ext xmlns:p="http://schemas.openxmlformats.org/presentationml/2006/main" uri="{D6D511B9-2390-475A-947B-AFAB55BFBCF1}">
            <pc226:cmChg xmlns:pc226="http://schemas.microsoft.com/office/powerpoint/2022/06/main/command" chg="del">
              <pc226:chgData name="Loprinzo, Samantha" userId="S::23898@icf.com::93753708-060b-4a38-a558-06e99c9b3fad" providerId="AD" clId="Web-{FADF2CF7-A8BD-620D-64E2-3C31129A7B6E}" dt="2023-06-05T11:36:56.343" v="12"/>
              <pc2:cmMkLst xmlns:pc2="http://schemas.microsoft.com/office/powerpoint/2019/9/main/command">
                <pc:docMk/>
                <pc:sldMk cId="2114774796" sldId="292"/>
                <pc2:cmMk id="{12C4CE3C-95EA-4663-A4CF-1D473DF0D0A8}"/>
              </pc2:cmMkLst>
            </pc226:cmChg>
            <pc226:cmChg xmlns:pc226="http://schemas.microsoft.com/office/powerpoint/2022/06/main/command" chg="del">
              <pc226:chgData name="Loprinzo, Samantha" userId="S::23898@icf.com::93753708-060b-4a38-a558-06e99c9b3fad" providerId="AD" clId="Web-{FADF2CF7-A8BD-620D-64E2-3C31129A7B6E}" dt="2023-06-05T11:36:57.906" v="13"/>
              <pc2:cmMkLst xmlns:pc2="http://schemas.microsoft.com/office/powerpoint/2019/9/main/command">
                <pc:docMk/>
                <pc:sldMk cId="2114774796" sldId="292"/>
                <pc2:cmMk id="{7EC215F2-B8B7-4738-9BE5-4680C394104B}"/>
              </pc2:cmMkLst>
            </pc226:cmChg>
          </p:ext>
        </pc:extLst>
      </pc:sldChg>
      <pc:sldChg chg="delCm">
        <pc:chgData name="Loprinzo, Samantha" userId="S::23898@icf.com::93753708-060b-4a38-a558-06e99c9b3fad" providerId="AD" clId="Web-{FADF2CF7-A8BD-620D-64E2-3C31129A7B6E}" dt="2023-06-05T11:37:03.890" v="14"/>
        <pc:sldMkLst>
          <pc:docMk/>
          <pc:sldMk cId="537455299" sldId="303"/>
        </pc:sldMkLst>
        <pc:extLst>
          <p:ext xmlns:p="http://schemas.openxmlformats.org/presentationml/2006/main" uri="{D6D511B9-2390-475A-947B-AFAB55BFBCF1}">
            <pc226:cmChg xmlns:pc226="http://schemas.microsoft.com/office/powerpoint/2022/06/main/command" chg="del">
              <pc226:chgData name="Loprinzo, Samantha" userId="S::23898@icf.com::93753708-060b-4a38-a558-06e99c9b3fad" providerId="AD" clId="Web-{FADF2CF7-A8BD-620D-64E2-3C31129A7B6E}" dt="2023-06-05T11:37:03.890" v="14"/>
              <pc2:cmMkLst xmlns:pc2="http://schemas.microsoft.com/office/powerpoint/2019/9/main/command">
                <pc:docMk/>
                <pc:sldMk cId="537455299" sldId="303"/>
                <pc2:cmMk id="{6AD93170-4614-4781-8246-61236BE67DFB}"/>
              </pc2:cmMkLst>
            </pc226:cmChg>
          </p:ext>
        </pc:extLst>
      </pc:sldChg>
      <pc:sldChg chg="delCm">
        <pc:chgData name="Loprinzo, Samantha" userId="S::23898@icf.com::93753708-060b-4a38-a558-06e99c9b3fad" providerId="AD" clId="Web-{FADF2CF7-A8BD-620D-64E2-3C31129A7B6E}" dt="2023-06-05T11:36:38.468" v="7"/>
        <pc:sldMkLst>
          <pc:docMk/>
          <pc:sldMk cId="1955659928" sldId="306"/>
        </pc:sldMkLst>
        <pc:extLst>
          <p:ext xmlns:p="http://schemas.openxmlformats.org/presentationml/2006/main" uri="{D6D511B9-2390-475A-947B-AFAB55BFBCF1}">
            <pc226:cmChg xmlns:pc226="http://schemas.microsoft.com/office/powerpoint/2022/06/main/command" chg="del">
              <pc226:chgData name="Loprinzo, Samantha" userId="S::23898@icf.com::93753708-060b-4a38-a558-06e99c9b3fad" providerId="AD" clId="Web-{FADF2CF7-A8BD-620D-64E2-3C31129A7B6E}" dt="2023-06-05T11:36:38.468" v="7"/>
              <pc2:cmMkLst xmlns:pc2="http://schemas.microsoft.com/office/powerpoint/2019/9/main/command">
                <pc:docMk/>
                <pc:sldMk cId="1955659928" sldId="306"/>
                <pc2:cmMk id="{47B8C14E-188E-47E1-B869-21F2A78F0B35}"/>
              </pc2:cmMkLst>
            </pc226:cmChg>
          </p:ext>
        </pc:extLst>
      </pc:sldChg>
      <pc:sldChg chg="delCm">
        <pc:chgData name="Loprinzo, Samantha" userId="S::23898@icf.com::93753708-060b-4a38-a558-06e99c9b3fad" providerId="AD" clId="Web-{FADF2CF7-A8BD-620D-64E2-3C31129A7B6E}" dt="2023-06-05T11:36:29.374" v="4"/>
        <pc:sldMkLst>
          <pc:docMk/>
          <pc:sldMk cId="3005404770" sldId="307"/>
        </pc:sldMkLst>
        <pc:extLst>
          <p:ext xmlns:p="http://schemas.openxmlformats.org/presentationml/2006/main" uri="{D6D511B9-2390-475A-947B-AFAB55BFBCF1}">
            <pc226:cmChg xmlns:pc226="http://schemas.microsoft.com/office/powerpoint/2022/06/main/command" chg="del">
              <pc226:chgData name="Loprinzo, Samantha" userId="S::23898@icf.com::93753708-060b-4a38-a558-06e99c9b3fad" providerId="AD" clId="Web-{FADF2CF7-A8BD-620D-64E2-3C31129A7B6E}" dt="2023-06-05T11:36:29.374" v="4"/>
              <pc2:cmMkLst xmlns:pc2="http://schemas.microsoft.com/office/powerpoint/2019/9/main/command">
                <pc:docMk/>
                <pc:sldMk cId="3005404770" sldId="307"/>
                <pc2:cmMk id="{C8FA665B-7041-4FD5-9D72-E0C87C35DC9B}"/>
              </pc2:cmMkLst>
            </pc226:cmChg>
          </p:ext>
        </pc:extLst>
      </pc:sldChg>
      <pc:sldChg chg="delCm">
        <pc:chgData name="Loprinzo, Samantha" userId="S::23898@icf.com::93753708-060b-4a38-a558-06e99c9b3fad" providerId="AD" clId="Web-{FADF2CF7-A8BD-620D-64E2-3C31129A7B6E}" dt="2023-06-05T11:36:32.155" v="5"/>
        <pc:sldMkLst>
          <pc:docMk/>
          <pc:sldMk cId="1326153343" sldId="309"/>
        </pc:sldMkLst>
        <pc:extLst>
          <p:ext xmlns:p="http://schemas.openxmlformats.org/presentationml/2006/main" uri="{D6D511B9-2390-475A-947B-AFAB55BFBCF1}">
            <pc226:cmChg xmlns:pc226="http://schemas.microsoft.com/office/powerpoint/2022/06/main/command" chg="del">
              <pc226:chgData name="Loprinzo, Samantha" userId="S::23898@icf.com::93753708-060b-4a38-a558-06e99c9b3fad" providerId="AD" clId="Web-{FADF2CF7-A8BD-620D-64E2-3C31129A7B6E}" dt="2023-06-05T11:36:32.155" v="5"/>
              <pc2:cmMkLst xmlns:pc2="http://schemas.microsoft.com/office/powerpoint/2019/9/main/command">
                <pc:docMk/>
                <pc:sldMk cId="1326153343" sldId="309"/>
                <pc2:cmMk id="{F5B49699-E59B-43F5-8D36-ACC713A0D141}"/>
              </pc2:cmMkLst>
            </pc226:cmChg>
          </p:ext>
        </pc:extLst>
      </pc:sldChg>
      <pc:sldChg chg="delCm">
        <pc:chgData name="Loprinzo, Samantha" userId="S::23898@icf.com::93753708-060b-4a38-a558-06e99c9b3fad" providerId="AD" clId="Web-{FADF2CF7-A8BD-620D-64E2-3C31129A7B6E}" dt="2023-06-05T11:36:47.812" v="10"/>
        <pc:sldMkLst>
          <pc:docMk/>
          <pc:sldMk cId="2139127720" sldId="313"/>
        </pc:sldMkLst>
        <pc:extLst>
          <p:ext xmlns:p="http://schemas.openxmlformats.org/presentationml/2006/main" uri="{D6D511B9-2390-475A-947B-AFAB55BFBCF1}">
            <pc226:cmChg xmlns:pc226="http://schemas.microsoft.com/office/powerpoint/2022/06/main/command" chg="del">
              <pc226:chgData name="Loprinzo, Samantha" userId="S::23898@icf.com::93753708-060b-4a38-a558-06e99c9b3fad" providerId="AD" clId="Web-{FADF2CF7-A8BD-620D-64E2-3C31129A7B6E}" dt="2023-06-05T11:36:47.812" v="10"/>
              <pc2:cmMkLst xmlns:pc2="http://schemas.microsoft.com/office/powerpoint/2019/9/main/command">
                <pc:docMk/>
                <pc:sldMk cId="2139127720" sldId="313"/>
                <pc2:cmMk id="{2FFC452A-707B-43F6-B5E9-068F7E54D30E}"/>
              </pc2:cmMkLst>
            </pc226:cmChg>
          </p:ext>
        </pc:extLst>
      </pc:sldChg>
      <pc:sldChg chg="delCm">
        <pc:chgData name="Loprinzo, Samantha" userId="S::23898@icf.com::93753708-060b-4a38-a558-06e99c9b3fad" providerId="AD" clId="Web-{FADF2CF7-A8BD-620D-64E2-3C31129A7B6E}" dt="2023-06-05T11:36:50.187" v="11"/>
        <pc:sldMkLst>
          <pc:docMk/>
          <pc:sldMk cId="639296154" sldId="314"/>
        </pc:sldMkLst>
        <pc:extLst>
          <p:ext xmlns:p="http://schemas.openxmlformats.org/presentationml/2006/main" uri="{D6D511B9-2390-475A-947B-AFAB55BFBCF1}">
            <pc226:cmChg xmlns:pc226="http://schemas.microsoft.com/office/powerpoint/2022/06/main/command" chg="del">
              <pc226:chgData name="Loprinzo, Samantha" userId="S::23898@icf.com::93753708-060b-4a38-a558-06e99c9b3fad" providerId="AD" clId="Web-{FADF2CF7-A8BD-620D-64E2-3C31129A7B6E}" dt="2023-06-05T11:36:50.187" v="11"/>
              <pc2:cmMkLst xmlns:pc2="http://schemas.microsoft.com/office/powerpoint/2019/9/main/command">
                <pc:docMk/>
                <pc:sldMk cId="639296154" sldId="314"/>
                <pc2:cmMk id="{CD99D877-C9D6-4FCD-A09A-4E74E11A378C}"/>
              </pc2:cmMkLst>
            </pc226:cmChg>
          </p:ext>
        </pc:extLst>
      </pc:sldChg>
      <pc:sldChg chg="delCm">
        <pc:chgData name="Loprinzo, Samantha" userId="S::23898@icf.com::93753708-060b-4a38-a558-06e99c9b3fad" providerId="AD" clId="Web-{FADF2CF7-A8BD-620D-64E2-3C31129A7B6E}" dt="2023-06-05T11:36:36.155" v="6"/>
        <pc:sldMkLst>
          <pc:docMk/>
          <pc:sldMk cId="2152595281" sldId="317"/>
        </pc:sldMkLst>
        <pc:extLst>
          <p:ext xmlns:p="http://schemas.openxmlformats.org/presentationml/2006/main" uri="{D6D511B9-2390-475A-947B-AFAB55BFBCF1}">
            <pc226:cmChg xmlns:pc226="http://schemas.microsoft.com/office/powerpoint/2022/06/main/command" chg="del">
              <pc226:chgData name="Loprinzo, Samantha" userId="S::23898@icf.com::93753708-060b-4a38-a558-06e99c9b3fad" providerId="AD" clId="Web-{FADF2CF7-A8BD-620D-64E2-3C31129A7B6E}" dt="2023-06-05T11:36:36.155" v="6"/>
              <pc2:cmMkLst xmlns:pc2="http://schemas.microsoft.com/office/powerpoint/2019/9/main/command">
                <pc:docMk/>
                <pc:sldMk cId="2152595281" sldId="317"/>
                <pc2:cmMk id="{86BC5AD9-B886-437E-A1C2-0F43C0B00C2A}"/>
              </pc2:cmMkLst>
            </pc226:cmChg>
          </p:ext>
        </pc:extLst>
      </pc:sldChg>
      <pc:sldChg chg="delCm">
        <pc:chgData name="Loprinzo, Samantha" userId="S::23898@icf.com::93753708-060b-4a38-a558-06e99c9b3fad" providerId="AD" clId="Web-{FADF2CF7-A8BD-620D-64E2-3C31129A7B6E}" dt="2023-06-05T11:36:22.561" v="2"/>
        <pc:sldMkLst>
          <pc:docMk/>
          <pc:sldMk cId="2694341716" sldId="558"/>
        </pc:sldMkLst>
        <pc:extLst>
          <p:ext xmlns:p="http://schemas.openxmlformats.org/presentationml/2006/main" uri="{D6D511B9-2390-475A-947B-AFAB55BFBCF1}">
            <pc226:cmChg xmlns:pc226="http://schemas.microsoft.com/office/powerpoint/2022/06/main/command" chg="del">
              <pc226:chgData name="Loprinzo, Samantha" userId="S::23898@icf.com::93753708-060b-4a38-a558-06e99c9b3fad" providerId="AD" clId="Web-{FADF2CF7-A8BD-620D-64E2-3C31129A7B6E}" dt="2023-06-05T11:36:22.561" v="2"/>
              <pc2:cmMkLst xmlns:pc2="http://schemas.microsoft.com/office/powerpoint/2019/9/main/command">
                <pc:docMk/>
                <pc:sldMk cId="2694341716" sldId="558"/>
                <pc2:cmMk id="{25D94B29-832E-4E96-A786-5672D54B9865}"/>
              </pc2:cmMkLst>
            </pc226:cmChg>
            <pc226:cmChg xmlns:pc226="http://schemas.microsoft.com/office/powerpoint/2022/06/main/command" chg="del">
              <pc226:chgData name="Loprinzo, Samantha" userId="S::23898@icf.com::93753708-060b-4a38-a558-06e99c9b3fad" providerId="AD" clId="Web-{FADF2CF7-A8BD-620D-64E2-3C31129A7B6E}" dt="2023-06-05T11:36:20.811" v="1"/>
              <pc2:cmMkLst xmlns:pc2="http://schemas.microsoft.com/office/powerpoint/2019/9/main/command">
                <pc:docMk/>
                <pc:sldMk cId="2694341716" sldId="558"/>
                <pc2:cmMk id="{1A466EBE-1A41-41DB-8BA0-2012C5AAE5D0}"/>
              </pc2:cmMkLst>
            </pc226:cmChg>
          </p:ext>
        </pc:extLst>
      </pc:sldChg>
      <pc:sldChg chg="delCm">
        <pc:chgData name="Loprinzo, Samantha" userId="S::23898@icf.com::93753708-060b-4a38-a558-06e99c9b3fad" providerId="AD" clId="Web-{FADF2CF7-A8BD-620D-64E2-3C31129A7B6E}" dt="2023-06-05T11:36:18.264" v="0"/>
        <pc:sldMkLst>
          <pc:docMk/>
          <pc:sldMk cId="2971599535" sldId="560"/>
        </pc:sldMkLst>
        <pc:extLst>
          <p:ext xmlns:p="http://schemas.openxmlformats.org/presentationml/2006/main" uri="{D6D511B9-2390-475A-947B-AFAB55BFBCF1}">
            <pc226:cmChg xmlns:pc226="http://schemas.microsoft.com/office/powerpoint/2022/06/main/command" chg="del">
              <pc226:chgData name="Loprinzo, Samantha" userId="S::23898@icf.com::93753708-060b-4a38-a558-06e99c9b3fad" providerId="AD" clId="Web-{FADF2CF7-A8BD-620D-64E2-3C31129A7B6E}" dt="2023-06-05T11:36:18.264" v="0"/>
              <pc2:cmMkLst xmlns:pc2="http://schemas.microsoft.com/office/powerpoint/2019/9/main/command">
                <pc:docMk/>
                <pc:sldMk cId="2971599535" sldId="560"/>
                <pc2:cmMk id="{C9AE9A3C-B831-4AC9-9B9A-4783165D1A84}"/>
              </pc2:cmMkLst>
            </pc226:cmChg>
          </p:ext>
        </pc:extLst>
      </pc:sldChg>
    </pc:docChg>
  </pc:docChgLst>
  <pc:docChgLst>
    <pc:chgData name="Loprinzo, Samantha" userId="S::23898@icf.com::93753708-060b-4a38-a558-06e99c9b3fad" providerId="AD" clId="Web-{55912411-FECE-4A0D-6E1E-455927076BEE}"/>
    <pc:docChg chg="modSld">
      <pc:chgData name="Loprinzo, Samantha" userId="S::23898@icf.com::93753708-060b-4a38-a558-06e99c9b3fad" providerId="AD" clId="Web-{55912411-FECE-4A0D-6E1E-455927076BEE}" dt="2023-05-26T14:55:06.464" v="9"/>
      <pc:docMkLst>
        <pc:docMk/>
      </pc:docMkLst>
      <pc:sldChg chg="delCm">
        <pc:chgData name="Loprinzo, Samantha" userId="S::23898@icf.com::93753708-060b-4a38-a558-06e99c9b3fad" providerId="AD" clId="Web-{55912411-FECE-4A0D-6E1E-455927076BEE}" dt="2023-05-26T14:54:03.303" v="1"/>
        <pc:sldMkLst>
          <pc:docMk/>
          <pc:sldMk cId="3814098448" sldId="266"/>
        </pc:sldMkLst>
        <pc:extLst>
          <p:ext xmlns:p="http://schemas.openxmlformats.org/presentationml/2006/main" uri="{D6D511B9-2390-475A-947B-AFAB55BFBCF1}">
            <pc226:cmChg xmlns:pc226="http://schemas.microsoft.com/office/powerpoint/2022/06/main/command" chg="del">
              <pc226:chgData name="Loprinzo, Samantha" userId="S::23898@icf.com::93753708-060b-4a38-a558-06e99c9b3fad" providerId="AD" clId="Web-{55912411-FECE-4A0D-6E1E-455927076BEE}" dt="2023-05-26T14:54:03.303" v="1"/>
              <pc2:cmMkLst xmlns:pc2="http://schemas.microsoft.com/office/powerpoint/2019/9/main/command">
                <pc:docMk/>
                <pc:sldMk cId="3814098448" sldId="266"/>
                <pc2:cmMk id="{C394923A-8851-4182-AB05-329322D19CB5}"/>
              </pc2:cmMkLst>
            </pc226:cmChg>
          </p:ext>
        </pc:extLst>
      </pc:sldChg>
      <pc:sldChg chg="delCm">
        <pc:chgData name="Loprinzo, Samantha" userId="S::23898@icf.com::93753708-060b-4a38-a558-06e99c9b3fad" providerId="AD" clId="Web-{55912411-FECE-4A0D-6E1E-455927076BEE}" dt="2023-05-26T14:54:20.226" v="2"/>
        <pc:sldMkLst>
          <pc:docMk/>
          <pc:sldMk cId="2059054687" sldId="274"/>
        </pc:sldMkLst>
        <pc:extLst>
          <p:ext xmlns:p="http://schemas.openxmlformats.org/presentationml/2006/main" uri="{D6D511B9-2390-475A-947B-AFAB55BFBCF1}">
            <pc226:cmChg xmlns:pc226="http://schemas.microsoft.com/office/powerpoint/2022/06/main/command" chg="del">
              <pc226:chgData name="Loprinzo, Samantha" userId="S::23898@icf.com::93753708-060b-4a38-a558-06e99c9b3fad" providerId="AD" clId="Web-{55912411-FECE-4A0D-6E1E-455927076BEE}" dt="2023-05-26T14:54:20.226" v="2"/>
              <pc2:cmMkLst xmlns:pc2="http://schemas.microsoft.com/office/powerpoint/2019/9/main/command">
                <pc:docMk/>
                <pc:sldMk cId="2059054687" sldId="274"/>
                <pc2:cmMk id="{101AE8C1-0242-41F9-97A8-2BA62EA61DE2}"/>
              </pc2:cmMkLst>
            </pc226:cmChg>
          </p:ext>
        </pc:extLst>
      </pc:sldChg>
      <pc:sldChg chg="delCm">
        <pc:chgData name="Loprinzo, Samantha" userId="S::23898@icf.com::93753708-060b-4a38-a558-06e99c9b3fad" providerId="AD" clId="Web-{55912411-FECE-4A0D-6E1E-455927076BEE}" dt="2023-05-26T14:54:27.649" v="3"/>
        <pc:sldMkLst>
          <pc:docMk/>
          <pc:sldMk cId="2139127720" sldId="313"/>
        </pc:sldMkLst>
        <pc:extLst>
          <p:ext xmlns:p="http://schemas.openxmlformats.org/presentationml/2006/main" uri="{D6D511B9-2390-475A-947B-AFAB55BFBCF1}">
            <pc226:cmChg xmlns:pc226="http://schemas.microsoft.com/office/powerpoint/2022/06/main/command" chg="del">
              <pc226:chgData name="Loprinzo, Samantha" userId="S::23898@icf.com::93753708-060b-4a38-a558-06e99c9b3fad" providerId="AD" clId="Web-{55912411-FECE-4A0D-6E1E-455927076BEE}" dt="2023-05-26T14:54:27.649" v="3"/>
              <pc2:cmMkLst xmlns:pc2="http://schemas.microsoft.com/office/powerpoint/2019/9/main/command">
                <pc:docMk/>
                <pc:sldMk cId="2139127720" sldId="313"/>
                <pc2:cmMk id="{C2095A0E-496E-4D1D-8BD2-1820B0247D1E}"/>
              </pc2:cmMkLst>
            </pc226:cmChg>
          </p:ext>
        </pc:extLst>
      </pc:sldChg>
      <pc:sldChg chg="delCm">
        <pc:chgData name="Loprinzo, Samantha" userId="S::23898@icf.com::93753708-060b-4a38-a558-06e99c9b3fad" providerId="AD" clId="Web-{55912411-FECE-4A0D-6E1E-455927076BEE}" dt="2023-05-26T14:54:31.477" v="4"/>
        <pc:sldMkLst>
          <pc:docMk/>
          <pc:sldMk cId="639296154" sldId="314"/>
        </pc:sldMkLst>
        <pc:extLst>
          <p:ext xmlns:p="http://schemas.openxmlformats.org/presentationml/2006/main" uri="{D6D511B9-2390-475A-947B-AFAB55BFBCF1}">
            <pc226:cmChg xmlns:pc226="http://schemas.microsoft.com/office/powerpoint/2022/06/main/command" chg="del">
              <pc226:chgData name="Loprinzo, Samantha" userId="S::23898@icf.com::93753708-060b-4a38-a558-06e99c9b3fad" providerId="AD" clId="Web-{55912411-FECE-4A0D-6E1E-455927076BEE}" dt="2023-05-26T14:54:31.477" v="4"/>
              <pc2:cmMkLst xmlns:pc2="http://schemas.microsoft.com/office/powerpoint/2019/9/main/command">
                <pc:docMk/>
                <pc:sldMk cId="639296154" sldId="314"/>
                <pc2:cmMk id="{BD005D73-B675-47AA-9F55-1C2E19E1DFBA}"/>
              </pc2:cmMkLst>
            </pc226:cmChg>
          </p:ext>
        </pc:extLst>
      </pc:sldChg>
      <pc:sldChg chg="delCm modNotes">
        <pc:chgData name="Loprinzo, Samantha" userId="S::23898@icf.com::93753708-060b-4a38-a558-06e99c9b3fad" providerId="AD" clId="Web-{55912411-FECE-4A0D-6E1E-455927076BEE}" dt="2023-05-26T14:55:06.464" v="9"/>
        <pc:sldMkLst>
          <pc:docMk/>
          <pc:sldMk cId="2512701041" sldId="318"/>
        </pc:sldMkLst>
        <pc:extLst>
          <p:ext xmlns:p="http://schemas.openxmlformats.org/presentationml/2006/main" uri="{D6D511B9-2390-475A-947B-AFAB55BFBCF1}">
            <pc226:cmChg xmlns:pc226="http://schemas.microsoft.com/office/powerpoint/2022/06/main/command" chg="del">
              <pc226:chgData name="Loprinzo, Samantha" userId="S::23898@icf.com::93753708-060b-4a38-a558-06e99c9b3fad" providerId="AD" clId="Web-{55912411-FECE-4A0D-6E1E-455927076BEE}" dt="2023-05-26T14:55:04.698" v="8"/>
              <pc2:cmMkLst xmlns:pc2="http://schemas.microsoft.com/office/powerpoint/2019/9/main/command">
                <pc:docMk/>
                <pc:sldMk cId="2512701041" sldId="318"/>
                <pc2:cmMk id="{62C29BBB-7747-4411-AD6B-7DB807FA6DAA}"/>
              </pc2:cmMkLst>
            </pc226:cmChg>
          </p:ext>
        </pc:extLst>
      </pc:sldChg>
      <pc:sldChg chg="addCm">
        <pc:chgData name="Loprinzo, Samantha" userId="S::23898@icf.com::93753708-060b-4a38-a558-06e99c9b3fad" providerId="AD" clId="Web-{55912411-FECE-4A0D-6E1E-455927076BEE}" dt="2023-05-26T14:53:44.645" v="0"/>
        <pc:sldMkLst>
          <pc:docMk/>
          <pc:sldMk cId="2971599535" sldId="560"/>
        </pc:sldMkLst>
        <pc:extLst>
          <p:ext xmlns:p="http://schemas.openxmlformats.org/presentationml/2006/main" uri="{D6D511B9-2390-475A-947B-AFAB55BFBCF1}">
            <pc226:cmChg xmlns:pc226="http://schemas.microsoft.com/office/powerpoint/2022/06/main/command" chg="add">
              <pc226:chgData name="Loprinzo, Samantha" userId="S::23898@icf.com::93753708-060b-4a38-a558-06e99c9b3fad" providerId="AD" clId="Web-{55912411-FECE-4A0D-6E1E-455927076BEE}" dt="2023-05-26T14:53:44.645" v="0"/>
              <pc2:cmMkLst xmlns:pc2="http://schemas.microsoft.com/office/powerpoint/2019/9/main/command">
                <pc:docMk/>
                <pc:sldMk cId="2971599535" sldId="560"/>
                <pc2:cmMk id="{C9AE9A3C-B831-4AC9-9B9A-4783165D1A84}"/>
              </pc2:cmMkLst>
            </pc226:cmChg>
          </p:ext>
        </pc:extLst>
      </pc:sldChg>
    </pc:docChg>
  </pc:docChgLst>
  <pc:docChgLst>
    <pc:chgData name="Albee, Maddy" userId="4e399e78-279b-4a5f-b7a4-74f5fe6662b5" providerId="ADAL" clId="{2D9E1344-FE3C-46E8-8770-DA33F117C093}"/>
    <pc:docChg chg="undo redo custSel addSld delSld modSld modMainMaster modNotesMaster">
      <pc:chgData name="Albee, Maddy" userId="4e399e78-279b-4a5f-b7a4-74f5fe6662b5" providerId="ADAL" clId="{2D9E1344-FE3C-46E8-8770-DA33F117C093}" dt="2023-05-18T23:25:44.757" v="2404" actId="478"/>
      <pc:docMkLst>
        <pc:docMk/>
      </pc:docMkLst>
      <pc:sldChg chg="del">
        <pc:chgData name="Albee, Maddy" userId="4e399e78-279b-4a5f-b7a4-74f5fe6662b5" providerId="ADAL" clId="{2D9E1344-FE3C-46E8-8770-DA33F117C093}" dt="2023-05-18T18:23:34.716" v="122" actId="47"/>
        <pc:sldMkLst>
          <pc:docMk/>
          <pc:sldMk cId="2813605664" sldId="257"/>
        </pc:sldMkLst>
      </pc:sldChg>
      <pc:sldChg chg="modSp mod modNotes">
        <pc:chgData name="Albee, Maddy" userId="4e399e78-279b-4a5f-b7a4-74f5fe6662b5" providerId="ADAL" clId="{2D9E1344-FE3C-46E8-8770-DA33F117C093}" dt="2023-05-18T23:08:31.771" v="1167" actId="14100"/>
        <pc:sldMkLst>
          <pc:docMk/>
          <pc:sldMk cId="2104564203" sldId="258"/>
        </pc:sldMkLst>
        <pc:spChg chg="mod">
          <ac:chgData name="Albee, Maddy" userId="4e399e78-279b-4a5f-b7a4-74f5fe6662b5" providerId="ADAL" clId="{2D9E1344-FE3C-46E8-8770-DA33F117C093}" dt="2023-05-18T23:08:31.319" v="1166" actId="1076"/>
          <ac:spMkLst>
            <pc:docMk/>
            <pc:sldMk cId="2104564203" sldId="258"/>
            <ac:spMk id="2" creationId="{00000000-0000-0000-0000-000000000000}"/>
          </ac:spMkLst>
        </pc:spChg>
        <pc:spChg chg="mod">
          <ac:chgData name="Albee, Maddy" userId="4e399e78-279b-4a5f-b7a4-74f5fe6662b5" providerId="ADAL" clId="{2D9E1344-FE3C-46E8-8770-DA33F117C093}" dt="2023-05-18T23:08:31.771" v="1167" actId="14100"/>
          <ac:spMkLst>
            <pc:docMk/>
            <pc:sldMk cId="2104564203" sldId="258"/>
            <ac:spMk id="3" creationId="{00000000-0000-0000-0000-000000000000}"/>
          </ac:spMkLst>
        </pc:spChg>
        <pc:spChg chg="mod">
          <ac:chgData name="Albee, Maddy" userId="4e399e78-279b-4a5f-b7a4-74f5fe6662b5" providerId="ADAL" clId="{2D9E1344-FE3C-46E8-8770-DA33F117C093}" dt="2023-05-18T22:03:30.951" v="622"/>
          <ac:spMkLst>
            <pc:docMk/>
            <pc:sldMk cId="2104564203" sldId="258"/>
            <ac:spMk id="4" creationId="{00000000-0000-0000-0000-000000000000}"/>
          </ac:spMkLst>
        </pc:spChg>
      </pc:sldChg>
      <pc:sldChg chg="addSp delSp modSp mod modClrScheme addCm chgLayout modNotes modNotesTx">
        <pc:chgData name="Albee, Maddy" userId="4e399e78-279b-4a5f-b7a4-74f5fe6662b5" providerId="ADAL" clId="{2D9E1344-FE3C-46E8-8770-DA33F117C093}" dt="2023-05-18T23:11:00.637" v="1222"/>
        <pc:sldMkLst>
          <pc:docMk/>
          <pc:sldMk cId="2979374424" sldId="261"/>
        </pc:sldMkLst>
        <pc:spChg chg="mod">
          <ac:chgData name="Albee, Maddy" userId="4e399e78-279b-4a5f-b7a4-74f5fe6662b5" providerId="ADAL" clId="{2D9E1344-FE3C-46E8-8770-DA33F117C093}" dt="2023-05-18T23:08:06.201" v="1163"/>
          <ac:spMkLst>
            <pc:docMk/>
            <pc:sldMk cId="2979374424" sldId="261"/>
            <ac:spMk id="2" creationId="{00000000-0000-0000-0000-000000000000}"/>
          </ac:spMkLst>
        </pc:spChg>
        <pc:spChg chg="add mod ord">
          <ac:chgData name="Albee, Maddy" userId="4e399e78-279b-4a5f-b7a4-74f5fe6662b5" providerId="ADAL" clId="{2D9E1344-FE3C-46E8-8770-DA33F117C093}" dt="2023-05-18T23:08:06.201" v="1163"/>
          <ac:spMkLst>
            <pc:docMk/>
            <pc:sldMk cId="2979374424" sldId="261"/>
            <ac:spMk id="3" creationId="{4B573435-4CD2-D0E3-8464-247E06CB598E}"/>
          </ac:spMkLst>
        </pc:spChg>
        <pc:spChg chg="add del mod ord">
          <ac:chgData name="Albee, Maddy" userId="4e399e78-279b-4a5f-b7a4-74f5fe6662b5" providerId="ADAL" clId="{2D9E1344-FE3C-46E8-8770-DA33F117C093}" dt="2023-05-18T22:02:09.239" v="576" actId="478"/>
          <ac:spMkLst>
            <pc:docMk/>
            <pc:sldMk cId="2979374424" sldId="261"/>
            <ac:spMk id="6" creationId="{FBF5A3A5-9D51-37BB-F6D2-A0328EA4EACE}"/>
          </ac:spMkLst>
        </pc:spChg>
        <pc:spChg chg="del">
          <ac:chgData name="Albee, Maddy" userId="4e399e78-279b-4a5f-b7a4-74f5fe6662b5" providerId="ADAL" clId="{2D9E1344-FE3C-46E8-8770-DA33F117C093}" dt="2023-05-18T22:01:58.716" v="573" actId="478"/>
          <ac:spMkLst>
            <pc:docMk/>
            <pc:sldMk cId="2979374424" sldId="261"/>
            <ac:spMk id="10" creationId="{00000000-0000-0000-0000-000000000000}"/>
          </ac:spMkLst>
        </pc:spChg>
        <pc:spChg chg="mod">
          <ac:chgData name="Albee, Maddy" userId="4e399e78-279b-4a5f-b7a4-74f5fe6662b5" providerId="ADAL" clId="{2D9E1344-FE3C-46E8-8770-DA33F117C093}" dt="2023-05-18T23:08:06.201" v="1163"/>
          <ac:spMkLst>
            <pc:docMk/>
            <pc:sldMk cId="2979374424" sldId="261"/>
            <ac:spMk id="11" creationId="{00000000-0000-0000-0000-000000000000}"/>
          </ac:spMkLst>
        </pc:spChg>
        <pc:spChg chg="mod ord">
          <ac:chgData name="Albee, Maddy" userId="4e399e78-279b-4a5f-b7a4-74f5fe6662b5" providerId="ADAL" clId="{2D9E1344-FE3C-46E8-8770-DA33F117C093}" dt="2023-05-18T22:03:30.951" v="622"/>
          <ac:spMkLst>
            <pc:docMk/>
            <pc:sldMk cId="2979374424" sldId="261"/>
            <ac:spMk id="13" creationId="{00000000-0000-0000-0000-000000000000}"/>
          </ac:spMkLst>
        </pc:spChg>
        <pc:picChg chg="mod">
          <ac:chgData name="Albee, Maddy" userId="4e399e78-279b-4a5f-b7a4-74f5fe6662b5" providerId="ADAL" clId="{2D9E1344-FE3C-46E8-8770-DA33F117C093}" dt="2023-05-18T23:08:06.201" v="1163"/>
          <ac:picMkLst>
            <pc:docMk/>
            <pc:sldMk cId="2979374424" sldId="261"/>
            <ac:picMk id="4" creationId="{3C26A19C-3AA6-4756-AE24-7218994BFBC7}"/>
          </ac:picMkLst>
        </pc:picChg>
        <pc:picChg chg="mod">
          <ac:chgData name="Albee, Maddy" userId="4e399e78-279b-4a5f-b7a4-74f5fe6662b5" providerId="ADAL" clId="{2D9E1344-FE3C-46E8-8770-DA33F117C093}" dt="2023-05-18T23:08:06.201" v="1163"/>
          <ac:picMkLst>
            <pc:docMk/>
            <pc:sldMk cId="2979374424" sldId="261"/>
            <ac:picMk id="5" creationId="{D4417397-9A18-25F3-25F1-75C9CE98BE10}"/>
          </ac:picMkLst>
        </pc:picChg>
        <pc:cxnChg chg="mod">
          <ac:chgData name="Albee, Maddy" userId="4e399e78-279b-4a5f-b7a4-74f5fe6662b5" providerId="ADAL" clId="{2D9E1344-FE3C-46E8-8770-DA33F117C093}" dt="2023-05-18T23:08:06.201" v="1163"/>
          <ac:cxnSpMkLst>
            <pc:docMk/>
            <pc:sldMk cId="2979374424" sldId="261"/>
            <ac:cxnSpMk id="12" creationId="{00000000-0000-0000-0000-000000000000}"/>
          </ac:cxnSpMkLst>
        </pc:cxnChg>
        <pc:cxnChg chg="mod">
          <ac:chgData name="Albee, Maddy" userId="4e399e78-279b-4a5f-b7a4-74f5fe6662b5" providerId="ADAL" clId="{2D9E1344-FE3C-46E8-8770-DA33F117C093}" dt="2023-05-18T23:08:06.201" v="1163"/>
          <ac:cxnSpMkLst>
            <pc:docMk/>
            <pc:sldMk cId="2979374424" sldId="261"/>
            <ac:cxnSpMk id="14" creationId="{9E666F82-5CE5-4AA3-AA8B-948709B7A0B1}"/>
          </ac:cxnSpMkLst>
        </pc:cxnChg>
        <pc:extLst>
          <p:ext xmlns:p="http://schemas.openxmlformats.org/presentationml/2006/main" uri="{D6D511B9-2390-475A-947B-AFAB55BFBCF1}">
            <pc226:cmChg xmlns:pc226="http://schemas.microsoft.com/office/powerpoint/2022/06/main/command" chg="add">
              <pc226:chgData name="Albee, Maddy" userId="4e399e78-279b-4a5f-b7a4-74f5fe6662b5" providerId="ADAL" clId="{2D9E1344-FE3C-46E8-8770-DA33F117C093}" dt="2023-05-18T23:11:00.637" v="1222"/>
              <pc2:cmMkLst xmlns:pc2="http://schemas.microsoft.com/office/powerpoint/2019/9/main/command">
                <pc:docMk/>
                <pc:sldMk cId="2979374424" sldId="261"/>
                <pc2:cmMk id="{FBE4B0E0-D5CB-4640-A050-71B8055FBF38}"/>
              </pc2:cmMkLst>
            </pc226:cmChg>
          </p:ext>
        </pc:extLst>
      </pc:sldChg>
      <pc:sldChg chg="addSp delSp modSp mod modClrScheme addCm chgLayout modNotes">
        <pc:chgData name="Albee, Maddy" userId="4e399e78-279b-4a5f-b7a4-74f5fe6662b5" providerId="ADAL" clId="{2D9E1344-FE3C-46E8-8770-DA33F117C093}" dt="2023-05-18T23:08:06.201" v="1163"/>
        <pc:sldMkLst>
          <pc:docMk/>
          <pc:sldMk cId="3897294689" sldId="262"/>
        </pc:sldMkLst>
        <pc:spChg chg="add mod ord">
          <ac:chgData name="Albee, Maddy" userId="4e399e78-279b-4a5f-b7a4-74f5fe6662b5" providerId="ADAL" clId="{2D9E1344-FE3C-46E8-8770-DA33F117C093}" dt="2023-05-18T23:08:06.201" v="1163"/>
          <ac:spMkLst>
            <pc:docMk/>
            <pc:sldMk cId="3897294689" sldId="262"/>
            <ac:spMk id="2" creationId="{3134F429-D67E-2F17-DC92-63FAD1B420A3}"/>
          </ac:spMkLst>
        </pc:spChg>
        <pc:spChg chg="mod">
          <ac:chgData name="Albee, Maddy" userId="4e399e78-279b-4a5f-b7a4-74f5fe6662b5" providerId="ADAL" clId="{2D9E1344-FE3C-46E8-8770-DA33F117C093}" dt="2023-05-18T23:08:06.201" v="1163"/>
          <ac:spMkLst>
            <pc:docMk/>
            <pc:sldMk cId="3897294689" sldId="262"/>
            <ac:spMk id="3" creationId="{00000000-0000-0000-0000-000000000000}"/>
          </ac:spMkLst>
        </pc:spChg>
        <pc:spChg chg="add del mod ord">
          <ac:chgData name="Albee, Maddy" userId="4e399e78-279b-4a5f-b7a4-74f5fe6662b5" providerId="ADAL" clId="{2D9E1344-FE3C-46E8-8770-DA33F117C093}" dt="2023-05-18T22:02:53.240" v="621" actId="478"/>
          <ac:spMkLst>
            <pc:docMk/>
            <pc:sldMk cId="3897294689" sldId="262"/>
            <ac:spMk id="5" creationId="{796DC3E5-8DF8-94E2-8954-CBB93755F20E}"/>
          </ac:spMkLst>
        </pc:spChg>
        <pc:spChg chg="mod">
          <ac:chgData name="Albee, Maddy" userId="4e399e78-279b-4a5f-b7a4-74f5fe6662b5" providerId="ADAL" clId="{2D9E1344-FE3C-46E8-8770-DA33F117C093}" dt="2023-05-18T23:08:06.201" v="1163"/>
          <ac:spMkLst>
            <pc:docMk/>
            <pc:sldMk cId="3897294689" sldId="262"/>
            <ac:spMk id="8" creationId="{00000000-0000-0000-0000-000000000000}"/>
          </ac:spMkLst>
        </pc:spChg>
        <pc:spChg chg="del">
          <ac:chgData name="Albee, Maddy" userId="4e399e78-279b-4a5f-b7a4-74f5fe6662b5" providerId="ADAL" clId="{2D9E1344-FE3C-46E8-8770-DA33F117C093}" dt="2023-05-18T22:02:45.060" v="618" actId="478"/>
          <ac:spMkLst>
            <pc:docMk/>
            <pc:sldMk cId="3897294689" sldId="262"/>
            <ac:spMk id="9" creationId="{00000000-0000-0000-0000-000000000000}"/>
          </ac:spMkLst>
        </pc:spChg>
        <pc:spChg chg="mod ord">
          <ac:chgData name="Albee, Maddy" userId="4e399e78-279b-4a5f-b7a4-74f5fe6662b5" providerId="ADAL" clId="{2D9E1344-FE3C-46E8-8770-DA33F117C093}" dt="2023-05-18T22:03:30.951" v="622"/>
          <ac:spMkLst>
            <pc:docMk/>
            <pc:sldMk cId="3897294689" sldId="262"/>
            <ac:spMk id="11" creationId="{00000000-0000-0000-0000-000000000000}"/>
          </ac:spMkLst>
        </pc:spChg>
        <pc:picChg chg="mod">
          <ac:chgData name="Albee, Maddy" userId="4e399e78-279b-4a5f-b7a4-74f5fe6662b5" providerId="ADAL" clId="{2D9E1344-FE3C-46E8-8770-DA33F117C093}" dt="2023-05-18T23:08:06.201" v="1163"/>
          <ac:picMkLst>
            <pc:docMk/>
            <pc:sldMk cId="3897294689" sldId="262"/>
            <ac:picMk id="4" creationId="{B7D4341F-4209-4BCC-A4CA-064D0035FE3E}"/>
          </ac:picMkLst>
        </pc:picChg>
        <pc:extLst>
          <p:ext xmlns:p="http://schemas.openxmlformats.org/presentationml/2006/main" uri="{D6D511B9-2390-475A-947B-AFAB55BFBCF1}">
            <pc226:cmChg xmlns:pc226="http://schemas.microsoft.com/office/powerpoint/2022/06/main/command" chg="add">
              <pc226:chgData name="Albee, Maddy" userId="4e399e78-279b-4a5f-b7a4-74f5fe6662b5" providerId="ADAL" clId="{2D9E1344-FE3C-46E8-8770-DA33F117C093}" dt="2023-05-18T22:17:00.607" v="981"/>
              <pc2:cmMkLst xmlns:pc2="http://schemas.microsoft.com/office/powerpoint/2019/9/main/command">
                <pc:docMk/>
                <pc:sldMk cId="3897294689" sldId="262"/>
                <pc2:cmMk id="{A50E51F2-8B3A-40C3-A49E-8D0C15B75AD1}"/>
              </pc2:cmMkLst>
            </pc226:cmChg>
          </p:ext>
        </pc:extLst>
      </pc:sldChg>
      <pc:sldChg chg="addSp delSp modSp mod addCm modNotes">
        <pc:chgData name="Albee, Maddy" userId="4e399e78-279b-4a5f-b7a4-74f5fe6662b5" providerId="ADAL" clId="{2D9E1344-FE3C-46E8-8770-DA33F117C093}" dt="2023-05-18T23:23:24.966" v="2359" actId="478"/>
        <pc:sldMkLst>
          <pc:docMk/>
          <pc:sldMk cId="3522247531" sldId="265"/>
        </pc:sldMkLst>
        <pc:spChg chg="add mod">
          <ac:chgData name="Albee, Maddy" userId="4e399e78-279b-4a5f-b7a4-74f5fe6662b5" providerId="ADAL" clId="{2D9E1344-FE3C-46E8-8770-DA33F117C093}" dt="2023-05-18T23:08:06.201" v="1163"/>
          <ac:spMkLst>
            <pc:docMk/>
            <pc:sldMk cId="3522247531" sldId="265"/>
            <ac:spMk id="3" creationId="{271EFD3F-4AA4-47F6-104A-F014DEBB1FF5}"/>
          </ac:spMkLst>
        </pc:spChg>
        <pc:spChg chg="mod">
          <ac:chgData name="Albee, Maddy" userId="4e399e78-279b-4a5f-b7a4-74f5fe6662b5" providerId="ADAL" clId="{2D9E1344-FE3C-46E8-8770-DA33F117C093}" dt="2023-05-18T23:08:06.201" v="1163"/>
          <ac:spMkLst>
            <pc:docMk/>
            <pc:sldMk cId="3522247531" sldId="265"/>
            <ac:spMk id="7" creationId="{00000000-0000-0000-0000-000000000000}"/>
          </ac:spMkLst>
        </pc:spChg>
        <pc:spChg chg="mod">
          <ac:chgData name="Albee, Maddy" userId="4e399e78-279b-4a5f-b7a4-74f5fe6662b5" providerId="ADAL" clId="{2D9E1344-FE3C-46E8-8770-DA33F117C093}" dt="2023-05-18T23:08:06.201" v="1163"/>
          <ac:spMkLst>
            <pc:docMk/>
            <pc:sldMk cId="3522247531" sldId="265"/>
            <ac:spMk id="9" creationId="{00000000-0000-0000-0000-000000000000}"/>
          </ac:spMkLst>
        </pc:spChg>
        <pc:spChg chg="add mod">
          <ac:chgData name="Albee, Maddy" userId="4e399e78-279b-4a5f-b7a4-74f5fe6662b5" providerId="ADAL" clId="{2D9E1344-FE3C-46E8-8770-DA33F117C093}" dt="2023-05-18T23:23:22.988" v="2358"/>
          <ac:spMkLst>
            <pc:docMk/>
            <pc:sldMk cId="3522247531" sldId="265"/>
            <ac:spMk id="11" creationId="{19F12B2A-DAD8-FF09-7CCD-8512AB73F1D0}"/>
          </ac:spMkLst>
        </pc:spChg>
        <pc:spChg chg="mod">
          <ac:chgData name="Albee, Maddy" userId="4e399e78-279b-4a5f-b7a4-74f5fe6662b5" providerId="ADAL" clId="{2D9E1344-FE3C-46E8-8770-DA33F117C093}" dt="2023-05-18T23:08:06.201" v="1163"/>
          <ac:spMkLst>
            <pc:docMk/>
            <pc:sldMk cId="3522247531" sldId="265"/>
            <ac:spMk id="12" creationId="{00000000-0000-0000-0000-000000000000}"/>
          </ac:spMkLst>
        </pc:spChg>
        <pc:spChg chg="del mod">
          <ac:chgData name="Albee, Maddy" userId="4e399e78-279b-4a5f-b7a4-74f5fe6662b5" providerId="ADAL" clId="{2D9E1344-FE3C-46E8-8770-DA33F117C093}" dt="2023-05-18T22:17:43.399" v="1036" actId="478"/>
          <ac:spMkLst>
            <pc:docMk/>
            <pc:sldMk cId="3522247531" sldId="265"/>
            <ac:spMk id="14" creationId="{00000000-0000-0000-0000-000000000000}"/>
          </ac:spMkLst>
        </pc:spChg>
        <pc:spChg chg="mod">
          <ac:chgData name="Albee, Maddy" userId="4e399e78-279b-4a5f-b7a4-74f5fe6662b5" providerId="ADAL" clId="{2D9E1344-FE3C-46E8-8770-DA33F117C093}" dt="2023-05-18T23:08:06.201" v="1163"/>
          <ac:spMkLst>
            <pc:docMk/>
            <pc:sldMk cId="3522247531" sldId="265"/>
            <ac:spMk id="15" creationId="{00000000-0000-0000-0000-000000000000}"/>
          </ac:spMkLst>
        </pc:spChg>
        <pc:spChg chg="del mod">
          <ac:chgData name="Albee, Maddy" userId="4e399e78-279b-4a5f-b7a4-74f5fe6662b5" providerId="ADAL" clId="{2D9E1344-FE3C-46E8-8770-DA33F117C093}" dt="2023-05-18T23:23:24.966" v="2359" actId="478"/>
          <ac:spMkLst>
            <pc:docMk/>
            <pc:sldMk cId="3522247531" sldId="265"/>
            <ac:spMk id="19" creationId="{00000000-0000-0000-0000-000000000000}"/>
          </ac:spMkLst>
        </pc:spChg>
        <pc:grpChg chg="mod ord">
          <ac:chgData name="Albee, Maddy" userId="4e399e78-279b-4a5f-b7a4-74f5fe6662b5" providerId="ADAL" clId="{2D9E1344-FE3C-46E8-8770-DA33F117C093}" dt="2023-05-18T23:08:06.201" v="1163"/>
          <ac:grpSpMkLst>
            <pc:docMk/>
            <pc:sldMk cId="3522247531" sldId="265"/>
            <ac:grpSpMk id="2" creationId="{00000000-0000-0000-0000-000000000000}"/>
          </ac:grpSpMkLst>
        </pc:grpChg>
        <pc:picChg chg="mod">
          <ac:chgData name="Albee, Maddy" userId="4e399e78-279b-4a5f-b7a4-74f5fe6662b5" providerId="ADAL" clId="{2D9E1344-FE3C-46E8-8770-DA33F117C093}" dt="2023-05-18T23:08:06.201" v="1163"/>
          <ac:picMkLst>
            <pc:docMk/>
            <pc:sldMk cId="3522247531" sldId="265"/>
            <ac:picMk id="6" creationId="{00000000-0000-0000-0000-000000000000}"/>
          </ac:picMkLst>
        </pc:picChg>
        <pc:picChg chg="mod">
          <ac:chgData name="Albee, Maddy" userId="4e399e78-279b-4a5f-b7a4-74f5fe6662b5" providerId="ADAL" clId="{2D9E1344-FE3C-46E8-8770-DA33F117C093}" dt="2023-05-18T23:08:06.201" v="1163"/>
          <ac:picMkLst>
            <pc:docMk/>
            <pc:sldMk cId="3522247531" sldId="265"/>
            <ac:picMk id="13" creationId="{00000000-0000-0000-0000-000000000000}"/>
          </ac:picMkLst>
        </pc:picChg>
        <pc:cxnChg chg="mod">
          <ac:chgData name="Albee, Maddy" userId="4e399e78-279b-4a5f-b7a4-74f5fe6662b5" providerId="ADAL" clId="{2D9E1344-FE3C-46E8-8770-DA33F117C093}" dt="2023-05-18T23:08:06.201" v="1163"/>
          <ac:cxnSpMkLst>
            <pc:docMk/>
            <pc:sldMk cId="3522247531" sldId="265"/>
            <ac:cxnSpMk id="21" creationId="{00000000-0000-0000-0000-000000000000}"/>
          </ac:cxnSpMkLst>
        </pc:cxnChg>
        <pc:cxnChg chg="mod">
          <ac:chgData name="Albee, Maddy" userId="4e399e78-279b-4a5f-b7a4-74f5fe6662b5" providerId="ADAL" clId="{2D9E1344-FE3C-46E8-8770-DA33F117C093}" dt="2023-05-18T23:08:06.201" v="1163"/>
          <ac:cxnSpMkLst>
            <pc:docMk/>
            <pc:sldMk cId="3522247531" sldId="265"/>
            <ac:cxnSpMk id="22" creationId="{00000000-0000-0000-0000-000000000000}"/>
          </ac:cxnSpMkLst>
        </pc:cxnChg>
        <pc:extLst>
          <p:ext xmlns:p="http://schemas.openxmlformats.org/presentationml/2006/main" uri="{D6D511B9-2390-475A-947B-AFAB55BFBCF1}">
            <pc226:cmChg xmlns:pc226="http://schemas.microsoft.com/office/powerpoint/2022/06/main/command" chg="add">
              <pc226:chgData name="Albee, Maddy" userId="4e399e78-279b-4a5f-b7a4-74f5fe6662b5" providerId="ADAL" clId="{2D9E1344-FE3C-46E8-8770-DA33F117C093}" dt="2023-05-18T22:18:10.437" v="1040"/>
              <pc2:cmMkLst xmlns:pc2="http://schemas.microsoft.com/office/powerpoint/2019/9/main/command">
                <pc:docMk/>
                <pc:sldMk cId="3522247531" sldId="265"/>
                <pc2:cmMk id="{422B3CDF-9C3D-4301-B471-C5AF746EFC71}"/>
              </pc2:cmMkLst>
            </pc226:cmChg>
          </p:ext>
        </pc:extLst>
      </pc:sldChg>
      <pc:sldChg chg="addSp delSp modSp mod addCm modNotes">
        <pc:chgData name="Albee, Maddy" userId="4e399e78-279b-4a5f-b7a4-74f5fe6662b5" providerId="ADAL" clId="{2D9E1344-FE3C-46E8-8770-DA33F117C093}" dt="2023-05-18T23:23:33.687" v="2362" actId="478"/>
        <pc:sldMkLst>
          <pc:docMk/>
          <pc:sldMk cId="3814098448" sldId="266"/>
        </pc:sldMkLst>
        <pc:spChg chg="add mod">
          <ac:chgData name="Albee, Maddy" userId="4e399e78-279b-4a5f-b7a4-74f5fe6662b5" providerId="ADAL" clId="{2D9E1344-FE3C-46E8-8770-DA33F117C093}" dt="2023-05-18T23:08:06.201" v="1163"/>
          <ac:spMkLst>
            <pc:docMk/>
            <pc:sldMk cId="3814098448" sldId="266"/>
            <ac:spMk id="3" creationId="{A7C4C311-B656-F3CD-BF8E-76C5C57ADD56}"/>
          </ac:spMkLst>
        </pc:spChg>
        <pc:spChg chg="add mod">
          <ac:chgData name="Albee, Maddy" userId="4e399e78-279b-4a5f-b7a4-74f5fe6662b5" providerId="ADAL" clId="{2D9E1344-FE3C-46E8-8770-DA33F117C093}" dt="2023-05-18T23:23:28.339" v="2360"/>
          <ac:spMkLst>
            <pc:docMk/>
            <pc:sldMk cId="3814098448" sldId="266"/>
            <ac:spMk id="4" creationId="{6B493F20-8A2B-A79A-F24D-2CFD0658A5E4}"/>
          </ac:spMkLst>
        </pc:spChg>
        <pc:spChg chg="mod">
          <ac:chgData name="Albee, Maddy" userId="4e399e78-279b-4a5f-b7a4-74f5fe6662b5" providerId="ADAL" clId="{2D9E1344-FE3C-46E8-8770-DA33F117C093}" dt="2023-05-18T23:08:06.201" v="1163"/>
          <ac:spMkLst>
            <pc:docMk/>
            <pc:sldMk cId="3814098448" sldId="266"/>
            <ac:spMk id="7" creationId="{00000000-0000-0000-0000-000000000000}"/>
          </ac:spMkLst>
        </pc:spChg>
        <pc:spChg chg="del">
          <ac:chgData name="Albee, Maddy" userId="4e399e78-279b-4a5f-b7a4-74f5fe6662b5" providerId="ADAL" clId="{2D9E1344-FE3C-46E8-8770-DA33F117C093}" dt="2023-05-18T22:04:19.279" v="683" actId="478"/>
          <ac:spMkLst>
            <pc:docMk/>
            <pc:sldMk cId="3814098448" sldId="266"/>
            <ac:spMk id="10" creationId="{00000000-0000-0000-0000-000000000000}"/>
          </ac:spMkLst>
        </pc:spChg>
        <pc:spChg chg="del mod">
          <ac:chgData name="Albee, Maddy" userId="4e399e78-279b-4a5f-b7a4-74f5fe6662b5" providerId="ADAL" clId="{2D9E1344-FE3C-46E8-8770-DA33F117C093}" dt="2023-05-18T23:23:33.687" v="2362" actId="478"/>
          <ac:spMkLst>
            <pc:docMk/>
            <pc:sldMk cId="3814098448" sldId="266"/>
            <ac:spMk id="11" creationId="{00000000-0000-0000-0000-000000000000}"/>
          </ac:spMkLst>
        </pc:spChg>
        <pc:grpChg chg="mod">
          <ac:chgData name="Albee, Maddy" userId="4e399e78-279b-4a5f-b7a4-74f5fe6662b5" providerId="ADAL" clId="{2D9E1344-FE3C-46E8-8770-DA33F117C093}" dt="2023-05-18T23:08:06.201" v="1163"/>
          <ac:grpSpMkLst>
            <pc:docMk/>
            <pc:sldMk cId="3814098448" sldId="266"/>
            <ac:grpSpMk id="2" creationId="{00000000-0000-0000-0000-000000000000}"/>
          </ac:grpSpMkLst>
        </pc:grpChg>
        <pc:picChg chg="mod">
          <ac:chgData name="Albee, Maddy" userId="4e399e78-279b-4a5f-b7a4-74f5fe6662b5" providerId="ADAL" clId="{2D9E1344-FE3C-46E8-8770-DA33F117C093}" dt="2023-05-18T23:08:06.201" v="1163"/>
          <ac:picMkLst>
            <pc:docMk/>
            <pc:sldMk cId="3814098448" sldId="266"/>
            <ac:picMk id="6" creationId="{00000000-0000-0000-0000-000000000000}"/>
          </ac:picMkLst>
        </pc:picChg>
        <pc:picChg chg="mod">
          <ac:chgData name="Albee, Maddy" userId="4e399e78-279b-4a5f-b7a4-74f5fe6662b5" providerId="ADAL" clId="{2D9E1344-FE3C-46E8-8770-DA33F117C093}" dt="2023-05-18T23:08:06.201" v="1163"/>
          <ac:picMkLst>
            <pc:docMk/>
            <pc:sldMk cId="3814098448" sldId="266"/>
            <ac:picMk id="9" creationId="{00000000-0000-0000-0000-000000000000}"/>
          </ac:picMkLst>
        </pc:picChg>
        <pc:extLst>
          <p:ext xmlns:p="http://schemas.openxmlformats.org/presentationml/2006/main" uri="{D6D511B9-2390-475A-947B-AFAB55BFBCF1}">
            <pc226:cmChg xmlns:pc226="http://schemas.microsoft.com/office/powerpoint/2022/06/main/command" chg="add">
              <pc226:chgData name="Albee, Maddy" userId="4e399e78-279b-4a5f-b7a4-74f5fe6662b5" providerId="ADAL" clId="{2D9E1344-FE3C-46E8-8770-DA33F117C093}" dt="2023-05-18T22:46:22.967" v="1067"/>
              <pc2:cmMkLst xmlns:pc2="http://schemas.microsoft.com/office/powerpoint/2019/9/main/command">
                <pc:docMk/>
                <pc:sldMk cId="3814098448" sldId="266"/>
                <pc2:cmMk id="{C394923A-8851-4182-AB05-329322D19CB5}"/>
              </pc2:cmMkLst>
            </pc226:cmChg>
          </p:ext>
        </pc:extLst>
      </pc:sldChg>
      <pc:sldChg chg="addSp delSp modSp mod modClrScheme chgLayout modNotes">
        <pc:chgData name="Albee, Maddy" userId="4e399e78-279b-4a5f-b7a4-74f5fe6662b5" providerId="ADAL" clId="{2D9E1344-FE3C-46E8-8770-DA33F117C093}" dt="2023-05-18T23:08:06.201" v="1163"/>
        <pc:sldMkLst>
          <pc:docMk/>
          <pc:sldMk cId="2875635264" sldId="267"/>
        </pc:sldMkLst>
        <pc:spChg chg="add mod ord">
          <ac:chgData name="Albee, Maddy" userId="4e399e78-279b-4a5f-b7a4-74f5fe6662b5" providerId="ADAL" clId="{2D9E1344-FE3C-46E8-8770-DA33F117C093}" dt="2023-05-18T23:08:06.201" v="1163"/>
          <ac:spMkLst>
            <pc:docMk/>
            <pc:sldMk cId="2875635264" sldId="267"/>
            <ac:spMk id="2" creationId="{2B7378C6-4D89-82DB-F15F-6870C47F0443}"/>
          </ac:spMkLst>
        </pc:spChg>
        <pc:spChg chg="add del mod ord">
          <ac:chgData name="Albee, Maddy" userId="4e399e78-279b-4a5f-b7a4-74f5fe6662b5" providerId="ADAL" clId="{2D9E1344-FE3C-46E8-8770-DA33F117C093}" dt="2023-05-18T22:03:39.186" v="623" actId="478"/>
          <ac:spMkLst>
            <pc:docMk/>
            <pc:sldMk cId="2875635264" sldId="267"/>
            <ac:spMk id="4" creationId="{B969017A-BFCD-0DD6-0F65-5D0DDBC9FFC9}"/>
          </ac:spMkLst>
        </pc:spChg>
        <pc:spChg chg="mod">
          <ac:chgData name="Albee, Maddy" userId="4e399e78-279b-4a5f-b7a4-74f5fe6662b5" providerId="ADAL" clId="{2D9E1344-FE3C-46E8-8770-DA33F117C093}" dt="2023-05-18T23:08:06.201" v="1163"/>
          <ac:spMkLst>
            <pc:docMk/>
            <pc:sldMk cId="2875635264" sldId="267"/>
            <ac:spMk id="8" creationId="{00000000-0000-0000-0000-000000000000}"/>
          </ac:spMkLst>
        </pc:spChg>
        <pc:spChg chg="del">
          <ac:chgData name="Albee, Maddy" userId="4e399e78-279b-4a5f-b7a4-74f5fe6662b5" providerId="ADAL" clId="{2D9E1344-FE3C-46E8-8770-DA33F117C093}" dt="2023-05-18T21:53:19.196" v="486" actId="478"/>
          <ac:spMkLst>
            <pc:docMk/>
            <pc:sldMk cId="2875635264" sldId="267"/>
            <ac:spMk id="10" creationId="{00000000-0000-0000-0000-000000000000}"/>
          </ac:spMkLst>
        </pc:spChg>
        <pc:spChg chg="mod ord">
          <ac:chgData name="Albee, Maddy" userId="4e399e78-279b-4a5f-b7a4-74f5fe6662b5" providerId="ADAL" clId="{2D9E1344-FE3C-46E8-8770-DA33F117C093}" dt="2023-05-18T22:03:30.951" v="622"/>
          <ac:spMkLst>
            <pc:docMk/>
            <pc:sldMk cId="2875635264" sldId="267"/>
            <ac:spMk id="12" creationId="{00000000-0000-0000-0000-000000000000}"/>
          </ac:spMkLst>
        </pc:spChg>
        <pc:picChg chg="mod">
          <ac:chgData name="Albee, Maddy" userId="4e399e78-279b-4a5f-b7a4-74f5fe6662b5" providerId="ADAL" clId="{2D9E1344-FE3C-46E8-8770-DA33F117C093}" dt="2023-05-18T23:08:06.201" v="1163"/>
          <ac:picMkLst>
            <pc:docMk/>
            <pc:sldMk cId="2875635264" sldId="267"/>
            <ac:picMk id="3" creationId="{F835BB50-1C46-4891-8C3F-F2A00F9594DF}"/>
          </ac:picMkLst>
        </pc:picChg>
        <pc:cxnChg chg="mod">
          <ac:chgData name="Albee, Maddy" userId="4e399e78-279b-4a5f-b7a4-74f5fe6662b5" providerId="ADAL" clId="{2D9E1344-FE3C-46E8-8770-DA33F117C093}" dt="2023-05-18T23:08:06.201" v="1163"/>
          <ac:cxnSpMkLst>
            <pc:docMk/>
            <pc:sldMk cId="2875635264" sldId="267"/>
            <ac:cxnSpMk id="11" creationId="{00000000-0000-0000-0000-000000000000}"/>
          </ac:cxnSpMkLst>
        </pc:cxnChg>
        <pc:cxnChg chg="mod">
          <ac:chgData name="Albee, Maddy" userId="4e399e78-279b-4a5f-b7a4-74f5fe6662b5" providerId="ADAL" clId="{2D9E1344-FE3C-46E8-8770-DA33F117C093}" dt="2023-05-18T23:08:06.201" v="1163"/>
          <ac:cxnSpMkLst>
            <pc:docMk/>
            <pc:sldMk cId="2875635264" sldId="267"/>
            <ac:cxnSpMk id="16" creationId="{00000000-0000-0000-0000-000000000000}"/>
          </ac:cxnSpMkLst>
        </pc:cxnChg>
        <pc:cxnChg chg="mod">
          <ac:chgData name="Albee, Maddy" userId="4e399e78-279b-4a5f-b7a4-74f5fe6662b5" providerId="ADAL" clId="{2D9E1344-FE3C-46E8-8770-DA33F117C093}" dt="2023-05-18T23:08:06.201" v="1163"/>
          <ac:cxnSpMkLst>
            <pc:docMk/>
            <pc:sldMk cId="2875635264" sldId="267"/>
            <ac:cxnSpMk id="17" creationId="{00000000-0000-0000-0000-000000000000}"/>
          </ac:cxnSpMkLst>
        </pc:cxnChg>
      </pc:sldChg>
      <pc:sldChg chg="addSp delSp modSp mod modNotes">
        <pc:chgData name="Albee, Maddy" userId="4e399e78-279b-4a5f-b7a4-74f5fe6662b5" providerId="ADAL" clId="{2D9E1344-FE3C-46E8-8770-DA33F117C093}" dt="2023-05-18T23:23:45.352" v="2364" actId="478"/>
        <pc:sldMkLst>
          <pc:docMk/>
          <pc:sldMk cId="3749837830" sldId="269"/>
        </pc:sldMkLst>
        <pc:spChg chg="add mod">
          <ac:chgData name="Albee, Maddy" userId="4e399e78-279b-4a5f-b7a4-74f5fe6662b5" providerId="ADAL" clId="{2D9E1344-FE3C-46E8-8770-DA33F117C093}" dt="2023-05-18T23:08:06.201" v="1163"/>
          <ac:spMkLst>
            <pc:docMk/>
            <pc:sldMk cId="3749837830" sldId="269"/>
            <ac:spMk id="2" creationId="{CD2F9C92-7446-0894-196A-E8421898A78F}"/>
          </ac:spMkLst>
        </pc:spChg>
        <pc:spChg chg="add mod">
          <ac:chgData name="Albee, Maddy" userId="4e399e78-279b-4a5f-b7a4-74f5fe6662b5" providerId="ADAL" clId="{2D9E1344-FE3C-46E8-8770-DA33F117C093}" dt="2023-05-18T23:23:43.088" v="2363"/>
          <ac:spMkLst>
            <pc:docMk/>
            <pc:sldMk cId="3749837830" sldId="269"/>
            <ac:spMk id="4" creationId="{133DF949-AEF2-A5A7-DAF4-C2B8A65A482A}"/>
          </ac:spMkLst>
        </pc:spChg>
        <pc:spChg chg="mod">
          <ac:chgData name="Albee, Maddy" userId="4e399e78-279b-4a5f-b7a4-74f5fe6662b5" providerId="ADAL" clId="{2D9E1344-FE3C-46E8-8770-DA33F117C093}" dt="2023-05-18T23:08:06.201" v="1163"/>
          <ac:spMkLst>
            <pc:docMk/>
            <pc:sldMk cId="3749837830" sldId="269"/>
            <ac:spMk id="12" creationId="{00000000-0000-0000-0000-000000000000}"/>
          </ac:spMkLst>
        </pc:spChg>
        <pc:spChg chg="mod">
          <ac:chgData name="Albee, Maddy" userId="4e399e78-279b-4a5f-b7a4-74f5fe6662b5" providerId="ADAL" clId="{2D9E1344-FE3C-46E8-8770-DA33F117C093}" dt="2023-05-18T23:08:06.201" v="1163"/>
          <ac:spMkLst>
            <pc:docMk/>
            <pc:sldMk cId="3749837830" sldId="269"/>
            <ac:spMk id="14" creationId="{00000000-0000-0000-0000-000000000000}"/>
          </ac:spMkLst>
        </pc:spChg>
        <pc:spChg chg="mod">
          <ac:chgData name="Albee, Maddy" userId="4e399e78-279b-4a5f-b7a4-74f5fe6662b5" providerId="ADAL" clId="{2D9E1344-FE3C-46E8-8770-DA33F117C093}" dt="2023-05-18T23:08:06.201" v="1163"/>
          <ac:spMkLst>
            <pc:docMk/>
            <pc:sldMk cId="3749837830" sldId="269"/>
            <ac:spMk id="15" creationId="{00000000-0000-0000-0000-000000000000}"/>
          </ac:spMkLst>
        </pc:spChg>
        <pc:spChg chg="mod">
          <ac:chgData name="Albee, Maddy" userId="4e399e78-279b-4a5f-b7a4-74f5fe6662b5" providerId="ADAL" clId="{2D9E1344-FE3C-46E8-8770-DA33F117C093}" dt="2023-05-18T23:08:06.201" v="1163"/>
          <ac:spMkLst>
            <pc:docMk/>
            <pc:sldMk cId="3749837830" sldId="269"/>
            <ac:spMk id="17" creationId="{00000000-0000-0000-0000-000000000000}"/>
          </ac:spMkLst>
        </pc:spChg>
        <pc:spChg chg="del">
          <ac:chgData name="Albee, Maddy" userId="4e399e78-279b-4a5f-b7a4-74f5fe6662b5" providerId="ADAL" clId="{2D9E1344-FE3C-46E8-8770-DA33F117C093}" dt="2023-05-18T22:05:07.012" v="722" actId="478"/>
          <ac:spMkLst>
            <pc:docMk/>
            <pc:sldMk cId="3749837830" sldId="269"/>
            <ac:spMk id="18" creationId="{00000000-0000-0000-0000-000000000000}"/>
          </ac:spMkLst>
        </pc:spChg>
        <pc:spChg chg="del mod">
          <ac:chgData name="Albee, Maddy" userId="4e399e78-279b-4a5f-b7a4-74f5fe6662b5" providerId="ADAL" clId="{2D9E1344-FE3C-46E8-8770-DA33F117C093}" dt="2023-05-18T23:23:45.352" v="2364" actId="478"/>
          <ac:spMkLst>
            <pc:docMk/>
            <pc:sldMk cId="3749837830" sldId="269"/>
            <ac:spMk id="20" creationId="{00000000-0000-0000-0000-000000000000}"/>
          </ac:spMkLst>
        </pc:spChg>
        <pc:grpChg chg="mod">
          <ac:chgData name="Albee, Maddy" userId="4e399e78-279b-4a5f-b7a4-74f5fe6662b5" providerId="ADAL" clId="{2D9E1344-FE3C-46E8-8770-DA33F117C093}" dt="2023-05-18T23:08:06.201" v="1163"/>
          <ac:grpSpMkLst>
            <pc:docMk/>
            <pc:sldMk cId="3749837830" sldId="269"/>
            <ac:grpSpMk id="3" creationId="{00000000-0000-0000-0000-000000000000}"/>
          </ac:grpSpMkLst>
        </pc:grpChg>
        <pc:picChg chg="mod">
          <ac:chgData name="Albee, Maddy" userId="4e399e78-279b-4a5f-b7a4-74f5fe6662b5" providerId="ADAL" clId="{2D9E1344-FE3C-46E8-8770-DA33F117C093}" dt="2023-05-18T23:08:06.201" v="1163"/>
          <ac:picMkLst>
            <pc:docMk/>
            <pc:sldMk cId="3749837830" sldId="269"/>
            <ac:picMk id="6" creationId="{00000000-0000-0000-0000-000000000000}"/>
          </ac:picMkLst>
        </pc:picChg>
        <pc:picChg chg="mod">
          <ac:chgData name="Albee, Maddy" userId="4e399e78-279b-4a5f-b7a4-74f5fe6662b5" providerId="ADAL" clId="{2D9E1344-FE3C-46E8-8770-DA33F117C093}" dt="2023-05-18T23:08:06.201" v="1163"/>
          <ac:picMkLst>
            <pc:docMk/>
            <pc:sldMk cId="3749837830" sldId="269"/>
            <ac:picMk id="8" creationId="{00000000-0000-0000-0000-000000000000}"/>
          </ac:picMkLst>
        </pc:picChg>
        <pc:cxnChg chg="mod">
          <ac:chgData name="Albee, Maddy" userId="4e399e78-279b-4a5f-b7a4-74f5fe6662b5" providerId="ADAL" clId="{2D9E1344-FE3C-46E8-8770-DA33F117C093}" dt="2023-05-18T23:08:06.201" v="1163"/>
          <ac:cxnSpMkLst>
            <pc:docMk/>
            <pc:sldMk cId="3749837830" sldId="269"/>
            <ac:cxnSpMk id="11" creationId="{00000000-0000-0000-0000-000000000000}"/>
          </ac:cxnSpMkLst>
        </pc:cxnChg>
        <pc:cxnChg chg="mod">
          <ac:chgData name="Albee, Maddy" userId="4e399e78-279b-4a5f-b7a4-74f5fe6662b5" providerId="ADAL" clId="{2D9E1344-FE3C-46E8-8770-DA33F117C093}" dt="2023-05-18T23:08:06.201" v="1163"/>
          <ac:cxnSpMkLst>
            <pc:docMk/>
            <pc:sldMk cId="3749837830" sldId="269"/>
            <ac:cxnSpMk id="13" creationId="{00000000-0000-0000-0000-000000000000}"/>
          </ac:cxnSpMkLst>
        </pc:cxnChg>
      </pc:sldChg>
      <pc:sldChg chg="addSp delSp modSp mod modClrScheme addCm chgLayout modNotes">
        <pc:chgData name="Albee, Maddy" userId="4e399e78-279b-4a5f-b7a4-74f5fe6662b5" providerId="ADAL" clId="{2D9E1344-FE3C-46E8-8770-DA33F117C093}" dt="2023-05-18T23:08:06.201" v="1163"/>
        <pc:sldMkLst>
          <pc:docMk/>
          <pc:sldMk cId="2128770877" sldId="273"/>
        </pc:sldMkLst>
        <pc:spChg chg="mod ord">
          <ac:chgData name="Albee, Maddy" userId="4e399e78-279b-4a5f-b7a4-74f5fe6662b5" providerId="ADAL" clId="{2D9E1344-FE3C-46E8-8770-DA33F117C093}" dt="2023-05-18T23:08:06.201" v="1163"/>
          <ac:spMkLst>
            <pc:docMk/>
            <pc:sldMk cId="2128770877" sldId="273"/>
            <ac:spMk id="2" creationId="{00000000-0000-0000-0000-000000000000}"/>
          </ac:spMkLst>
        </pc:spChg>
        <pc:spChg chg="add del mod ord">
          <ac:chgData name="Albee, Maddy" userId="4e399e78-279b-4a5f-b7a4-74f5fe6662b5" providerId="ADAL" clId="{2D9E1344-FE3C-46E8-8770-DA33F117C093}" dt="2023-05-18T21:50:22.226" v="408" actId="478"/>
          <ac:spMkLst>
            <pc:docMk/>
            <pc:sldMk cId="2128770877" sldId="273"/>
            <ac:spMk id="4" creationId="{B21CF0DE-8172-385E-74C3-C7C68AA48C96}"/>
          </ac:spMkLst>
        </pc:spChg>
        <pc:spChg chg="mod">
          <ac:chgData name="Albee, Maddy" userId="4e399e78-279b-4a5f-b7a4-74f5fe6662b5" providerId="ADAL" clId="{2D9E1344-FE3C-46E8-8770-DA33F117C093}" dt="2023-05-18T23:08:06.201" v="1163"/>
          <ac:spMkLst>
            <pc:docMk/>
            <pc:sldMk cId="2128770877" sldId="273"/>
            <ac:spMk id="5" creationId="{00000000-0000-0000-0000-000000000000}"/>
          </ac:spMkLst>
        </pc:spChg>
        <pc:spChg chg="mod">
          <ac:chgData name="Albee, Maddy" userId="4e399e78-279b-4a5f-b7a4-74f5fe6662b5" providerId="ADAL" clId="{2D9E1344-FE3C-46E8-8770-DA33F117C093}" dt="2023-05-18T23:08:06.201" v="1163"/>
          <ac:spMkLst>
            <pc:docMk/>
            <pc:sldMk cId="2128770877" sldId="273"/>
            <ac:spMk id="7" creationId="{00000000-0000-0000-0000-000000000000}"/>
          </ac:spMkLst>
        </pc:spChg>
        <pc:spChg chg="mod ord">
          <ac:chgData name="Albee, Maddy" userId="4e399e78-279b-4a5f-b7a4-74f5fe6662b5" providerId="ADAL" clId="{2D9E1344-FE3C-46E8-8770-DA33F117C093}" dt="2023-05-18T22:03:30.951" v="622"/>
          <ac:spMkLst>
            <pc:docMk/>
            <pc:sldMk cId="2128770877" sldId="273"/>
            <ac:spMk id="10" creationId="{00000000-0000-0000-0000-000000000000}"/>
          </ac:spMkLst>
        </pc:spChg>
        <pc:picChg chg="mod">
          <ac:chgData name="Albee, Maddy" userId="4e399e78-279b-4a5f-b7a4-74f5fe6662b5" providerId="ADAL" clId="{2D9E1344-FE3C-46E8-8770-DA33F117C093}" dt="2023-05-18T23:08:06.201" v="1163"/>
          <ac:picMkLst>
            <pc:docMk/>
            <pc:sldMk cId="2128770877" sldId="273"/>
            <ac:picMk id="3" creationId="{B7BA5CF3-BE8C-4DCF-B408-7C156729F9D8}"/>
          </ac:picMkLst>
        </pc:picChg>
        <pc:cxnChg chg="mod">
          <ac:chgData name="Albee, Maddy" userId="4e399e78-279b-4a5f-b7a4-74f5fe6662b5" providerId="ADAL" clId="{2D9E1344-FE3C-46E8-8770-DA33F117C093}" dt="2023-05-18T23:08:06.201" v="1163"/>
          <ac:cxnSpMkLst>
            <pc:docMk/>
            <pc:sldMk cId="2128770877" sldId="273"/>
            <ac:cxnSpMk id="8" creationId="{00000000-0000-0000-0000-000000000000}"/>
          </ac:cxnSpMkLst>
        </pc:cxnChg>
        <pc:cxnChg chg="mod">
          <ac:chgData name="Albee, Maddy" userId="4e399e78-279b-4a5f-b7a4-74f5fe6662b5" providerId="ADAL" clId="{2D9E1344-FE3C-46E8-8770-DA33F117C093}" dt="2023-05-18T23:08:06.201" v="1163"/>
          <ac:cxnSpMkLst>
            <pc:docMk/>
            <pc:sldMk cId="2128770877" sldId="273"/>
            <ac:cxnSpMk id="9" creationId="{00000000-0000-0000-0000-000000000000}"/>
          </ac:cxnSpMkLst>
        </pc:cxnChg>
        <pc:extLst>
          <p:ext xmlns:p="http://schemas.openxmlformats.org/presentationml/2006/main" uri="{D6D511B9-2390-475A-947B-AFAB55BFBCF1}">
            <pc226:cmChg xmlns:pc226="http://schemas.microsoft.com/office/powerpoint/2022/06/main/command" chg="add">
              <pc226:chgData name="Albee, Maddy" userId="4e399e78-279b-4a5f-b7a4-74f5fe6662b5" providerId="ADAL" clId="{2D9E1344-FE3C-46E8-8770-DA33F117C093}" dt="2023-05-18T22:51:18.376" v="1099"/>
              <pc2:cmMkLst xmlns:pc2="http://schemas.microsoft.com/office/powerpoint/2019/9/main/command">
                <pc:docMk/>
                <pc:sldMk cId="2128770877" sldId="273"/>
                <pc2:cmMk id="{89D98F6F-1E71-463C-84DC-B8BC519F33A1}"/>
              </pc2:cmMkLst>
            </pc226:cmChg>
          </p:ext>
        </pc:extLst>
      </pc:sldChg>
      <pc:sldChg chg="modSp mod modNotes">
        <pc:chgData name="Albee, Maddy" userId="4e399e78-279b-4a5f-b7a4-74f5fe6662b5" providerId="ADAL" clId="{2D9E1344-FE3C-46E8-8770-DA33F117C093}" dt="2023-05-18T23:08:06.201" v="1163"/>
        <pc:sldMkLst>
          <pc:docMk/>
          <pc:sldMk cId="2059054687" sldId="274"/>
        </pc:sldMkLst>
        <pc:spChg chg="mod">
          <ac:chgData name="Albee, Maddy" userId="4e399e78-279b-4a5f-b7a4-74f5fe6662b5" providerId="ADAL" clId="{2D9E1344-FE3C-46E8-8770-DA33F117C093}" dt="2023-05-18T23:08:06.201" v="1163"/>
          <ac:spMkLst>
            <pc:docMk/>
            <pc:sldMk cId="2059054687" sldId="274"/>
            <ac:spMk id="2" creationId="{00000000-0000-0000-0000-000000000000}"/>
          </ac:spMkLst>
        </pc:spChg>
        <pc:spChg chg="mod">
          <ac:chgData name="Albee, Maddy" userId="4e399e78-279b-4a5f-b7a4-74f5fe6662b5" providerId="ADAL" clId="{2D9E1344-FE3C-46E8-8770-DA33F117C093}" dt="2023-05-18T23:08:06.201" v="1163"/>
          <ac:spMkLst>
            <pc:docMk/>
            <pc:sldMk cId="2059054687" sldId="274"/>
            <ac:spMk id="3" creationId="{00000000-0000-0000-0000-000000000000}"/>
          </ac:spMkLst>
        </pc:spChg>
        <pc:spChg chg="mod">
          <ac:chgData name="Albee, Maddy" userId="4e399e78-279b-4a5f-b7a4-74f5fe6662b5" providerId="ADAL" clId="{2D9E1344-FE3C-46E8-8770-DA33F117C093}" dt="2023-05-18T22:03:30.951" v="622"/>
          <ac:spMkLst>
            <pc:docMk/>
            <pc:sldMk cId="2059054687" sldId="274"/>
            <ac:spMk id="5" creationId="{00000000-0000-0000-0000-000000000000}"/>
          </ac:spMkLst>
        </pc:spChg>
      </pc:sldChg>
      <pc:sldChg chg="modSp mod addCm modNotes modNotesTx">
        <pc:chgData name="Albee, Maddy" userId="4e399e78-279b-4a5f-b7a4-74f5fe6662b5" providerId="ADAL" clId="{2D9E1344-FE3C-46E8-8770-DA33F117C093}" dt="2023-05-18T23:15:13.442" v="1713"/>
        <pc:sldMkLst>
          <pc:docMk/>
          <pc:sldMk cId="3007321750" sldId="276"/>
        </pc:sldMkLst>
        <pc:spChg chg="mod">
          <ac:chgData name="Albee, Maddy" userId="4e399e78-279b-4a5f-b7a4-74f5fe6662b5" providerId="ADAL" clId="{2D9E1344-FE3C-46E8-8770-DA33F117C093}" dt="2023-05-18T23:08:06.201" v="1163"/>
          <ac:spMkLst>
            <pc:docMk/>
            <pc:sldMk cId="3007321750" sldId="276"/>
            <ac:spMk id="2" creationId="{00000000-0000-0000-0000-000000000000}"/>
          </ac:spMkLst>
        </pc:spChg>
        <pc:spChg chg="mod">
          <ac:chgData name="Albee, Maddy" userId="4e399e78-279b-4a5f-b7a4-74f5fe6662b5" providerId="ADAL" clId="{2D9E1344-FE3C-46E8-8770-DA33F117C093}" dt="2023-05-18T23:08:06.201" v="1163"/>
          <ac:spMkLst>
            <pc:docMk/>
            <pc:sldMk cId="3007321750" sldId="276"/>
            <ac:spMk id="5" creationId="{A3FDFC14-49F8-4016-95E3-AA390FE68638}"/>
          </ac:spMkLst>
        </pc:spChg>
        <pc:spChg chg="mod">
          <ac:chgData name="Albee, Maddy" userId="4e399e78-279b-4a5f-b7a4-74f5fe6662b5" providerId="ADAL" clId="{2D9E1344-FE3C-46E8-8770-DA33F117C093}" dt="2023-05-18T22:03:30.951" v="622"/>
          <ac:spMkLst>
            <pc:docMk/>
            <pc:sldMk cId="3007321750" sldId="276"/>
            <ac:spMk id="8" creationId="{00000000-0000-0000-0000-000000000000}"/>
          </ac:spMkLst>
        </pc:spChg>
        <pc:picChg chg="mod">
          <ac:chgData name="Albee, Maddy" userId="4e399e78-279b-4a5f-b7a4-74f5fe6662b5" providerId="ADAL" clId="{2D9E1344-FE3C-46E8-8770-DA33F117C093}" dt="2023-05-18T23:08:06.201" v="1163"/>
          <ac:picMkLst>
            <pc:docMk/>
            <pc:sldMk cId="3007321750" sldId="276"/>
            <ac:picMk id="4" creationId="{624D08F8-2000-49B3-91CC-DA0150B3FAB6}"/>
          </ac:picMkLst>
        </pc:picChg>
        <pc:picChg chg="mod">
          <ac:chgData name="Albee, Maddy" userId="4e399e78-279b-4a5f-b7a4-74f5fe6662b5" providerId="ADAL" clId="{2D9E1344-FE3C-46E8-8770-DA33F117C093}" dt="2023-05-18T23:08:06.201" v="1163"/>
          <ac:picMkLst>
            <pc:docMk/>
            <pc:sldMk cId="3007321750" sldId="276"/>
            <ac:picMk id="6" creationId="{AC39AF78-3403-425D-89D3-0A7322DA0801}"/>
          </ac:picMkLst>
        </pc:picChg>
        <pc:extLst>
          <p:ext xmlns:p="http://schemas.openxmlformats.org/presentationml/2006/main" uri="{D6D511B9-2390-475A-947B-AFAB55BFBCF1}">
            <pc226:cmChg xmlns:pc226="http://schemas.microsoft.com/office/powerpoint/2022/06/main/command" chg="add">
              <pc226:chgData name="Albee, Maddy" userId="4e399e78-279b-4a5f-b7a4-74f5fe6662b5" providerId="ADAL" clId="{2D9E1344-FE3C-46E8-8770-DA33F117C093}" dt="2023-05-18T22:52:00.318" v="1105"/>
              <pc2:cmMkLst xmlns:pc2="http://schemas.microsoft.com/office/powerpoint/2019/9/main/command">
                <pc:docMk/>
                <pc:sldMk cId="3007321750" sldId="276"/>
                <pc2:cmMk id="{476BB192-3AD7-4498-9F15-DE64A07B2172}"/>
              </pc2:cmMkLst>
            </pc226:cmChg>
            <pc226:cmChg xmlns:pc226="http://schemas.microsoft.com/office/powerpoint/2022/06/main/command" chg="add">
              <pc226:chgData name="Albee, Maddy" userId="4e399e78-279b-4a5f-b7a4-74f5fe6662b5" providerId="ADAL" clId="{2D9E1344-FE3C-46E8-8770-DA33F117C093}" dt="2023-05-18T23:15:13.442" v="1713"/>
              <pc2:cmMkLst xmlns:pc2="http://schemas.microsoft.com/office/powerpoint/2019/9/main/command">
                <pc:docMk/>
                <pc:sldMk cId="3007321750" sldId="276"/>
                <pc2:cmMk id="{6CD33ABA-204F-40E3-8127-3FA65FF1B2CC}"/>
              </pc2:cmMkLst>
            </pc226:cmChg>
          </p:ext>
        </pc:extLst>
      </pc:sldChg>
      <pc:sldChg chg="addSp delSp modSp mod modClrScheme chgLayout modNotes">
        <pc:chgData name="Albee, Maddy" userId="4e399e78-279b-4a5f-b7a4-74f5fe6662b5" providerId="ADAL" clId="{2D9E1344-FE3C-46E8-8770-DA33F117C093}" dt="2023-05-18T23:08:06.201" v="1163"/>
        <pc:sldMkLst>
          <pc:docMk/>
          <pc:sldMk cId="1497645158" sldId="280"/>
        </pc:sldMkLst>
        <pc:spChg chg="mod ord">
          <ac:chgData name="Albee, Maddy" userId="4e399e78-279b-4a5f-b7a4-74f5fe6662b5" providerId="ADAL" clId="{2D9E1344-FE3C-46E8-8770-DA33F117C093}" dt="2023-05-18T23:08:06.201" v="1163"/>
          <ac:spMkLst>
            <pc:docMk/>
            <pc:sldMk cId="1497645158" sldId="280"/>
            <ac:spMk id="2" creationId="{00000000-0000-0000-0000-000000000000}"/>
          </ac:spMkLst>
        </pc:spChg>
        <pc:spChg chg="add del mod ord">
          <ac:chgData name="Albee, Maddy" userId="4e399e78-279b-4a5f-b7a4-74f5fe6662b5" providerId="ADAL" clId="{2D9E1344-FE3C-46E8-8770-DA33F117C093}" dt="2023-05-18T18:36:35.689" v="394" actId="478"/>
          <ac:spMkLst>
            <pc:docMk/>
            <pc:sldMk cId="1497645158" sldId="280"/>
            <ac:spMk id="3" creationId="{F1DF020F-CA25-10BD-CF4B-82F194772585}"/>
          </ac:spMkLst>
        </pc:spChg>
        <pc:spChg chg="mod ord">
          <ac:chgData name="Albee, Maddy" userId="4e399e78-279b-4a5f-b7a4-74f5fe6662b5" providerId="ADAL" clId="{2D9E1344-FE3C-46E8-8770-DA33F117C093}" dt="2023-05-18T22:03:30.951" v="622"/>
          <ac:spMkLst>
            <pc:docMk/>
            <pc:sldMk cId="1497645158" sldId="280"/>
            <ac:spMk id="8" creationId="{00000000-0000-0000-0000-000000000000}"/>
          </ac:spMkLst>
        </pc:spChg>
        <pc:spChg chg="mod">
          <ac:chgData name="Albee, Maddy" userId="4e399e78-279b-4a5f-b7a4-74f5fe6662b5" providerId="ADAL" clId="{2D9E1344-FE3C-46E8-8770-DA33F117C093}" dt="2023-05-18T23:08:06.201" v="1163"/>
          <ac:spMkLst>
            <pc:docMk/>
            <pc:sldMk cId="1497645158" sldId="280"/>
            <ac:spMk id="9" creationId="{00000000-0000-0000-0000-000000000000}"/>
          </ac:spMkLst>
        </pc:spChg>
        <pc:picChg chg="mod">
          <ac:chgData name="Albee, Maddy" userId="4e399e78-279b-4a5f-b7a4-74f5fe6662b5" providerId="ADAL" clId="{2D9E1344-FE3C-46E8-8770-DA33F117C093}" dt="2023-05-18T23:08:06.201" v="1163"/>
          <ac:picMkLst>
            <pc:docMk/>
            <pc:sldMk cId="1497645158" sldId="280"/>
            <ac:picMk id="6" creationId="{00000000-0000-0000-0000-000000000000}"/>
          </ac:picMkLst>
        </pc:picChg>
        <pc:picChg chg="mod">
          <ac:chgData name="Albee, Maddy" userId="4e399e78-279b-4a5f-b7a4-74f5fe6662b5" providerId="ADAL" clId="{2D9E1344-FE3C-46E8-8770-DA33F117C093}" dt="2023-05-18T23:08:06.201" v="1163"/>
          <ac:picMkLst>
            <pc:docMk/>
            <pc:sldMk cId="1497645158" sldId="280"/>
            <ac:picMk id="7" creationId="{00000000-0000-0000-0000-000000000000}"/>
          </ac:picMkLst>
        </pc:picChg>
      </pc:sldChg>
      <pc:sldChg chg="addSp delSp modSp mod modClrScheme chgLayout modNotes">
        <pc:chgData name="Albee, Maddy" userId="4e399e78-279b-4a5f-b7a4-74f5fe6662b5" providerId="ADAL" clId="{2D9E1344-FE3C-46E8-8770-DA33F117C093}" dt="2023-05-18T23:08:06.201" v="1163"/>
        <pc:sldMkLst>
          <pc:docMk/>
          <pc:sldMk cId="2773314112" sldId="282"/>
        </pc:sldMkLst>
        <pc:spChg chg="add mod ord">
          <ac:chgData name="Albee, Maddy" userId="4e399e78-279b-4a5f-b7a4-74f5fe6662b5" providerId="ADAL" clId="{2D9E1344-FE3C-46E8-8770-DA33F117C093}" dt="2023-05-18T23:08:06.201" v="1163"/>
          <ac:spMkLst>
            <pc:docMk/>
            <pc:sldMk cId="2773314112" sldId="282"/>
            <ac:spMk id="2" creationId="{33E4F568-676D-DF38-44C5-C56F0D300965}"/>
          </ac:spMkLst>
        </pc:spChg>
        <pc:spChg chg="add del mod ord">
          <ac:chgData name="Albee, Maddy" userId="4e399e78-279b-4a5f-b7a4-74f5fe6662b5" providerId="ADAL" clId="{2D9E1344-FE3C-46E8-8770-DA33F117C093}" dt="2023-05-18T22:07:15.415" v="821" actId="478"/>
          <ac:spMkLst>
            <pc:docMk/>
            <pc:sldMk cId="2773314112" sldId="282"/>
            <ac:spMk id="4" creationId="{13EE4C16-3CDA-D09D-1F76-2B8EF3BA6891}"/>
          </ac:spMkLst>
        </pc:spChg>
        <pc:spChg chg="del">
          <ac:chgData name="Albee, Maddy" userId="4e399e78-279b-4a5f-b7a4-74f5fe6662b5" providerId="ADAL" clId="{2D9E1344-FE3C-46E8-8770-DA33F117C093}" dt="2023-05-18T22:06:02.630" v="725" actId="478"/>
          <ac:spMkLst>
            <pc:docMk/>
            <pc:sldMk cId="2773314112" sldId="282"/>
            <ac:spMk id="8" creationId="{00000000-0000-0000-0000-000000000000}"/>
          </ac:spMkLst>
        </pc:spChg>
        <pc:spChg chg="mod ord">
          <ac:chgData name="Albee, Maddy" userId="4e399e78-279b-4a5f-b7a4-74f5fe6662b5" providerId="ADAL" clId="{2D9E1344-FE3C-46E8-8770-DA33F117C093}" dt="2023-05-18T22:07:06.641" v="817" actId="700"/>
          <ac:spMkLst>
            <pc:docMk/>
            <pc:sldMk cId="2773314112" sldId="282"/>
            <ac:spMk id="9" creationId="{00000000-0000-0000-0000-000000000000}"/>
          </ac:spMkLst>
        </pc:spChg>
        <pc:spChg chg="mod">
          <ac:chgData name="Albee, Maddy" userId="4e399e78-279b-4a5f-b7a4-74f5fe6662b5" providerId="ADAL" clId="{2D9E1344-FE3C-46E8-8770-DA33F117C093}" dt="2023-05-18T23:08:06.201" v="1163"/>
          <ac:spMkLst>
            <pc:docMk/>
            <pc:sldMk cId="2773314112" sldId="282"/>
            <ac:spMk id="11" creationId="{C3B7F3B8-7523-4C72-9D09-F40A97C3E340}"/>
          </ac:spMkLst>
        </pc:spChg>
        <pc:picChg chg="mod">
          <ac:chgData name="Albee, Maddy" userId="4e399e78-279b-4a5f-b7a4-74f5fe6662b5" providerId="ADAL" clId="{2D9E1344-FE3C-46E8-8770-DA33F117C093}" dt="2023-05-18T23:08:06.201" v="1163"/>
          <ac:picMkLst>
            <pc:docMk/>
            <pc:sldMk cId="2773314112" sldId="282"/>
            <ac:picMk id="3" creationId="{4D00FDF0-F29C-7078-BEFE-E2881F2536C7}"/>
          </ac:picMkLst>
        </pc:picChg>
        <pc:cxnChg chg="mod">
          <ac:chgData name="Albee, Maddy" userId="4e399e78-279b-4a5f-b7a4-74f5fe6662b5" providerId="ADAL" clId="{2D9E1344-FE3C-46E8-8770-DA33F117C093}" dt="2023-05-18T23:08:06.201" v="1163"/>
          <ac:cxnSpMkLst>
            <pc:docMk/>
            <pc:sldMk cId="2773314112" sldId="282"/>
            <ac:cxnSpMk id="12" creationId="{301777C2-0134-4A68-96A5-28802FB490C2}"/>
          </ac:cxnSpMkLst>
        </pc:cxnChg>
      </pc:sldChg>
      <pc:sldChg chg="modSp mod modNotes">
        <pc:chgData name="Albee, Maddy" userId="4e399e78-279b-4a5f-b7a4-74f5fe6662b5" providerId="ADAL" clId="{2D9E1344-FE3C-46E8-8770-DA33F117C093}" dt="2023-05-18T23:08:06.201" v="1163"/>
        <pc:sldMkLst>
          <pc:docMk/>
          <pc:sldMk cId="545452808" sldId="283"/>
        </pc:sldMkLst>
        <pc:spChg chg="mod">
          <ac:chgData name="Albee, Maddy" userId="4e399e78-279b-4a5f-b7a4-74f5fe6662b5" providerId="ADAL" clId="{2D9E1344-FE3C-46E8-8770-DA33F117C093}" dt="2023-05-18T23:08:06.201" v="1163"/>
          <ac:spMkLst>
            <pc:docMk/>
            <pc:sldMk cId="545452808" sldId="283"/>
            <ac:spMk id="2" creationId="{00000000-0000-0000-0000-000000000000}"/>
          </ac:spMkLst>
        </pc:spChg>
        <pc:spChg chg="mod">
          <ac:chgData name="Albee, Maddy" userId="4e399e78-279b-4a5f-b7a4-74f5fe6662b5" providerId="ADAL" clId="{2D9E1344-FE3C-46E8-8770-DA33F117C093}" dt="2023-05-18T23:08:06.201" v="1163"/>
          <ac:spMkLst>
            <pc:docMk/>
            <pc:sldMk cId="545452808" sldId="283"/>
            <ac:spMk id="4" creationId="{00000000-0000-0000-0000-000000000000}"/>
          </ac:spMkLst>
        </pc:spChg>
        <pc:spChg chg="mod">
          <ac:chgData name="Albee, Maddy" userId="4e399e78-279b-4a5f-b7a4-74f5fe6662b5" providerId="ADAL" clId="{2D9E1344-FE3C-46E8-8770-DA33F117C093}" dt="2023-05-18T22:03:30.951" v="622"/>
          <ac:spMkLst>
            <pc:docMk/>
            <pc:sldMk cId="545452808" sldId="283"/>
            <ac:spMk id="5" creationId="{00000000-0000-0000-0000-000000000000}"/>
          </ac:spMkLst>
        </pc:spChg>
      </pc:sldChg>
      <pc:sldChg chg="addSp delSp modSp mod modClrScheme chgLayout modNotes">
        <pc:chgData name="Albee, Maddy" userId="4e399e78-279b-4a5f-b7a4-74f5fe6662b5" providerId="ADAL" clId="{2D9E1344-FE3C-46E8-8770-DA33F117C093}" dt="2023-05-18T23:08:06.201" v="1163"/>
        <pc:sldMkLst>
          <pc:docMk/>
          <pc:sldMk cId="239746877" sldId="284"/>
        </pc:sldMkLst>
        <pc:spChg chg="add del mod ord">
          <ac:chgData name="Albee, Maddy" userId="4e399e78-279b-4a5f-b7a4-74f5fe6662b5" providerId="ADAL" clId="{2D9E1344-FE3C-46E8-8770-DA33F117C093}" dt="2023-05-18T22:06:06.835" v="727"/>
          <ac:spMkLst>
            <pc:docMk/>
            <pc:sldMk cId="239746877" sldId="284"/>
            <ac:spMk id="3" creationId="{3EF9CA26-56BA-FA14-1E21-1FAC9833EB57}"/>
          </ac:spMkLst>
        </pc:spChg>
        <pc:spChg chg="add del mod ord">
          <ac:chgData name="Albee, Maddy" userId="4e399e78-279b-4a5f-b7a4-74f5fe6662b5" providerId="ADAL" clId="{2D9E1344-FE3C-46E8-8770-DA33F117C093}" dt="2023-05-18T22:06:24.811" v="743" actId="478"/>
          <ac:spMkLst>
            <pc:docMk/>
            <pc:sldMk cId="239746877" sldId="284"/>
            <ac:spMk id="5" creationId="{1A72C701-AF38-3F96-7288-F026CBDD7976}"/>
          </ac:spMkLst>
        </pc:spChg>
        <pc:spChg chg="del">
          <ac:chgData name="Albee, Maddy" userId="4e399e78-279b-4a5f-b7a4-74f5fe6662b5" providerId="ADAL" clId="{2D9E1344-FE3C-46E8-8770-DA33F117C093}" dt="2023-05-18T22:06:17.729" v="740" actId="478"/>
          <ac:spMkLst>
            <pc:docMk/>
            <pc:sldMk cId="239746877" sldId="284"/>
            <ac:spMk id="7" creationId="{00000000-0000-0000-0000-000000000000}"/>
          </ac:spMkLst>
        </pc:spChg>
        <pc:spChg chg="add mod">
          <ac:chgData name="Albee, Maddy" userId="4e399e78-279b-4a5f-b7a4-74f5fe6662b5" providerId="ADAL" clId="{2D9E1344-FE3C-46E8-8770-DA33F117C093}" dt="2023-05-18T23:08:06.201" v="1163"/>
          <ac:spMkLst>
            <pc:docMk/>
            <pc:sldMk cId="239746877" sldId="284"/>
            <ac:spMk id="8" creationId="{219F089C-EBE7-D205-BFC9-35C4940DC7F6}"/>
          </ac:spMkLst>
        </pc:spChg>
        <pc:spChg chg="mod ord">
          <ac:chgData name="Albee, Maddy" userId="4e399e78-279b-4a5f-b7a4-74f5fe6662b5" providerId="ADAL" clId="{2D9E1344-FE3C-46E8-8770-DA33F117C093}" dt="2023-05-18T22:03:30.951" v="622"/>
          <ac:spMkLst>
            <pc:docMk/>
            <pc:sldMk cId="239746877" sldId="284"/>
            <ac:spMk id="9" creationId="{00000000-0000-0000-0000-000000000000}"/>
          </ac:spMkLst>
        </pc:spChg>
        <pc:picChg chg="mod">
          <ac:chgData name="Albee, Maddy" userId="4e399e78-279b-4a5f-b7a4-74f5fe6662b5" providerId="ADAL" clId="{2D9E1344-FE3C-46E8-8770-DA33F117C093}" dt="2023-05-18T23:08:06.201" v="1163"/>
          <ac:picMkLst>
            <pc:docMk/>
            <pc:sldMk cId="239746877" sldId="284"/>
            <ac:picMk id="2" creationId="{B37748F2-516F-4021-A463-3661056FF11C}"/>
          </ac:picMkLst>
        </pc:picChg>
        <pc:picChg chg="mod">
          <ac:chgData name="Albee, Maddy" userId="4e399e78-279b-4a5f-b7a4-74f5fe6662b5" providerId="ADAL" clId="{2D9E1344-FE3C-46E8-8770-DA33F117C093}" dt="2023-05-18T23:08:06.201" v="1163"/>
          <ac:picMkLst>
            <pc:docMk/>
            <pc:sldMk cId="239746877" sldId="284"/>
            <ac:picMk id="4" creationId="{00000000-0000-0000-0000-000000000000}"/>
          </ac:picMkLst>
        </pc:picChg>
        <pc:cxnChg chg="mod">
          <ac:chgData name="Albee, Maddy" userId="4e399e78-279b-4a5f-b7a4-74f5fe6662b5" providerId="ADAL" clId="{2D9E1344-FE3C-46E8-8770-DA33F117C093}" dt="2023-05-18T23:08:06.201" v="1163"/>
          <ac:cxnSpMkLst>
            <pc:docMk/>
            <pc:sldMk cId="239746877" sldId="284"/>
            <ac:cxnSpMk id="6" creationId="{00000000-0000-0000-0000-000000000000}"/>
          </ac:cxnSpMkLst>
        </pc:cxnChg>
      </pc:sldChg>
      <pc:sldChg chg="addSp delSp modSp mod modClrScheme chgLayout modNotes">
        <pc:chgData name="Albee, Maddy" userId="4e399e78-279b-4a5f-b7a4-74f5fe6662b5" providerId="ADAL" clId="{2D9E1344-FE3C-46E8-8770-DA33F117C093}" dt="2023-05-18T23:08:06.201" v="1163"/>
        <pc:sldMkLst>
          <pc:docMk/>
          <pc:sldMk cId="4262615083" sldId="285"/>
        </pc:sldMkLst>
        <pc:spChg chg="mod ord">
          <ac:chgData name="Albee, Maddy" userId="4e399e78-279b-4a5f-b7a4-74f5fe6662b5" providerId="ADAL" clId="{2D9E1344-FE3C-46E8-8770-DA33F117C093}" dt="2023-05-18T23:08:06.201" v="1163"/>
          <ac:spMkLst>
            <pc:docMk/>
            <pc:sldMk cId="4262615083" sldId="285"/>
            <ac:spMk id="2" creationId="{00000000-0000-0000-0000-000000000000}"/>
          </ac:spMkLst>
        </pc:spChg>
        <pc:spChg chg="add del mod ord">
          <ac:chgData name="Albee, Maddy" userId="4e399e78-279b-4a5f-b7a4-74f5fe6662b5" providerId="ADAL" clId="{2D9E1344-FE3C-46E8-8770-DA33F117C093}" dt="2023-05-18T22:07:55.197" v="831" actId="478"/>
          <ac:spMkLst>
            <pc:docMk/>
            <pc:sldMk cId="4262615083" sldId="285"/>
            <ac:spMk id="5" creationId="{17181BCD-3F17-0D68-06BD-7316232F4541}"/>
          </ac:spMkLst>
        </pc:spChg>
        <pc:spChg chg="mod">
          <ac:chgData name="Albee, Maddy" userId="4e399e78-279b-4a5f-b7a4-74f5fe6662b5" providerId="ADAL" clId="{2D9E1344-FE3C-46E8-8770-DA33F117C093}" dt="2023-05-18T23:08:06.201" v="1163"/>
          <ac:spMkLst>
            <pc:docMk/>
            <pc:sldMk cId="4262615083" sldId="285"/>
            <ac:spMk id="11" creationId="{00000000-0000-0000-0000-000000000000}"/>
          </ac:spMkLst>
        </pc:spChg>
        <pc:spChg chg="mod ord">
          <ac:chgData name="Albee, Maddy" userId="4e399e78-279b-4a5f-b7a4-74f5fe6662b5" providerId="ADAL" clId="{2D9E1344-FE3C-46E8-8770-DA33F117C093}" dt="2023-05-18T22:07:47.618" v="827" actId="700"/>
          <ac:spMkLst>
            <pc:docMk/>
            <pc:sldMk cId="4262615083" sldId="285"/>
            <ac:spMk id="12" creationId="{00000000-0000-0000-0000-000000000000}"/>
          </ac:spMkLst>
        </pc:spChg>
        <pc:spChg chg="mod">
          <ac:chgData name="Albee, Maddy" userId="4e399e78-279b-4a5f-b7a4-74f5fe6662b5" providerId="ADAL" clId="{2D9E1344-FE3C-46E8-8770-DA33F117C093}" dt="2023-05-18T23:08:06.201" v="1163"/>
          <ac:spMkLst>
            <pc:docMk/>
            <pc:sldMk cId="4262615083" sldId="285"/>
            <ac:spMk id="18" creationId="{00000000-0000-0000-0000-000000000000}"/>
          </ac:spMkLst>
        </pc:spChg>
        <pc:picChg chg="mod">
          <ac:chgData name="Albee, Maddy" userId="4e399e78-279b-4a5f-b7a4-74f5fe6662b5" providerId="ADAL" clId="{2D9E1344-FE3C-46E8-8770-DA33F117C093}" dt="2023-05-18T23:08:06.201" v="1163"/>
          <ac:picMkLst>
            <pc:docMk/>
            <pc:sldMk cId="4262615083" sldId="285"/>
            <ac:picMk id="3" creationId="{AE4F957A-5A86-0EA2-0904-F81EAFD39EF6}"/>
          </ac:picMkLst>
        </pc:picChg>
        <pc:picChg chg="mod">
          <ac:chgData name="Albee, Maddy" userId="4e399e78-279b-4a5f-b7a4-74f5fe6662b5" providerId="ADAL" clId="{2D9E1344-FE3C-46E8-8770-DA33F117C093}" dt="2023-05-18T23:08:06.201" v="1163"/>
          <ac:picMkLst>
            <pc:docMk/>
            <pc:sldMk cId="4262615083" sldId="285"/>
            <ac:picMk id="4" creationId="{00000000-0000-0000-0000-000000000000}"/>
          </ac:picMkLst>
        </pc:picChg>
        <pc:cxnChg chg="mod">
          <ac:chgData name="Albee, Maddy" userId="4e399e78-279b-4a5f-b7a4-74f5fe6662b5" providerId="ADAL" clId="{2D9E1344-FE3C-46E8-8770-DA33F117C093}" dt="2023-05-18T23:08:06.201" v="1163"/>
          <ac:cxnSpMkLst>
            <pc:docMk/>
            <pc:sldMk cId="4262615083" sldId="285"/>
            <ac:cxnSpMk id="9" creationId="{00000000-0000-0000-0000-000000000000}"/>
          </ac:cxnSpMkLst>
        </pc:cxnChg>
        <pc:cxnChg chg="mod">
          <ac:chgData name="Albee, Maddy" userId="4e399e78-279b-4a5f-b7a4-74f5fe6662b5" providerId="ADAL" clId="{2D9E1344-FE3C-46E8-8770-DA33F117C093}" dt="2023-05-18T23:08:06.201" v="1163"/>
          <ac:cxnSpMkLst>
            <pc:docMk/>
            <pc:sldMk cId="4262615083" sldId="285"/>
            <ac:cxnSpMk id="14" creationId="{C8F153C9-B9FD-491D-BD6D-BC3466D746B7}"/>
          </ac:cxnSpMkLst>
        </pc:cxnChg>
      </pc:sldChg>
      <pc:sldChg chg="addSp delSp modSp mod modClrScheme addCm chgLayout modNotes">
        <pc:chgData name="Albee, Maddy" userId="4e399e78-279b-4a5f-b7a4-74f5fe6662b5" providerId="ADAL" clId="{2D9E1344-FE3C-46E8-8770-DA33F117C093}" dt="2023-05-18T23:08:06.201" v="1163"/>
        <pc:sldMkLst>
          <pc:docMk/>
          <pc:sldMk cId="2541572825" sldId="286"/>
        </pc:sldMkLst>
        <pc:spChg chg="mod ord">
          <ac:chgData name="Albee, Maddy" userId="4e399e78-279b-4a5f-b7a4-74f5fe6662b5" providerId="ADAL" clId="{2D9E1344-FE3C-46E8-8770-DA33F117C093}" dt="2023-05-18T23:08:06.201" v="1163"/>
          <ac:spMkLst>
            <pc:docMk/>
            <pc:sldMk cId="2541572825" sldId="286"/>
            <ac:spMk id="2" creationId="{00000000-0000-0000-0000-000000000000}"/>
          </ac:spMkLst>
        </pc:spChg>
        <pc:spChg chg="add del mod ord">
          <ac:chgData name="Albee, Maddy" userId="4e399e78-279b-4a5f-b7a4-74f5fe6662b5" providerId="ADAL" clId="{2D9E1344-FE3C-46E8-8770-DA33F117C093}" dt="2023-05-18T22:07:37.958" v="824" actId="478"/>
          <ac:spMkLst>
            <pc:docMk/>
            <pc:sldMk cId="2541572825" sldId="286"/>
            <ac:spMk id="5" creationId="{F5CC139F-E17C-2144-79A5-26E50C1DC6C4}"/>
          </ac:spMkLst>
        </pc:spChg>
        <pc:spChg chg="mod">
          <ac:chgData name="Albee, Maddy" userId="4e399e78-279b-4a5f-b7a4-74f5fe6662b5" providerId="ADAL" clId="{2D9E1344-FE3C-46E8-8770-DA33F117C093}" dt="2023-05-18T23:08:06.201" v="1163"/>
          <ac:spMkLst>
            <pc:docMk/>
            <pc:sldMk cId="2541572825" sldId="286"/>
            <ac:spMk id="12" creationId="{00000000-0000-0000-0000-000000000000}"/>
          </ac:spMkLst>
        </pc:spChg>
        <pc:spChg chg="mod ord">
          <ac:chgData name="Albee, Maddy" userId="4e399e78-279b-4a5f-b7a4-74f5fe6662b5" providerId="ADAL" clId="{2D9E1344-FE3C-46E8-8770-DA33F117C093}" dt="2023-05-18T22:07:34.840" v="822" actId="700"/>
          <ac:spMkLst>
            <pc:docMk/>
            <pc:sldMk cId="2541572825" sldId="286"/>
            <ac:spMk id="14" creationId="{00000000-0000-0000-0000-000000000000}"/>
          </ac:spMkLst>
        </pc:spChg>
        <pc:spChg chg="mod">
          <ac:chgData name="Albee, Maddy" userId="4e399e78-279b-4a5f-b7a4-74f5fe6662b5" providerId="ADAL" clId="{2D9E1344-FE3C-46E8-8770-DA33F117C093}" dt="2023-05-18T23:08:06.201" v="1163"/>
          <ac:spMkLst>
            <pc:docMk/>
            <pc:sldMk cId="2541572825" sldId="286"/>
            <ac:spMk id="15" creationId="{00000000-0000-0000-0000-000000000000}"/>
          </ac:spMkLst>
        </pc:spChg>
        <pc:spChg chg="mod">
          <ac:chgData name="Albee, Maddy" userId="4e399e78-279b-4a5f-b7a4-74f5fe6662b5" providerId="ADAL" clId="{2D9E1344-FE3C-46E8-8770-DA33F117C093}" dt="2023-05-18T23:08:06.201" v="1163"/>
          <ac:spMkLst>
            <pc:docMk/>
            <pc:sldMk cId="2541572825" sldId="286"/>
            <ac:spMk id="16" creationId="{00000000-0000-0000-0000-000000000000}"/>
          </ac:spMkLst>
        </pc:spChg>
        <pc:picChg chg="mod">
          <ac:chgData name="Albee, Maddy" userId="4e399e78-279b-4a5f-b7a4-74f5fe6662b5" providerId="ADAL" clId="{2D9E1344-FE3C-46E8-8770-DA33F117C093}" dt="2023-05-18T23:08:06.201" v="1163"/>
          <ac:picMkLst>
            <pc:docMk/>
            <pc:sldMk cId="2541572825" sldId="286"/>
            <ac:picMk id="3" creationId="{DDD5FCCB-95F8-D952-6ED7-BC4DC2055603}"/>
          </ac:picMkLst>
        </pc:picChg>
        <pc:picChg chg="mod">
          <ac:chgData name="Albee, Maddy" userId="4e399e78-279b-4a5f-b7a4-74f5fe6662b5" providerId="ADAL" clId="{2D9E1344-FE3C-46E8-8770-DA33F117C093}" dt="2023-05-18T23:08:06.201" v="1163"/>
          <ac:picMkLst>
            <pc:docMk/>
            <pc:sldMk cId="2541572825" sldId="286"/>
            <ac:picMk id="4" creationId="{BB7DC179-3C41-4CE8-A2B7-8CAB4D49D34A}"/>
          </ac:picMkLst>
        </pc:picChg>
        <pc:picChg chg="mod">
          <ac:chgData name="Albee, Maddy" userId="4e399e78-279b-4a5f-b7a4-74f5fe6662b5" providerId="ADAL" clId="{2D9E1344-FE3C-46E8-8770-DA33F117C093}" dt="2023-05-18T23:08:06.201" v="1163"/>
          <ac:picMkLst>
            <pc:docMk/>
            <pc:sldMk cId="2541572825" sldId="286"/>
            <ac:picMk id="7" creationId="{00000000-0000-0000-0000-000000000000}"/>
          </ac:picMkLst>
        </pc:picChg>
        <pc:cxnChg chg="mod">
          <ac:chgData name="Albee, Maddy" userId="4e399e78-279b-4a5f-b7a4-74f5fe6662b5" providerId="ADAL" clId="{2D9E1344-FE3C-46E8-8770-DA33F117C093}" dt="2023-05-18T23:08:06.201" v="1163"/>
          <ac:cxnSpMkLst>
            <pc:docMk/>
            <pc:sldMk cId="2541572825" sldId="286"/>
            <ac:cxnSpMk id="9" creationId="{00000000-0000-0000-0000-000000000000}"/>
          </ac:cxnSpMkLst>
        </pc:cxnChg>
        <pc:cxnChg chg="mod">
          <ac:chgData name="Albee, Maddy" userId="4e399e78-279b-4a5f-b7a4-74f5fe6662b5" providerId="ADAL" clId="{2D9E1344-FE3C-46E8-8770-DA33F117C093}" dt="2023-05-18T23:08:06.201" v="1163"/>
          <ac:cxnSpMkLst>
            <pc:docMk/>
            <pc:sldMk cId="2541572825" sldId="286"/>
            <ac:cxnSpMk id="11" creationId="{00000000-0000-0000-0000-000000000000}"/>
          </ac:cxnSpMkLst>
        </pc:cxnChg>
        <pc:cxnChg chg="mod">
          <ac:chgData name="Albee, Maddy" userId="4e399e78-279b-4a5f-b7a4-74f5fe6662b5" providerId="ADAL" clId="{2D9E1344-FE3C-46E8-8770-DA33F117C093}" dt="2023-05-18T23:08:06.201" v="1163"/>
          <ac:cxnSpMkLst>
            <pc:docMk/>
            <pc:sldMk cId="2541572825" sldId="286"/>
            <ac:cxnSpMk id="13" creationId="{00000000-0000-0000-0000-000000000000}"/>
          </ac:cxnSpMkLst>
        </pc:cxnChg>
        <pc:cxnChg chg="mod">
          <ac:chgData name="Albee, Maddy" userId="4e399e78-279b-4a5f-b7a4-74f5fe6662b5" providerId="ADAL" clId="{2D9E1344-FE3C-46E8-8770-DA33F117C093}" dt="2023-05-18T23:08:06.201" v="1163"/>
          <ac:cxnSpMkLst>
            <pc:docMk/>
            <pc:sldMk cId="2541572825" sldId="286"/>
            <ac:cxnSpMk id="17" creationId="{00000000-0000-0000-0000-000000000000}"/>
          </ac:cxnSpMkLst>
        </pc:cxnChg>
        <pc:extLst>
          <p:ext xmlns:p="http://schemas.openxmlformats.org/presentationml/2006/main" uri="{D6D511B9-2390-475A-947B-AFAB55BFBCF1}">
            <pc226:cmChg xmlns:pc226="http://schemas.microsoft.com/office/powerpoint/2022/06/main/command" chg="add">
              <pc226:chgData name="Albee, Maddy" userId="4e399e78-279b-4a5f-b7a4-74f5fe6662b5" providerId="ADAL" clId="{2D9E1344-FE3C-46E8-8770-DA33F117C093}" dt="2023-05-18T22:58:56.447" v="1124"/>
              <pc2:cmMkLst xmlns:pc2="http://schemas.microsoft.com/office/powerpoint/2019/9/main/command">
                <pc:docMk/>
                <pc:sldMk cId="2541572825" sldId="286"/>
                <pc2:cmMk id="{D407A639-BC83-4344-8E94-F2651BA0E33E}"/>
              </pc2:cmMkLst>
            </pc226:cmChg>
          </p:ext>
        </pc:extLst>
      </pc:sldChg>
      <pc:sldChg chg="addSp delSp modSp mod modClrScheme addCm chgLayout modNotes">
        <pc:chgData name="Albee, Maddy" userId="4e399e78-279b-4a5f-b7a4-74f5fe6662b5" providerId="ADAL" clId="{2D9E1344-FE3C-46E8-8770-DA33F117C093}" dt="2023-05-18T23:08:06.201" v="1163"/>
        <pc:sldMkLst>
          <pc:docMk/>
          <pc:sldMk cId="2513902320" sldId="287"/>
        </pc:sldMkLst>
        <pc:spChg chg="add mod ord">
          <ac:chgData name="Albee, Maddy" userId="4e399e78-279b-4a5f-b7a4-74f5fe6662b5" providerId="ADAL" clId="{2D9E1344-FE3C-46E8-8770-DA33F117C093}" dt="2023-05-18T23:08:06.201" v="1163"/>
          <ac:spMkLst>
            <pc:docMk/>
            <pc:sldMk cId="2513902320" sldId="287"/>
            <ac:spMk id="3" creationId="{47532F13-FBBF-F042-6753-4C7D76D767C5}"/>
          </ac:spMkLst>
        </pc:spChg>
        <pc:spChg chg="add del mod ord">
          <ac:chgData name="Albee, Maddy" userId="4e399e78-279b-4a5f-b7a4-74f5fe6662b5" providerId="ADAL" clId="{2D9E1344-FE3C-46E8-8770-DA33F117C093}" dt="2023-05-18T22:08:56.982" v="881" actId="478"/>
          <ac:spMkLst>
            <pc:docMk/>
            <pc:sldMk cId="2513902320" sldId="287"/>
            <ac:spMk id="5" creationId="{26ACA361-61DD-2B69-A2CA-644BAB919E1B}"/>
          </ac:spMkLst>
        </pc:spChg>
        <pc:spChg chg="mod">
          <ac:chgData name="Albee, Maddy" userId="4e399e78-279b-4a5f-b7a4-74f5fe6662b5" providerId="ADAL" clId="{2D9E1344-FE3C-46E8-8770-DA33F117C093}" dt="2023-05-18T23:08:06.201" v="1163"/>
          <ac:spMkLst>
            <pc:docMk/>
            <pc:sldMk cId="2513902320" sldId="287"/>
            <ac:spMk id="11" creationId="{00000000-0000-0000-0000-000000000000}"/>
          </ac:spMkLst>
        </pc:spChg>
        <pc:spChg chg="mod">
          <ac:chgData name="Albee, Maddy" userId="4e399e78-279b-4a5f-b7a4-74f5fe6662b5" providerId="ADAL" clId="{2D9E1344-FE3C-46E8-8770-DA33F117C093}" dt="2023-05-18T23:08:06.201" v="1163"/>
          <ac:spMkLst>
            <pc:docMk/>
            <pc:sldMk cId="2513902320" sldId="287"/>
            <ac:spMk id="12" creationId="{00000000-0000-0000-0000-000000000000}"/>
          </ac:spMkLst>
        </pc:spChg>
        <pc:spChg chg="mod ord">
          <ac:chgData name="Albee, Maddy" userId="4e399e78-279b-4a5f-b7a4-74f5fe6662b5" providerId="ADAL" clId="{2D9E1344-FE3C-46E8-8770-DA33F117C093}" dt="2023-05-18T22:08:44.564" v="848" actId="700"/>
          <ac:spMkLst>
            <pc:docMk/>
            <pc:sldMk cId="2513902320" sldId="287"/>
            <ac:spMk id="17" creationId="{00000000-0000-0000-0000-000000000000}"/>
          </ac:spMkLst>
        </pc:spChg>
        <pc:spChg chg="mod">
          <ac:chgData name="Albee, Maddy" userId="4e399e78-279b-4a5f-b7a4-74f5fe6662b5" providerId="ADAL" clId="{2D9E1344-FE3C-46E8-8770-DA33F117C093}" dt="2023-05-18T23:08:06.201" v="1163"/>
          <ac:spMkLst>
            <pc:docMk/>
            <pc:sldMk cId="2513902320" sldId="287"/>
            <ac:spMk id="19" creationId="{00000000-0000-0000-0000-000000000000}"/>
          </ac:spMkLst>
        </pc:spChg>
        <pc:spChg chg="del">
          <ac:chgData name="Albee, Maddy" userId="4e399e78-279b-4a5f-b7a4-74f5fe6662b5" providerId="ADAL" clId="{2D9E1344-FE3C-46E8-8770-DA33F117C093}" dt="2023-05-18T22:08:54.355" v="880" actId="478"/>
          <ac:spMkLst>
            <pc:docMk/>
            <pc:sldMk cId="2513902320" sldId="287"/>
            <ac:spMk id="20" creationId="{00000000-0000-0000-0000-000000000000}"/>
          </ac:spMkLst>
        </pc:spChg>
        <pc:picChg chg="mod">
          <ac:chgData name="Albee, Maddy" userId="4e399e78-279b-4a5f-b7a4-74f5fe6662b5" providerId="ADAL" clId="{2D9E1344-FE3C-46E8-8770-DA33F117C093}" dt="2023-05-18T23:08:06.201" v="1163"/>
          <ac:picMkLst>
            <pc:docMk/>
            <pc:sldMk cId="2513902320" sldId="287"/>
            <ac:picMk id="2" creationId="{A65EB0A4-0C37-C6EC-C051-C5C6C4891A7F}"/>
          </ac:picMkLst>
        </pc:picChg>
        <pc:picChg chg="mod">
          <ac:chgData name="Albee, Maddy" userId="4e399e78-279b-4a5f-b7a4-74f5fe6662b5" providerId="ADAL" clId="{2D9E1344-FE3C-46E8-8770-DA33F117C093}" dt="2023-05-18T23:08:06.201" v="1163"/>
          <ac:picMkLst>
            <pc:docMk/>
            <pc:sldMk cId="2513902320" sldId="287"/>
            <ac:picMk id="4" creationId="{00000000-0000-0000-0000-000000000000}"/>
          </ac:picMkLst>
        </pc:picChg>
        <pc:picChg chg="mod">
          <ac:chgData name="Albee, Maddy" userId="4e399e78-279b-4a5f-b7a4-74f5fe6662b5" providerId="ADAL" clId="{2D9E1344-FE3C-46E8-8770-DA33F117C093}" dt="2023-05-18T23:08:06.201" v="1163"/>
          <ac:picMkLst>
            <pc:docMk/>
            <pc:sldMk cId="2513902320" sldId="287"/>
            <ac:picMk id="14" creationId="{00000000-0000-0000-0000-000000000000}"/>
          </ac:picMkLst>
        </pc:picChg>
        <pc:cxnChg chg="mod">
          <ac:chgData name="Albee, Maddy" userId="4e399e78-279b-4a5f-b7a4-74f5fe6662b5" providerId="ADAL" clId="{2D9E1344-FE3C-46E8-8770-DA33F117C093}" dt="2023-05-18T23:08:06.201" v="1163"/>
          <ac:cxnSpMkLst>
            <pc:docMk/>
            <pc:sldMk cId="2513902320" sldId="287"/>
            <ac:cxnSpMk id="13" creationId="{00000000-0000-0000-0000-000000000000}"/>
          </ac:cxnSpMkLst>
        </pc:cxnChg>
        <pc:cxnChg chg="mod">
          <ac:chgData name="Albee, Maddy" userId="4e399e78-279b-4a5f-b7a4-74f5fe6662b5" providerId="ADAL" clId="{2D9E1344-FE3C-46E8-8770-DA33F117C093}" dt="2023-05-18T23:08:06.201" v="1163"/>
          <ac:cxnSpMkLst>
            <pc:docMk/>
            <pc:sldMk cId="2513902320" sldId="287"/>
            <ac:cxnSpMk id="15" creationId="{00000000-0000-0000-0000-000000000000}"/>
          </ac:cxnSpMkLst>
        </pc:cxnChg>
        <pc:cxnChg chg="mod">
          <ac:chgData name="Albee, Maddy" userId="4e399e78-279b-4a5f-b7a4-74f5fe6662b5" providerId="ADAL" clId="{2D9E1344-FE3C-46E8-8770-DA33F117C093}" dt="2023-05-18T23:08:06.201" v="1163"/>
          <ac:cxnSpMkLst>
            <pc:docMk/>
            <pc:sldMk cId="2513902320" sldId="287"/>
            <ac:cxnSpMk id="16" creationId="{00000000-0000-0000-0000-000000000000}"/>
          </ac:cxnSpMkLst>
        </pc:cxnChg>
        <pc:cxnChg chg="mod">
          <ac:chgData name="Albee, Maddy" userId="4e399e78-279b-4a5f-b7a4-74f5fe6662b5" providerId="ADAL" clId="{2D9E1344-FE3C-46E8-8770-DA33F117C093}" dt="2023-05-18T23:08:06.201" v="1163"/>
          <ac:cxnSpMkLst>
            <pc:docMk/>
            <pc:sldMk cId="2513902320" sldId="287"/>
            <ac:cxnSpMk id="23" creationId="{00000000-0000-0000-0000-000000000000}"/>
          </ac:cxnSpMkLst>
        </pc:cxnChg>
        <pc:extLst>
          <p:ext xmlns:p="http://schemas.openxmlformats.org/presentationml/2006/main" uri="{D6D511B9-2390-475A-947B-AFAB55BFBCF1}">
            <pc226:cmChg xmlns:pc226="http://schemas.microsoft.com/office/powerpoint/2022/06/main/command" chg="add">
              <pc226:chgData name="Albee, Maddy" userId="4e399e78-279b-4a5f-b7a4-74f5fe6662b5" providerId="ADAL" clId="{2D9E1344-FE3C-46E8-8770-DA33F117C093}" dt="2023-05-18T23:00:32.008" v="1143"/>
              <pc2:cmMkLst xmlns:pc2="http://schemas.microsoft.com/office/powerpoint/2019/9/main/command">
                <pc:docMk/>
                <pc:sldMk cId="2513902320" sldId="287"/>
                <pc2:cmMk id="{D9315F96-C058-4CC1-A1DF-F053F35AA3B1}"/>
              </pc2:cmMkLst>
            </pc226:cmChg>
          </p:ext>
        </pc:extLst>
      </pc:sldChg>
      <pc:sldChg chg="addSp delSp modSp mod modClrScheme chgLayout modNotes">
        <pc:chgData name="Albee, Maddy" userId="4e399e78-279b-4a5f-b7a4-74f5fe6662b5" providerId="ADAL" clId="{2D9E1344-FE3C-46E8-8770-DA33F117C093}" dt="2023-05-18T23:08:06.201" v="1163"/>
        <pc:sldMkLst>
          <pc:docMk/>
          <pc:sldMk cId="1379761098" sldId="288"/>
        </pc:sldMkLst>
        <pc:spChg chg="mod ord">
          <ac:chgData name="Albee, Maddy" userId="4e399e78-279b-4a5f-b7a4-74f5fe6662b5" providerId="ADAL" clId="{2D9E1344-FE3C-46E8-8770-DA33F117C093}" dt="2023-05-18T23:08:06.201" v="1163"/>
          <ac:spMkLst>
            <pc:docMk/>
            <pc:sldMk cId="1379761098" sldId="288"/>
            <ac:spMk id="2" creationId="{00000000-0000-0000-0000-000000000000}"/>
          </ac:spMkLst>
        </pc:spChg>
        <pc:spChg chg="add del mod ord">
          <ac:chgData name="Albee, Maddy" userId="4e399e78-279b-4a5f-b7a4-74f5fe6662b5" providerId="ADAL" clId="{2D9E1344-FE3C-46E8-8770-DA33F117C093}" dt="2023-05-18T22:08:07.943" v="836" actId="478"/>
          <ac:spMkLst>
            <pc:docMk/>
            <pc:sldMk cId="1379761098" sldId="288"/>
            <ac:spMk id="3" creationId="{8F6B78BB-12C3-DE60-ED97-9D707093299C}"/>
          </ac:spMkLst>
        </pc:spChg>
        <pc:spChg chg="mod">
          <ac:chgData name="Albee, Maddy" userId="4e399e78-279b-4a5f-b7a4-74f5fe6662b5" providerId="ADAL" clId="{2D9E1344-FE3C-46E8-8770-DA33F117C093}" dt="2023-05-18T23:08:06.201" v="1163"/>
          <ac:spMkLst>
            <pc:docMk/>
            <pc:sldMk cId="1379761098" sldId="288"/>
            <ac:spMk id="5" creationId="{00000000-0000-0000-0000-000000000000}"/>
          </ac:spMkLst>
        </pc:spChg>
        <pc:spChg chg="mod">
          <ac:chgData name="Albee, Maddy" userId="4e399e78-279b-4a5f-b7a4-74f5fe6662b5" providerId="ADAL" clId="{2D9E1344-FE3C-46E8-8770-DA33F117C093}" dt="2023-05-18T23:08:06.201" v="1163"/>
          <ac:spMkLst>
            <pc:docMk/>
            <pc:sldMk cId="1379761098" sldId="288"/>
            <ac:spMk id="6" creationId="{00000000-0000-0000-0000-000000000000}"/>
          </ac:spMkLst>
        </pc:spChg>
        <pc:spChg chg="mod">
          <ac:chgData name="Albee, Maddy" userId="4e399e78-279b-4a5f-b7a4-74f5fe6662b5" providerId="ADAL" clId="{2D9E1344-FE3C-46E8-8770-DA33F117C093}" dt="2023-05-18T23:08:06.201" v="1163"/>
          <ac:spMkLst>
            <pc:docMk/>
            <pc:sldMk cId="1379761098" sldId="288"/>
            <ac:spMk id="9" creationId="{00000000-0000-0000-0000-000000000000}"/>
          </ac:spMkLst>
        </pc:spChg>
        <pc:spChg chg="mod">
          <ac:chgData name="Albee, Maddy" userId="4e399e78-279b-4a5f-b7a4-74f5fe6662b5" providerId="ADAL" clId="{2D9E1344-FE3C-46E8-8770-DA33F117C093}" dt="2023-05-18T23:08:06.201" v="1163"/>
          <ac:spMkLst>
            <pc:docMk/>
            <pc:sldMk cId="1379761098" sldId="288"/>
            <ac:spMk id="10" creationId="{00000000-0000-0000-0000-000000000000}"/>
          </ac:spMkLst>
        </pc:spChg>
        <pc:spChg chg="mod ord">
          <ac:chgData name="Albee, Maddy" userId="4e399e78-279b-4a5f-b7a4-74f5fe6662b5" providerId="ADAL" clId="{2D9E1344-FE3C-46E8-8770-DA33F117C093}" dt="2023-05-18T22:08:01.942" v="832" actId="700"/>
          <ac:spMkLst>
            <pc:docMk/>
            <pc:sldMk cId="1379761098" sldId="288"/>
            <ac:spMk id="13" creationId="{00000000-0000-0000-0000-000000000000}"/>
          </ac:spMkLst>
        </pc:spChg>
        <pc:picChg chg="mod">
          <ac:chgData name="Albee, Maddy" userId="4e399e78-279b-4a5f-b7a4-74f5fe6662b5" providerId="ADAL" clId="{2D9E1344-FE3C-46E8-8770-DA33F117C093}" dt="2023-05-18T23:08:06.201" v="1163"/>
          <ac:picMkLst>
            <pc:docMk/>
            <pc:sldMk cId="1379761098" sldId="288"/>
            <ac:picMk id="12" creationId="{00000000-0000-0000-0000-000000000000}"/>
          </ac:picMkLst>
        </pc:picChg>
        <pc:cxnChg chg="mod">
          <ac:chgData name="Albee, Maddy" userId="4e399e78-279b-4a5f-b7a4-74f5fe6662b5" providerId="ADAL" clId="{2D9E1344-FE3C-46E8-8770-DA33F117C093}" dt="2023-05-18T23:08:06.201" v="1163"/>
          <ac:cxnSpMkLst>
            <pc:docMk/>
            <pc:sldMk cId="1379761098" sldId="288"/>
            <ac:cxnSpMk id="7" creationId="{00000000-0000-0000-0000-000000000000}"/>
          </ac:cxnSpMkLst>
        </pc:cxnChg>
        <pc:cxnChg chg="mod">
          <ac:chgData name="Albee, Maddy" userId="4e399e78-279b-4a5f-b7a4-74f5fe6662b5" providerId="ADAL" clId="{2D9E1344-FE3C-46E8-8770-DA33F117C093}" dt="2023-05-18T23:08:06.201" v="1163"/>
          <ac:cxnSpMkLst>
            <pc:docMk/>
            <pc:sldMk cId="1379761098" sldId="288"/>
            <ac:cxnSpMk id="8" creationId="{00000000-0000-0000-0000-000000000000}"/>
          </ac:cxnSpMkLst>
        </pc:cxnChg>
        <pc:cxnChg chg="mod">
          <ac:chgData name="Albee, Maddy" userId="4e399e78-279b-4a5f-b7a4-74f5fe6662b5" providerId="ADAL" clId="{2D9E1344-FE3C-46E8-8770-DA33F117C093}" dt="2023-05-18T23:08:06.201" v="1163"/>
          <ac:cxnSpMkLst>
            <pc:docMk/>
            <pc:sldMk cId="1379761098" sldId="288"/>
            <ac:cxnSpMk id="11" creationId="{00000000-0000-0000-0000-000000000000}"/>
          </ac:cxnSpMkLst>
        </pc:cxnChg>
      </pc:sldChg>
      <pc:sldChg chg="addSp delSp modSp mod modClrScheme chgLayout modNotes">
        <pc:chgData name="Albee, Maddy" userId="4e399e78-279b-4a5f-b7a4-74f5fe6662b5" providerId="ADAL" clId="{2D9E1344-FE3C-46E8-8770-DA33F117C093}" dt="2023-05-18T23:08:06.201" v="1163"/>
        <pc:sldMkLst>
          <pc:docMk/>
          <pc:sldMk cId="1676522474" sldId="289"/>
        </pc:sldMkLst>
        <pc:spChg chg="mod ord">
          <ac:chgData name="Albee, Maddy" userId="4e399e78-279b-4a5f-b7a4-74f5fe6662b5" providerId="ADAL" clId="{2D9E1344-FE3C-46E8-8770-DA33F117C093}" dt="2023-05-18T23:08:06.201" v="1163"/>
          <ac:spMkLst>
            <pc:docMk/>
            <pc:sldMk cId="1676522474" sldId="289"/>
            <ac:spMk id="2" creationId="{00000000-0000-0000-0000-000000000000}"/>
          </ac:spMkLst>
        </pc:spChg>
        <pc:spChg chg="add del mod ord">
          <ac:chgData name="Albee, Maddy" userId="4e399e78-279b-4a5f-b7a4-74f5fe6662b5" providerId="ADAL" clId="{2D9E1344-FE3C-46E8-8770-DA33F117C093}" dt="2023-05-18T22:08:17.203" v="839" actId="478"/>
          <ac:spMkLst>
            <pc:docMk/>
            <pc:sldMk cId="1676522474" sldId="289"/>
            <ac:spMk id="3" creationId="{905FD82F-2CEF-8C78-F561-2BBB08EF55A1}"/>
          </ac:spMkLst>
        </pc:spChg>
        <pc:spChg chg="mod">
          <ac:chgData name="Albee, Maddy" userId="4e399e78-279b-4a5f-b7a4-74f5fe6662b5" providerId="ADAL" clId="{2D9E1344-FE3C-46E8-8770-DA33F117C093}" dt="2023-05-18T23:08:06.201" v="1163"/>
          <ac:spMkLst>
            <pc:docMk/>
            <pc:sldMk cId="1676522474" sldId="289"/>
            <ac:spMk id="5" creationId="{00000000-0000-0000-0000-000000000000}"/>
          </ac:spMkLst>
        </pc:spChg>
        <pc:spChg chg="mod ord">
          <ac:chgData name="Albee, Maddy" userId="4e399e78-279b-4a5f-b7a4-74f5fe6662b5" providerId="ADAL" clId="{2D9E1344-FE3C-46E8-8770-DA33F117C093}" dt="2023-05-18T22:08:12.772" v="837" actId="700"/>
          <ac:spMkLst>
            <pc:docMk/>
            <pc:sldMk cId="1676522474" sldId="289"/>
            <ac:spMk id="7" creationId="{00000000-0000-0000-0000-000000000000}"/>
          </ac:spMkLst>
        </pc:spChg>
        <pc:picChg chg="mod">
          <ac:chgData name="Albee, Maddy" userId="4e399e78-279b-4a5f-b7a4-74f5fe6662b5" providerId="ADAL" clId="{2D9E1344-FE3C-46E8-8770-DA33F117C093}" dt="2023-05-18T23:08:06.201" v="1163"/>
          <ac:picMkLst>
            <pc:docMk/>
            <pc:sldMk cId="1676522474" sldId="289"/>
            <ac:picMk id="6" creationId="{00000000-0000-0000-0000-000000000000}"/>
          </ac:picMkLst>
        </pc:picChg>
      </pc:sldChg>
      <pc:sldChg chg="addSp delSp modSp mod modClrScheme chgLayout modNotes">
        <pc:chgData name="Albee, Maddy" userId="4e399e78-279b-4a5f-b7a4-74f5fe6662b5" providerId="ADAL" clId="{2D9E1344-FE3C-46E8-8770-DA33F117C093}" dt="2023-05-18T23:08:06.201" v="1163"/>
        <pc:sldMkLst>
          <pc:docMk/>
          <pc:sldMk cId="3827302447" sldId="290"/>
        </pc:sldMkLst>
        <pc:spChg chg="mod ord">
          <ac:chgData name="Albee, Maddy" userId="4e399e78-279b-4a5f-b7a4-74f5fe6662b5" providerId="ADAL" clId="{2D9E1344-FE3C-46E8-8770-DA33F117C093}" dt="2023-05-18T22:08:27.561" v="843" actId="27636"/>
          <ac:spMkLst>
            <pc:docMk/>
            <pc:sldMk cId="3827302447" sldId="290"/>
            <ac:spMk id="2" creationId="{00000000-0000-0000-0000-000000000000}"/>
          </ac:spMkLst>
        </pc:spChg>
        <pc:spChg chg="add del mod ord">
          <ac:chgData name="Albee, Maddy" userId="4e399e78-279b-4a5f-b7a4-74f5fe6662b5" providerId="ADAL" clId="{2D9E1344-FE3C-46E8-8770-DA33F117C093}" dt="2023-05-18T22:08:29.790" v="844" actId="478"/>
          <ac:spMkLst>
            <pc:docMk/>
            <pc:sldMk cId="3827302447" sldId="290"/>
            <ac:spMk id="3" creationId="{B347C9EB-B22E-159D-CBCF-BA4F8F7B2724}"/>
          </ac:spMkLst>
        </pc:spChg>
        <pc:spChg chg="mod ord">
          <ac:chgData name="Albee, Maddy" userId="4e399e78-279b-4a5f-b7a4-74f5fe6662b5" providerId="ADAL" clId="{2D9E1344-FE3C-46E8-8770-DA33F117C093}" dt="2023-05-18T22:08:27.489" v="842" actId="700"/>
          <ac:spMkLst>
            <pc:docMk/>
            <pc:sldMk cId="3827302447" sldId="290"/>
            <ac:spMk id="7" creationId="{00000000-0000-0000-0000-000000000000}"/>
          </ac:spMkLst>
        </pc:spChg>
        <pc:spChg chg="mod">
          <ac:chgData name="Albee, Maddy" userId="4e399e78-279b-4a5f-b7a4-74f5fe6662b5" providerId="ADAL" clId="{2D9E1344-FE3C-46E8-8770-DA33F117C093}" dt="2023-05-18T23:08:06.201" v="1163"/>
          <ac:spMkLst>
            <pc:docMk/>
            <pc:sldMk cId="3827302447" sldId="290"/>
            <ac:spMk id="16" creationId="{00000000-0000-0000-0000-000000000000}"/>
          </ac:spMkLst>
        </pc:spChg>
        <pc:picChg chg="mod">
          <ac:chgData name="Albee, Maddy" userId="4e399e78-279b-4a5f-b7a4-74f5fe6662b5" providerId="ADAL" clId="{2D9E1344-FE3C-46E8-8770-DA33F117C093}" dt="2023-05-18T23:08:06.201" v="1163"/>
          <ac:picMkLst>
            <pc:docMk/>
            <pc:sldMk cId="3827302447" sldId="290"/>
            <ac:picMk id="5" creationId="{00000000-0000-0000-0000-000000000000}"/>
          </ac:picMkLst>
        </pc:picChg>
        <pc:cxnChg chg="mod">
          <ac:chgData name="Albee, Maddy" userId="4e399e78-279b-4a5f-b7a4-74f5fe6662b5" providerId="ADAL" clId="{2D9E1344-FE3C-46E8-8770-DA33F117C093}" dt="2023-05-18T23:08:06.201" v="1163"/>
          <ac:cxnSpMkLst>
            <pc:docMk/>
            <pc:sldMk cId="3827302447" sldId="290"/>
            <ac:cxnSpMk id="13" creationId="{00000000-0000-0000-0000-000000000000}"/>
          </ac:cxnSpMkLst>
        </pc:cxnChg>
      </pc:sldChg>
      <pc:sldChg chg="addSp delSp modSp mod modClrScheme chgLayout modNotes">
        <pc:chgData name="Albee, Maddy" userId="4e399e78-279b-4a5f-b7a4-74f5fe6662b5" providerId="ADAL" clId="{2D9E1344-FE3C-46E8-8770-DA33F117C093}" dt="2023-05-18T23:08:06.201" v="1163"/>
        <pc:sldMkLst>
          <pc:docMk/>
          <pc:sldMk cId="1119829680" sldId="291"/>
        </pc:sldMkLst>
        <pc:spChg chg="mod ord">
          <ac:chgData name="Albee, Maddy" userId="4e399e78-279b-4a5f-b7a4-74f5fe6662b5" providerId="ADAL" clId="{2D9E1344-FE3C-46E8-8770-DA33F117C093}" dt="2023-05-18T22:08:35.847" v="846" actId="27636"/>
          <ac:spMkLst>
            <pc:docMk/>
            <pc:sldMk cId="1119829680" sldId="291"/>
            <ac:spMk id="2" creationId="{00000000-0000-0000-0000-000000000000}"/>
          </ac:spMkLst>
        </pc:spChg>
        <pc:spChg chg="add del mod ord">
          <ac:chgData name="Albee, Maddy" userId="4e399e78-279b-4a5f-b7a4-74f5fe6662b5" providerId="ADAL" clId="{2D9E1344-FE3C-46E8-8770-DA33F117C093}" dt="2023-05-18T22:08:38.754" v="847" actId="478"/>
          <ac:spMkLst>
            <pc:docMk/>
            <pc:sldMk cId="1119829680" sldId="291"/>
            <ac:spMk id="3" creationId="{0E4508D3-BBA3-96E4-7B8F-FD53237F2D7A}"/>
          </ac:spMkLst>
        </pc:spChg>
        <pc:spChg chg="mod ord">
          <ac:chgData name="Albee, Maddy" userId="4e399e78-279b-4a5f-b7a4-74f5fe6662b5" providerId="ADAL" clId="{2D9E1344-FE3C-46E8-8770-DA33F117C093}" dt="2023-05-18T22:08:35.775" v="845" actId="700"/>
          <ac:spMkLst>
            <pc:docMk/>
            <pc:sldMk cId="1119829680" sldId="291"/>
            <ac:spMk id="6" creationId="{00000000-0000-0000-0000-000000000000}"/>
          </ac:spMkLst>
        </pc:spChg>
        <pc:picChg chg="mod">
          <ac:chgData name="Albee, Maddy" userId="4e399e78-279b-4a5f-b7a4-74f5fe6662b5" providerId="ADAL" clId="{2D9E1344-FE3C-46E8-8770-DA33F117C093}" dt="2023-05-18T23:08:06.201" v="1163"/>
          <ac:picMkLst>
            <pc:docMk/>
            <pc:sldMk cId="1119829680" sldId="291"/>
            <ac:picMk id="4" creationId="{EFB2F871-F034-A4A9-195C-CBAB992D5166}"/>
          </ac:picMkLst>
        </pc:picChg>
      </pc:sldChg>
      <pc:sldChg chg="modSp mod addCm modCm modNotes modNotesTx">
        <pc:chgData name="Albee, Maddy" userId="4e399e78-279b-4a5f-b7a4-74f5fe6662b5" providerId="ADAL" clId="{2D9E1344-FE3C-46E8-8770-DA33F117C093}" dt="2023-05-18T23:20:01.713" v="2335"/>
        <pc:sldMkLst>
          <pc:docMk/>
          <pc:sldMk cId="2114774796" sldId="292"/>
        </pc:sldMkLst>
        <pc:spChg chg="mod">
          <ac:chgData name="Albee, Maddy" userId="4e399e78-279b-4a5f-b7a4-74f5fe6662b5" providerId="ADAL" clId="{2D9E1344-FE3C-46E8-8770-DA33F117C093}" dt="2023-05-18T23:08:06.201" v="1163"/>
          <ac:spMkLst>
            <pc:docMk/>
            <pc:sldMk cId="2114774796" sldId="292"/>
            <ac:spMk id="2" creationId="{00000000-0000-0000-0000-000000000000}"/>
          </ac:spMkLst>
        </pc:spChg>
        <pc:spChg chg="mod">
          <ac:chgData name="Albee, Maddy" userId="4e399e78-279b-4a5f-b7a4-74f5fe6662b5" providerId="ADAL" clId="{2D9E1344-FE3C-46E8-8770-DA33F117C093}" dt="2023-05-18T23:08:06.201" v="1163"/>
          <ac:spMkLst>
            <pc:docMk/>
            <pc:sldMk cId="2114774796" sldId="292"/>
            <ac:spMk id="6" creationId="{00000000-0000-0000-0000-000000000000}"/>
          </ac:spMkLst>
        </pc:spChg>
        <pc:spChg chg="mod">
          <ac:chgData name="Albee, Maddy" userId="4e399e78-279b-4a5f-b7a4-74f5fe6662b5" providerId="ADAL" clId="{2D9E1344-FE3C-46E8-8770-DA33F117C093}" dt="2023-05-18T22:03:30.951" v="622"/>
          <ac:spMkLst>
            <pc:docMk/>
            <pc:sldMk cId="2114774796" sldId="292"/>
            <ac:spMk id="7" creationId="{00000000-0000-0000-0000-000000000000}"/>
          </ac:spMkLst>
        </pc:spChg>
        <pc:picChg chg="mod">
          <ac:chgData name="Albee, Maddy" userId="4e399e78-279b-4a5f-b7a4-74f5fe6662b5" providerId="ADAL" clId="{2D9E1344-FE3C-46E8-8770-DA33F117C093}" dt="2023-05-18T23:08:06.201" v="1163"/>
          <ac:picMkLst>
            <pc:docMk/>
            <pc:sldMk cId="2114774796" sldId="292"/>
            <ac:picMk id="4" creationId="{00000000-0000-0000-0000-000000000000}"/>
          </ac:picMkLst>
        </pc:picChg>
        <pc:picChg chg="mod">
          <ac:chgData name="Albee, Maddy" userId="4e399e78-279b-4a5f-b7a4-74f5fe6662b5" providerId="ADAL" clId="{2D9E1344-FE3C-46E8-8770-DA33F117C093}" dt="2023-05-18T23:08:06.201" v="1163"/>
          <ac:picMkLst>
            <pc:docMk/>
            <pc:sldMk cId="2114774796" sldId="292"/>
            <ac:picMk id="5" creationId="{00000000-0000-0000-0000-000000000000}"/>
          </ac:picMkLst>
        </pc:picChg>
        <pc:extLst>
          <p:ext xmlns:p="http://schemas.openxmlformats.org/presentationml/2006/main" uri="{D6D511B9-2390-475A-947B-AFAB55BFBCF1}">
            <pc226:cmChg xmlns:pc226="http://schemas.microsoft.com/office/powerpoint/2022/06/main/command" chg="add mod">
              <pc226:chgData name="Albee, Maddy" userId="4e399e78-279b-4a5f-b7a4-74f5fe6662b5" providerId="ADAL" clId="{2D9E1344-FE3C-46E8-8770-DA33F117C093}" dt="2023-05-18T23:03:23.645" v="1159"/>
              <pc2:cmMkLst xmlns:pc2="http://schemas.microsoft.com/office/powerpoint/2019/9/main/command">
                <pc:docMk/>
                <pc:sldMk cId="2114774796" sldId="292"/>
                <pc2:cmMk id="{D26F6611-168D-4EAC-986F-0962499AF2BE}"/>
              </pc2:cmMkLst>
            </pc226:cmChg>
            <pc226:cmChg xmlns:pc226="http://schemas.microsoft.com/office/powerpoint/2022/06/main/command" chg="add">
              <pc226:chgData name="Albee, Maddy" userId="4e399e78-279b-4a5f-b7a4-74f5fe6662b5" providerId="ADAL" clId="{2D9E1344-FE3C-46E8-8770-DA33F117C093}" dt="2023-05-18T23:20:01.713" v="2335"/>
              <pc2:cmMkLst xmlns:pc2="http://schemas.microsoft.com/office/powerpoint/2019/9/main/command">
                <pc:docMk/>
                <pc:sldMk cId="2114774796" sldId="292"/>
                <pc2:cmMk id="{12C4CE3C-95EA-4663-A4CF-1D473DF0D0A8}"/>
              </pc2:cmMkLst>
            </pc226:cmChg>
            <pc226:cmChg xmlns:pc226="http://schemas.microsoft.com/office/powerpoint/2022/06/main/command" chg="add">
              <pc226:chgData name="Albee, Maddy" userId="4e399e78-279b-4a5f-b7a4-74f5fe6662b5" providerId="ADAL" clId="{2D9E1344-FE3C-46E8-8770-DA33F117C093}" dt="2023-05-18T23:03:35.148" v="1160"/>
              <pc2:cmMkLst xmlns:pc2="http://schemas.microsoft.com/office/powerpoint/2019/9/main/command">
                <pc:docMk/>
                <pc:sldMk cId="2114774796" sldId="292"/>
                <pc2:cmMk id="{7EC215F2-B8B7-4738-9BE5-4680C394104B}"/>
              </pc2:cmMkLst>
            </pc226:cmChg>
          </p:ext>
        </pc:extLst>
      </pc:sldChg>
      <pc:sldChg chg="modSp mod modNotes">
        <pc:chgData name="Albee, Maddy" userId="4e399e78-279b-4a5f-b7a4-74f5fe6662b5" providerId="ADAL" clId="{2D9E1344-FE3C-46E8-8770-DA33F117C093}" dt="2023-05-18T23:08:06.201" v="1163"/>
        <pc:sldMkLst>
          <pc:docMk/>
          <pc:sldMk cId="1527249897" sldId="293"/>
        </pc:sldMkLst>
        <pc:spChg chg="mod">
          <ac:chgData name="Albee, Maddy" userId="4e399e78-279b-4a5f-b7a4-74f5fe6662b5" providerId="ADAL" clId="{2D9E1344-FE3C-46E8-8770-DA33F117C093}" dt="2023-05-18T23:08:06.201" v="1163"/>
          <ac:spMkLst>
            <pc:docMk/>
            <pc:sldMk cId="1527249897" sldId="293"/>
            <ac:spMk id="2" creationId="{00000000-0000-0000-0000-000000000000}"/>
          </ac:spMkLst>
        </pc:spChg>
        <pc:spChg chg="mod">
          <ac:chgData name="Albee, Maddy" userId="4e399e78-279b-4a5f-b7a4-74f5fe6662b5" providerId="ADAL" clId="{2D9E1344-FE3C-46E8-8770-DA33F117C093}" dt="2023-05-18T23:08:06.201" v="1163"/>
          <ac:spMkLst>
            <pc:docMk/>
            <pc:sldMk cId="1527249897" sldId="293"/>
            <ac:spMk id="3" creationId="{00000000-0000-0000-0000-000000000000}"/>
          </ac:spMkLst>
        </pc:spChg>
        <pc:spChg chg="mod">
          <ac:chgData name="Albee, Maddy" userId="4e399e78-279b-4a5f-b7a4-74f5fe6662b5" providerId="ADAL" clId="{2D9E1344-FE3C-46E8-8770-DA33F117C093}" dt="2023-05-18T22:03:30.951" v="622"/>
          <ac:spMkLst>
            <pc:docMk/>
            <pc:sldMk cId="1527249897" sldId="293"/>
            <ac:spMk id="5" creationId="{00000000-0000-0000-0000-000000000000}"/>
          </ac:spMkLst>
        </pc:spChg>
      </pc:sldChg>
      <pc:sldChg chg="delSp modSp mod modClrScheme chgLayout modNotes">
        <pc:chgData name="Albee, Maddy" userId="4e399e78-279b-4a5f-b7a4-74f5fe6662b5" providerId="ADAL" clId="{2D9E1344-FE3C-46E8-8770-DA33F117C093}" dt="2023-05-18T23:08:06.201" v="1163"/>
        <pc:sldMkLst>
          <pc:docMk/>
          <pc:sldMk cId="700158676" sldId="294"/>
        </pc:sldMkLst>
        <pc:spChg chg="mod ord">
          <ac:chgData name="Albee, Maddy" userId="4e399e78-279b-4a5f-b7a4-74f5fe6662b5" providerId="ADAL" clId="{2D9E1344-FE3C-46E8-8770-DA33F117C093}" dt="2023-05-18T22:09:23.838" v="887" actId="700"/>
          <ac:spMkLst>
            <pc:docMk/>
            <pc:sldMk cId="700158676" sldId="294"/>
            <ac:spMk id="2" creationId="{00000000-0000-0000-0000-000000000000}"/>
          </ac:spMkLst>
        </pc:spChg>
        <pc:spChg chg="mod ord">
          <ac:chgData name="Albee, Maddy" userId="4e399e78-279b-4a5f-b7a4-74f5fe6662b5" providerId="ADAL" clId="{2D9E1344-FE3C-46E8-8770-DA33F117C093}" dt="2023-05-18T22:09:23.838" v="887" actId="700"/>
          <ac:spMkLst>
            <pc:docMk/>
            <pc:sldMk cId="700158676" sldId="294"/>
            <ac:spMk id="3" creationId="{00000000-0000-0000-0000-000000000000}"/>
          </ac:spMkLst>
        </pc:spChg>
        <pc:spChg chg="mod ord">
          <ac:chgData name="Albee, Maddy" userId="4e399e78-279b-4a5f-b7a4-74f5fe6662b5" providerId="ADAL" clId="{2D9E1344-FE3C-46E8-8770-DA33F117C093}" dt="2023-05-18T22:09:23.838" v="887" actId="700"/>
          <ac:spMkLst>
            <pc:docMk/>
            <pc:sldMk cId="700158676" sldId="294"/>
            <ac:spMk id="4" creationId="{00000000-0000-0000-0000-000000000000}"/>
          </ac:spMkLst>
        </pc:spChg>
        <pc:spChg chg="mod ord">
          <ac:chgData name="Albee, Maddy" userId="4e399e78-279b-4a5f-b7a4-74f5fe6662b5" providerId="ADAL" clId="{2D9E1344-FE3C-46E8-8770-DA33F117C093}" dt="2023-05-18T23:08:06.201" v="1163"/>
          <ac:spMkLst>
            <pc:docMk/>
            <pc:sldMk cId="700158676" sldId="294"/>
            <ac:spMk id="8" creationId="{00000000-0000-0000-0000-000000000000}"/>
          </ac:spMkLst>
        </pc:spChg>
        <pc:picChg chg="del mod">
          <ac:chgData name="Albee, Maddy" userId="4e399e78-279b-4a5f-b7a4-74f5fe6662b5" providerId="ADAL" clId="{2D9E1344-FE3C-46E8-8770-DA33F117C093}" dt="2023-05-18T22:09:40.486" v="889" actId="478"/>
          <ac:picMkLst>
            <pc:docMk/>
            <pc:sldMk cId="700158676" sldId="294"/>
            <ac:picMk id="6" creationId="{00000000-0000-0000-0000-000000000000}"/>
          </ac:picMkLst>
        </pc:picChg>
      </pc:sldChg>
      <pc:sldChg chg="addSp delSp modSp mod modClrScheme chgLayout modNotes">
        <pc:chgData name="Albee, Maddy" userId="4e399e78-279b-4a5f-b7a4-74f5fe6662b5" providerId="ADAL" clId="{2D9E1344-FE3C-46E8-8770-DA33F117C093}" dt="2023-05-18T23:08:06.201" v="1163"/>
        <pc:sldMkLst>
          <pc:docMk/>
          <pc:sldMk cId="2485090085" sldId="295"/>
        </pc:sldMkLst>
        <pc:spChg chg="mod ord">
          <ac:chgData name="Albee, Maddy" userId="4e399e78-279b-4a5f-b7a4-74f5fe6662b5" providerId="ADAL" clId="{2D9E1344-FE3C-46E8-8770-DA33F117C093}" dt="2023-05-18T22:09:47.359" v="891" actId="27636"/>
          <ac:spMkLst>
            <pc:docMk/>
            <pc:sldMk cId="2485090085" sldId="295"/>
            <ac:spMk id="2" creationId="{00000000-0000-0000-0000-000000000000}"/>
          </ac:spMkLst>
        </pc:spChg>
        <pc:spChg chg="add del mod ord">
          <ac:chgData name="Albee, Maddy" userId="4e399e78-279b-4a5f-b7a4-74f5fe6662b5" providerId="ADAL" clId="{2D9E1344-FE3C-46E8-8770-DA33F117C093}" dt="2023-05-18T22:09:50.280" v="892" actId="478"/>
          <ac:spMkLst>
            <pc:docMk/>
            <pc:sldMk cId="2485090085" sldId="295"/>
            <ac:spMk id="4" creationId="{F181893B-B511-A26B-9951-B819A65AC730}"/>
          </ac:spMkLst>
        </pc:spChg>
        <pc:spChg chg="mod">
          <ac:chgData name="Albee, Maddy" userId="4e399e78-279b-4a5f-b7a4-74f5fe6662b5" providerId="ADAL" clId="{2D9E1344-FE3C-46E8-8770-DA33F117C093}" dt="2023-05-18T23:08:06.201" v="1163"/>
          <ac:spMkLst>
            <pc:docMk/>
            <pc:sldMk cId="2485090085" sldId="295"/>
            <ac:spMk id="10" creationId="{00000000-0000-0000-0000-000000000000}"/>
          </ac:spMkLst>
        </pc:spChg>
        <pc:spChg chg="mod ord">
          <ac:chgData name="Albee, Maddy" userId="4e399e78-279b-4a5f-b7a4-74f5fe6662b5" providerId="ADAL" clId="{2D9E1344-FE3C-46E8-8770-DA33F117C093}" dt="2023-05-18T22:09:47.300" v="890" actId="700"/>
          <ac:spMkLst>
            <pc:docMk/>
            <pc:sldMk cId="2485090085" sldId="295"/>
            <ac:spMk id="12" creationId="{00000000-0000-0000-0000-000000000000}"/>
          </ac:spMkLst>
        </pc:spChg>
        <pc:spChg chg="mod">
          <ac:chgData name="Albee, Maddy" userId="4e399e78-279b-4a5f-b7a4-74f5fe6662b5" providerId="ADAL" clId="{2D9E1344-FE3C-46E8-8770-DA33F117C093}" dt="2023-05-18T23:08:06.201" v="1163"/>
          <ac:spMkLst>
            <pc:docMk/>
            <pc:sldMk cId="2485090085" sldId="295"/>
            <ac:spMk id="13" creationId="{00000000-0000-0000-0000-000000000000}"/>
          </ac:spMkLst>
        </pc:spChg>
        <pc:spChg chg="mod">
          <ac:chgData name="Albee, Maddy" userId="4e399e78-279b-4a5f-b7a4-74f5fe6662b5" providerId="ADAL" clId="{2D9E1344-FE3C-46E8-8770-DA33F117C093}" dt="2023-05-18T23:08:06.201" v="1163"/>
          <ac:spMkLst>
            <pc:docMk/>
            <pc:sldMk cId="2485090085" sldId="295"/>
            <ac:spMk id="16" creationId="{00000000-0000-0000-0000-000000000000}"/>
          </ac:spMkLst>
        </pc:spChg>
        <pc:spChg chg="mod">
          <ac:chgData name="Albee, Maddy" userId="4e399e78-279b-4a5f-b7a4-74f5fe6662b5" providerId="ADAL" clId="{2D9E1344-FE3C-46E8-8770-DA33F117C093}" dt="2023-05-18T23:08:06.201" v="1163"/>
          <ac:spMkLst>
            <pc:docMk/>
            <pc:sldMk cId="2485090085" sldId="295"/>
            <ac:spMk id="17" creationId="{00000000-0000-0000-0000-000000000000}"/>
          </ac:spMkLst>
        </pc:spChg>
        <pc:spChg chg="mod">
          <ac:chgData name="Albee, Maddy" userId="4e399e78-279b-4a5f-b7a4-74f5fe6662b5" providerId="ADAL" clId="{2D9E1344-FE3C-46E8-8770-DA33F117C093}" dt="2023-05-18T23:08:06.201" v="1163"/>
          <ac:spMkLst>
            <pc:docMk/>
            <pc:sldMk cId="2485090085" sldId="295"/>
            <ac:spMk id="18" creationId="{00000000-0000-0000-0000-000000000000}"/>
          </ac:spMkLst>
        </pc:spChg>
        <pc:picChg chg="mod">
          <ac:chgData name="Albee, Maddy" userId="4e399e78-279b-4a5f-b7a4-74f5fe6662b5" providerId="ADAL" clId="{2D9E1344-FE3C-46E8-8770-DA33F117C093}" dt="2023-05-18T23:08:06.201" v="1163"/>
          <ac:picMkLst>
            <pc:docMk/>
            <pc:sldMk cId="2485090085" sldId="295"/>
            <ac:picMk id="3" creationId="{08DA1258-DE93-84D4-DD6F-927F8DBAFEE7}"/>
          </ac:picMkLst>
        </pc:picChg>
        <pc:picChg chg="mod">
          <ac:chgData name="Albee, Maddy" userId="4e399e78-279b-4a5f-b7a4-74f5fe6662b5" providerId="ADAL" clId="{2D9E1344-FE3C-46E8-8770-DA33F117C093}" dt="2023-05-18T23:08:06.201" v="1163"/>
          <ac:picMkLst>
            <pc:docMk/>
            <pc:sldMk cId="2485090085" sldId="295"/>
            <ac:picMk id="5" creationId="{00000000-0000-0000-0000-000000000000}"/>
          </ac:picMkLst>
        </pc:picChg>
        <pc:cxnChg chg="mod">
          <ac:chgData name="Albee, Maddy" userId="4e399e78-279b-4a5f-b7a4-74f5fe6662b5" providerId="ADAL" clId="{2D9E1344-FE3C-46E8-8770-DA33F117C093}" dt="2023-05-18T23:08:06.201" v="1163"/>
          <ac:cxnSpMkLst>
            <pc:docMk/>
            <pc:sldMk cId="2485090085" sldId="295"/>
            <ac:cxnSpMk id="15" creationId="{00000000-0000-0000-0000-000000000000}"/>
          </ac:cxnSpMkLst>
        </pc:cxnChg>
      </pc:sldChg>
      <pc:sldChg chg="addSp delSp modSp mod modClrScheme addCm chgLayout modNotes">
        <pc:chgData name="Albee, Maddy" userId="4e399e78-279b-4a5f-b7a4-74f5fe6662b5" providerId="ADAL" clId="{2D9E1344-FE3C-46E8-8770-DA33F117C093}" dt="2023-05-18T23:08:06.201" v="1163"/>
        <pc:sldMkLst>
          <pc:docMk/>
          <pc:sldMk cId="2137960110" sldId="296"/>
        </pc:sldMkLst>
        <pc:spChg chg="mod ord">
          <ac:chgData name="Albee, Maddy" userId="4e399e78-279b-4a5f-b7a4-74f5fe6662b5" providerId="ADAL" clId="{2D9E1344-FE3C-46E8-8770-DA33F117C093}" dt="2023-05-18T23:08:06.201" v="1163"/>
          <ac:spMkLst>
            <pc:docMk/>
            <pc:sldMk cId="2137960110" sldId="296"/>
            <ac:spMk id="2" creationId="{00000000-0000-0000-0000-000000000000}"/>
          </ac:spMkLst>
        </pc:spChg>
        <pc:spChg chg="add del mod ord">
          <ac:chgData name="Albee, Maddy" userId="4e399e78-279b-4a5f-b7a4-74f5fe6662b5" providerId="ADAL" clId="{2D9E1344-FE3C-46E8-8770-DA33F117C093}" dt="2023-05-18T22:09:58.730" v="895" actId="478"/>
          <ac:spMkLst>
            <pc:docMk/>
            <pc:sldMk cId="2137960110" sldId="296"/>
            <ac:spMk id="3" creationId="{57424B23-CDA0-7D38-8067-720DD80BD320}"/>
          </ac:spMkLst>
        </pc:spChg>
        <pc:spChg chg="mod ord">
          <ac:chgData name="Albee, Maddy" userId="4e399e78-279b-4a5f-b7a4-74f5fe6662b5" providerId="ADAL" clId="{2D9E1344-FE3C-46E8-8770-DA33F117C093}" dt="2023-05-18T22:09:55.425" v="893" actId="700"/>
          <ac:spMkLst>
            <pc:docMk/>
            <pc:sldMk cId="2137960110" sldId="296"/>
            <ac:spMk id="5" creationId="{00000000-0000-0000-0000-000000000000}"/>
          </ac:spMkLst>
        </pc:spChg>
        <pc:picChg chg="mod">
          <ac:chgData name="Albee, Maddy" userId="4e399e78-279b-4a5f-b7a4-74f5fe6662b5" providerId="ADAL" clId="{2D9E1344-FE3C-46E8-8770-DA33F117C093}" dt="2023-05-18T23:08:06.201" v="1163"/>
          <ac:picMkLst>
            <pc:docMk/>
            <pc:sldMk cId="2137960110" sldId="296"/>
            <ac:picMk id="4" creationId="{00000000-0000-0000-0000-000000000000}"/>
          </ac:picMkLst>
        </pc:picChg>
        <pc:extLst>
          <p:ext xmlns:p="http://schemas.openxmlformats.org/presentationml/2006/main" uri="{D6D511B9-2390-475A-947B-AFAB55BFBCF1}">
            <pc226:cmChg xmlns:pc226="http://schemas.microsoft.com/office/powerpoint/2022/06/main/command" chg="add">
              <pc226:chgData name="Albee, Maddy" userId="4e399e78-279b-4a5f-b7a4-74f5fe6662b5" providerId="ADAL" clId="{2D9E1344-FE3C-46E8-8770-DA33F117C093}" dt="2023-05-18T23:04:13.185" v="1162"/>
              <pc2:cmMkLst xmlns:pc2="http://schemas.microsoft.com/office/powerpoint/2019/9/main/command">
                <pc:docMk/>
                <pc:sldMk cId="2137960110" sldId="296"/>
                <pc2:cmMk id="{98394553-D28C-4CB2-87E0-484962A4E1D3}"/>
              </pc2:cmMkLst>
            </pc226:cmChg>
          </p:ext>
        </pc:extLst>
      </pc:sldChg>
      <pc:sldChg chg="addSp delSp modSp mod modClrScheme chgLayout modNotes">
        <pc:chgData name="Albee, Maddy" userId="4e399e78-279b-4a5f-b7a4-74f5fe6662b5" providerId="ADAL" clId="{2D9E1344-FE3C-46E8-8770-DA33F117C093}" dt="2023-05-18T23:08:06.201" v="1163"/>
        <pc:sldMkLst>
          <pc:docMk/>
          <pc:sldMk cId="2532798158" sldId="297"/>
        </pc:sldMkLst>
        <pc:spChg chg="mod ord">
          <ac:chgData name="Albee, Maddy" userId="4e399e78-279b-4a5f-b7a4-74f5fe6662b5" providerId="ADAL" clId="{2D9E1344-FE3C-46E8-8770-DA33F117C093}" dt="2023-05-18T23:08:06.201" v="1163"/>
          <ac:spMkLst>
            <pc:docMk/>
            <pc:sldMk cId="2532798158" sldId="297"/>
            <ac:spMk id="2" creationId="{00000000-0000-0000-0000-000000000000}"/>
          </ac:spMkLst>
        </pc:spChg>
        <pc:spChg chg="add del mod ord">
          <ac:chgData name="Albee, Maddy" userId="4e399e78-279b-4a5f-b7a4-74f5fe6662b5" providerId="ADAL" clId="{2D9E1344-FE3C-46E8-8770-DA33F117C093}" dt="2023-05-18T22:10:09.492" v="900" actId="478"/>
          <ac:spMkLst>
            <pc:docMk/>
            <pc:sldMk cId="2532798158" sldId="297"/>
            <ac:spMk id="3" creationId="{340E711C-4D74-7C0E-1110-63B4A8AE5422}"/>
          </ac:spMkLst>
        </pc:spChg>
        <pc:spChg chg="mod ord">
          <ac:chgData name="Albee, Maddy" userId="4e399e78-279b-4a5f-b7a4-74f5fe6662b5" providerId="ADAL" clId="{2D9E1344-FE3C-46E8-8770-DA33F117C093}" dt="2023-05-18T22:10:07.404" v="898" actId="700"/>
          <ac:spMkLst>
            <pc:docMk/>
            <pc:sldMk cId="2532798158" sldId="297"/>
            <ac:spMk id="5" creationId="{00000000-0000-0000-0000-000000000000}"/>
          </ac:spMkLst>
        </pc:spChg>
        <pc:picChg chg="mod">
          <ac:chgData name="Albee, Maddy" userId="4e399e78-279b-4a5f-b7a4-74f5fe6662b5" providerId="ADAL" clId="{2D9E1344-FE3C-46E8-8770-DA33F117C093}" dt="2023-05-18T23:08:06.201" v="1163"/>
          <ac:picMkLst>
            <pc:docMk/>
            <pc:sldMk cId="2532798158" sldId="297"/>
            <ac:picMk id="3074" creationId="{00000000-0000-0000-0000-000000000000}"/>
          </ac:picMkLst>
        </pc:picChg>
      </pc:sldChg>
      <pc:sldChg chg="modSp mod modNotes">
        <pc:chgData name="Albee, Maddy" userId="4e399e78-279b-4a5f-b7a4-74f5fe6662b5" providerId="ADAL" clId="{2D9E1344-FE3C-46E8-8770-DA33F117C093}" dt="2023-05-18T23:23:08.642" v="2356" actId="20577"/>
        <pc:sldMkLst>
          <pc:docMk/>
          <pc:sldMk cId="3514713068" sldId="302"/>
        </pc:sldMkLst>
        <pc:spChg chg="mod">
          <ac:chgData name="Albee, Maddy" userId="4e399e78-279b-4a5f-b7a4-74f5fe6662b5" providerId="ADAL" clId="{2D9E1344-FE3C-46E8-8770-DA33F117C093}" dt="2023-05-18T23:08:06.201" v="1163"/>
          <ac:spMkLst>
            <pc:docMk/>
            <pc:sldMk cId="3514713068" sldId="302"/>
            <ac:spMk id="3" creationId="{00000000-0000-0000-0000-000000000000}"/>
          </ac:spMkLst>
        </pc:spChg>
        <pc:spChg chg="mod">
          <ac:chgData name="Albee, Maddy" userId="4e399e78-279b-4a5f-b7a4-74f5fe6662b5" providerId="ADAL" clId="{2D9E1344-FE3C-46E8-8770-DA33F117C093}" dt="2023-05-18T23:08:06.201" v="1163"/>
          <ac:spMkLst>
            <pc:docMk/>
            <pc:sldMk cId="3514713068" sldId="302"/>
            <ac:spMk id="5" creationId="{00000000-0000-0000-0000-000000000000}"/>
          </ac:spMkLst>
        </pc:spChg>
        <pc:spChg chg="mod">
          <ac:chgData name="Albee, Maddy" userId="4e399e78-279b-4a5f-b7a4-74f5fe6662b5" providerId="ADAL" clId="{2D9E1344-FE3C-46E8-8770-DA33F117C093}" dt="2023-05-18T23:23:08.642" v="2356" actId="20577"/>
          <ac:spMkLst>
            <pc:docMk/>
            <pc:sldMk cId="3514713068" sldId="302"/>
            <ac:spMk id="7" creationId="{00000000-0000-0000-0000-000000000000}"/>
          </ac:spMkLst>
        </pc:spChg>
      </pc:sldChg>
      <pc:sldChg chg="modSp mod addCm modNotes modNotesTx">
        <pc:chgData name="Albee, Maddy" userId="4e399e78-279b-4a5f-b7a4-74f5fe6662b5" providerId="ADAL" clId="{2D9E1344-FE3C-46E8-8770-DA33F117C093}" dt="2023-05-18T23:21:15.531" v="2348"/>
        <pc:sldMkLst>
          <pc:docMk/>
          <pc:sldMk cId="537455299" sldId="303"/>
        </pc:sldMkLst>
        <pc:spChg chg="mod">
          <ac:chgData name="Albee, Maddy" userId="4e399e78-279b-4a5f-b7a4-74f5fe6662b5" providerId="ADAL" clId="{2D9E1344-FE3C-46E8-8770-DA33F117C093}" dt="2023-05-18T23:08:06.201" v="1163"/>
          <ac:spMkLst>
            <pc:docMk/>
            <pc:sldMk cId="537455299" sldId="303"/>
            <ac:spMk id="2" creationId="{00000000-0000-0000-0000-000000000000}"/>
          </ac:spMkLst>
        </pc:spChg>
        <pc:spChg chg="mod">
          <ac:chgData name="Albee, Maddy" userId="4e399e78-279b-4a5f-b7a4-74f5fe6662b5" providerId="ADAL" clId="{2D9E1344-FE3C-46E8-8770-DA33F117C093}" dt="2023-05-18T23:08:06.201" v="1163"/>
          <ac:spMkLst>
            <pc:docMk/>
            <pc:sldMk cId="537455299" sldId="303"/>
            <ac:spMk id="3" creationId="{00000000-0000-0000-0000-000000000000}"/>
          </ac:spMkLst>
        </pc:spChg>
        <pc:spChg chg="mod">
          <ac:chgData name="Albee, Maddy" userId="4e399e78-279b-4a5f-b7a4-74f5fe6662b5" providerId="ADAL" clId="{2D9E1344-FE3C-46E8-8770-DA33F117C093}" dt="2023-05-18T22:03:30.951" v="622"/>
          <ac:spMkLst>
            <pc:docMk/>
            <pc:sldMk cId="537455299" sldId="303"/>
            <ac:spMk id="5" creationId="{00000000-0000-0000-0000-000000000000}"/>
          </ac:spMkLst>
        </pc:spChg>
        <pc:extLst>
          <p:ext xmlns:p="http://schemas.openxmlformats.org/presentationml/2006/main" uri="{D6D511B9-2390-475A-947B-AFAB55BFBCF1}">
            <pc226:cmChg xmlns:pc226="http://schemas.microsoft.com/office/powerpoint/2022/06/main/command" chg="add">
              <pc226:chgData name="Albee, Maddy" userId="4e399e78-279b-4a5f-b7a4-74f5fe6662b5" providerId="ADAL" clId="{2D9E1344-FE3C-46E8-8770-DA33F117C093}" dt="2023-05-18T23:21:15.531" v="2348"/>
              <pc2:cmMkLst xmlns:pc2="http://schemas.microsoft.com/office/powerpoint/2019/9/main/command">
                <pc:docMk/>
                <pc:sldMk cId="537455299" sldId="303"/>
                <pc2:cmMk id="{6AD93170-4614-4781-8246-61236BE67DFB}"/>
              </pc2:cmMkLst>
            </pc226:cmChg>
          </p:ext>
        </pc:extLst>
      </pc:sldChg>
      <pc:sldChg chg="modSp mod modNotes">
        <pc:chgData name="Albee, Maddy" userId="4e399e78-279b-4a5f-b7a4-74f5fe6662b5" providerId="ADAL" clId="{2D9E1344-FE3C-46E8-8770-DA33F117C093}" dt="2023-05-18T23:08:06.201" v="1163"/>
        <pc:sldMkLst>
          <pc:docMk/>
          <pc:sldMk cId="1494027603" sldId="304"/>
        </pc:sldMkLst>
        <pc:spChg chg="mod">
          <ac:chgData name="Albee, Maddy" userId="4e399e78-279b-4a5f-b7a4-74f5fe6662b5" providerId="ADAL" clId="{2D9E1344-FE3C-46E8-8770-DA33F117C093}" dt="2023-05-18T23:08:06.201" v="1163"/>
          <ac:spMkLst>
            <pc:docMk/>
            <pc:sldMk cId="1494027603" sldId="304"/>
            <ac:spMk id="2" creationId="{00000000-0000-0000-0000-000000000000}"/>
          </ac:spMkLst>
        </pc:spChg>
        <pc:spChg chg="mod">
          <ac:chgData name="Albee, Maddy" userId="4e399e78-279b-4a5f-b7a4-74f5fe6662b5" providerId="ADAL" clId="{2D9E1344-FE3C-46E8-8770-DA33F117C093}" dt="2023-05-18T23:08:06.201" v="1163"/>
          <ac:spMkLst>
            <pc:docMk/>
            <pc:sldMk cId="1494027603" sldId="304"/>
            <ac:spMk id="3" creationId="{00000000-0000-0000-0000-000000000000}"/>
          </ac:spMkLst>
        </pc:spChg>
        <pc:spChg chg="mod">
          <ac:chgData name="Albee, Maddy" userId="4e399e78-279b-4a5f-b7a4-74f5fe6662b5" providerId="ADAL" clId="{2D9E1344-FE3C-46E8-8770-DA33F117C093}" dt="2023-05-18T22:03:30.951" v="622"/>
          <ac:spMkLst>
            <pc:docMk/>
            <pc:sldMk cId="1494027603" sldId="304"/>
            <ac:spMk id="5" creationId="{00000000-0000-0000-0000-000000000000}"/>
          </ac:spMkLst>
        </pc:spChg>
      </pc:sldChg>
      <pc:sldChg chg="addSp delSp modSp mod modClrScheme addCm chgLayout modNotes modNotesTx">
        <pc:chgData name="Albee, Maddy" userId="4e399e78-279b-4a5f-b7a4-74f5fe6662b5" providerId="ADAL" clId="{2D9E1344-FE3C-46E8-8770-DA33F117C093}" dt="2023-05-18T23:24:33.047" v="2393" actId="478"/>
        <pc:sldMkLst>
          <pc:docMk/>
          <pc:sldMk cId="1955659928" sldId="306"/>
        </pc:sldMkLst>
        <pc:spChg chg="mod ord">
          <ac:chgData name="Albee, Maddy" userId="4e399e78-279b-4a5f-b7a4-74f5fe6662b5" providerId="ADAL" clId="{2D9E1344-FE3C-46E8-8770-DA33F117C093}" dt="2023-05-18T23:08:06.201" v="1163"/>
          <ac:spMkLst>
            <pc:docMk/>
            <pc:sldMk cId="1955659928" sldId="306"/>
            <ac:spMk id="2" creationId="{00000000-0000-0000-0000-000000000000}"/>
          </ac:spMkLst>
        </pc:spChg>
        <pc:spChg chg="add del mod ord">
          <ac:chgData name="Albee, Maddy" userId="4e399e78-279b-4a5f-b7a4-74f5fe6662b5" providerId="ADAL" clId="{2D9E1344-FE3C-46E8-8770-DA33F117C093}" dt="2023-05-18T21:51:02.115" v="412" actId="478"/>
          <ac:spMkLst>
            <pc:docMk/>
            <pc:sldMk cId="1955659928" sldId="306"/>
            <ac:spMk id="3" creationId="{793709A4-173E-0480-E270-DA605CBBD6D5}"/>
          </ac:spMkLst>
        </pc:spChg>
        <pc:spChg chg="mod">
          <ac:chgData name="Albee, Maddy" userId="4e399e78-279b-4a5f-b7a4-74f5fe6662b5" providerId="ADAL" clId="{2D9E1344-FE3C-46E8-8770-DA33F117C093}" dt="2023-05-18T23:08:06.201" v="1163"/>
          <ac:spMkLst>
            <pc:docMk/>
            <pc:sldMk cId="1955659928" sldId="306"/>
            <ac:spMk id="5" creationId="{00000000-0000-0000-0000-000000000000}"/>
          </ac:spMkLst>
        </pc:spChg>
        <pc:spChg chg="add mod">
          <ac:chgData name="Albee, Maddy" userId="4e399e78-279b-4a5f-b7a4-74f5fe6662b5" providerId="ADAL" clId="{2D9E1344-FE3C-46E8-8770-DA33F117C093}" dt="2023-05-18T23:24:31.130" v="2392"/>
          <ac:spMkLst>
            <pc:docMk/>
            <pc:sldMk cId="1955659928" sldId="306"/>
            <ac:spMk id="6" creationId="{DA08CDD2-A66B-70D3-237F-8A9333C0CA22}"/>
          </ac:spMkLst>
        </pc:spChg>
        <pc:spChg chg="del mod">
          <ac:chgData name="Albee, Maddy" userId="4e399e78-279b-4a5f-b7a4-74f5fe6662b5" providerId="ADAL" clId="{2D9E1344-FE3C-46E8-8770-DA33F117C093}" dt="2023-05-18T23:24:33.047" v="2393" actId="478"/>
          <ac:spMkLst>
            <pc:docMk/>
            <pc:sldMk cId="1955659928" sldId="306"/>
            <ac:spMk id="10" creationId="{00000000-0000-0000-0000-000000000000}"/>
          </ac:spMkLst>
        </pc:spChg>
        <pc:spChg chg="mod">
          <ac:chgData name="Albee, Maddy" userId="4e399e78-279b-4a5f-b7a4-74f5fe6662b5" providerId="ADAL" clId="{2D9E1344-FE3C-46E8-8770-DA33F117C093}" dt="2023-05-18T23:08:06.201" v="1163"/>
          <ac:spMkLst>
            <pc:docMk/>
            <pc:sldMk cId="1955659928" sldId="306"/>
            <ac:spMk id="11" creationId="{00000000-0000-0000-0000-000000000000}"/>
          </ac:spMkLst>
        </pc:spChg>
        <pc:spChg chg="mod">
          <ac:chgData name="Albee, Maddy" userId="4e399e78-279b-4a5f-b7a4-74f5fe6662b5" providerId="ADAL" clId="{2D9E1344-FE3C-46E8-8770-DA33F117C093}" dt="2023-05-18T23:08:06.201" v="1163"/>
          <ac:spMkLst>
            <pc:docMk/>
            <pc:sldMk cId="1955659928" sldId="306"/>
            <ac:spMk id="15" creationId="{00000000-0000-0000-0000-000000000000}"/>
          </ac:spMkLst>
        </pc:spChg>
        <pc:spChg chg="mod">
          <ac:chgData name="Albee, Maddy" userId="4e399e78-279b-4a5f-b7a4-74f5fe6662b5" providerId="ADAL" clId="{2D9E1344-FE3C-46E8-8770-DA33F117C093}" dt="2023-05-18T23:08:06.201" v="1163"/>
          <ac:spMkLst>
            <pc:docMk/>
            <pc:sldMk cId="1955659928" sldId="306"/>
            <ac:spMk id="16" creationId="{9C07B598-E573-4BE9-AC69-664D256D60A9}"/>
          </ac:spMkLst>
        </pc:spChg>
        <pc:picChg chg="mod">
          <ac:chgData name="Albee, Maddy" userId="4e399e78-279b-4a5f-b7a4-74f5fe6662b5" providerId="ADAL" clId="{2D9E1344-FE3C-46E8-8770-DA33F117C093}" dt="2023-05-18T23:08:06.201" v="1163"/>
          <ac:picMkLst>
            <pc:docMk/>
            <pc:sldMk cId="1955659928" sldId="306"/>
            <ac:picMk id="4" creationId="{A49B2994-38B8-436B-8812-78E76543DD72}"/>
          </ac:picMkLst>
        </pc:picChg>
        <pc:picChg chg="mod">
          <ac:chgData name="Albee, Maddy" userId="4e399e78-279b-4a5f-b7a4-74f5fe6662b5" providerId="ADAL" clId="{2D9E1344-FE3C-46E8-8770-DA33F117C093}" dt="2023-05-18T23:08:06.201" v="1163"/>
          <ac:picMkLst>
            <pc:docMk/>
            <pc:sldMk cId="1955659928" sldId="306"/>
            <ac:picMk id="9" creationId="{6036F8DE-F3C2-45C5-9B6F-4DF787538C7D}"/>
          </ac:picMkLst>
        </pc:picChg>
        <pc:cxnChg chg="mod">
          <ac:chgData name="Albee, Maddy" userId="4e399e78-279b-4a5f-b7a4-74f5fe6662b5" providerId="ADAL" clId="{2D9E1344-FE3C-46E8-8770-DA33F117C093}" dt="2023-05-18T23:08:06.201" v="1163"/>
          <ac:cxnSpMkLst>
            <pc:docMk/>
            <pc:sldMk cId="1955659928" sldId="306"/>
            <ac:cxnSpMk id="12" creationId="{00000000-0000-0000-0000-000000000000}"/>
          </ac:cxnSpMkLst>
        </pc:cxnChg>
        <pc:cxnChg chg="mod">
          <ac:chgData name="Albee, Maddy" userId="4e399e78-279b-4a5f-b7a4-74f5fe6662b5" providerId="ADAL" clId="{2D9E1344-FE3C-46E8-8770-DA33F117C093}" dt="2023-05-18T23:08:06.201" v="1163"/>
          <ac:cxnSpMkLst>
            <pc:docMk/>
            <pc:sldMk cId="1955659928" sldId="306"/>
            <ac:cxnSpMk id="14" creationId="{CAEE4DD7-0250-460A-A63E-426BFBE2EDE7}"/>
          </ac:cxnSpMkLst>
        </pc:cxnChg>
        <pc:extLst>
          <p:ext xmlns:p="http://schemas.openxmlformats.org/presentationml/2006/main" uri="{D6D511B9-2390-475A-947B-AFAB55BFBCF1}">
            <pc226:cmChg xmlns:pc226="http://schemas.microsoft.com/office/powerpoint/2022/06/main/command" chg="add">
              <pc226:chgData name="Albee, Maddy" userId="4e399e78-279b-4a5f-b7a4-74f5fe6662b5" providerId="ADAL" clId="{2D9E1344-FE3C-46E8-8770-DA33F117C093}" dt="2023-05-18T23:13:23.002" v="1371"/>
              <pc2:cmMkLst xmlns:pc2="http://schemas.microsoft.com/office/powerpoint/2019/9/main/command">
                <pc:docMk/>
                <pc:sldMk cId="1955659928" sldId="306"/>
                <pc2:cmMk id="{47B8C14E-188E-47E1-B869-21F2A78F0B35}"/>
              </pc2:cmMkLst>
            </pc226:cmChg>
          </p:ext>
        </pc:extLst>
      </pc:sldChg>
      <pc:sldChg chg="modSp addCm modNotes modNotesTx">
        <pc:chgData name="Albee, Maddy" userId="4e399e78-279b-4a5f-b7a4-74f5fe6662b5" providerId="ADAL" clId="{2D9E1344-FE3C-46E8-8770-DA33F117C093}" dt="2023-05-18T23:10:49.850" v="1221"/>
        <pc:sldMkLst>
          <pc:docMk/>
          <pc:sldMk cId="3005404770" sldId="307"/>
        </pc:sldMkLst>
        <pc:spChg chg="mod">
          <ac:chgData name="Albee, Maddy" userId="4e399e78-279b-4a5f-b7a4-74f5fe6662b5" providerId="ADAL" clId="{2D9E1344-FE3C-46E8-8770-DA33F117C093}" dt="2023-05-18T23:08:06.201" v="1163"/>
          <ac:spMkLst>
            <pc:docMk/>
            <pc:sldMk cId="3005404770" sldId="307"/>
            <ac:spMk id="8" creationId="{00000000-0000-0000-0000-000000000000}"/>
          </ac:spMkLst>
        </pc:spChg>
        <pc:spChg chg="mod">
          <ac:chgData name="Albee, Maddy" userId="4e399e78-279b-4a5f-b7a4-74f5fe6662b5" providerId="ADAL" clId="{2D9E1344-FE3C-46E8-8770-DA33F117C093}" dt="2023-05-18T22:03:30.951" v="622"/>
          <ac:spMkLst>
            <pc:docMk/>
            <pc:sldMk cId="3005404770" sldId="307"/>
            <ac:spMk id="9" creationId="{00000000-0000-0000-0000-000000000000}"/>
          </ac:spMkLst>
        </pc:spChg>
        <pc:grpChg chg="mod">
          <ac:chgData name="Albee, Maddy" userId="4e399e78-279b-4a5f-b7a4-74f5fe6662b5" providerId="ADAL" clId="{2D9E1344-FE3C-46E8-8770-DA33F117C093}" dt="2023-05-18T23:08:06.201" v="1163"/>
          <ac:grpSpMkLst>
            <pc:docMk/>
            <pc:sldMk cId="3005404770" sldId="307"/>
            <ac:grpSpMk id="6" creationId="{00000000-0000-0000-0000-000000000000}"/>
          </ac:grpSpMkLst>
        </pc:grpChg>
        <pc:picChg chg="mod">
          <ac:chgData name="Albee, Maddy" userId="4e399e78-279b-4a5f-b7a4-74f5fe6662b5" providerId="ADAL" clId="{2D9E1344-FE3C-46E8-8770-DA33F117C093}" dt="2023-05-18T23:08:06.201" v="1163"/>
          <ac:picMkLst>
            <pc:docMk/>
            <pc:sldMk cId="3005404770" sldId="307"/>
            <ac:picMk id="4" creationId="{00000000-0000-0000-0000-000000000000}"/>
          </ac:picMkLst>
        </pc:picChg>
        <pc:picChg chg="mod">
          <ac:chgData name="Albee, Maddy" userId="4e399e78-279b-4a5f-b7a4-74f5fe6662b5" providerId="ADAL" clId="{2D9E1344-FE3C-46E8-8770-DA33F117C093}" dt="2023-05-18T23:08:06.201" v="1163"/>
          <ac:picMkLst>
            <pc:docMk/>
            <pc:sldMk cId="3005404770" sldId="307"/>
            <ac:picMk id="5" creationId="{00000000-0000-0000-0000-000000000000}"/>
          </ac:picMkLst>
        </pc:picChg>
        <pc:extLst>
          <p:ext xmlns:p="http://schemas.openxmlformats.org/presentationml/2006/main" uri="{D6D511B9-2390-475A-947B-AFAB55BFBCF1}">
            <pc226:cmChg xmlns:pc226="http://schemas.microsoft.com/office/powerpoint/2022/06/main/command" chg="add">
              <pc226:chgData name="Albee, Maddy" userId="4e399e78-279b-4a5f-b7a4-74f5fe6662b5" providerId="ADAL" clId="{2D9E1344-FE3C-46E8-8770-DA33F117C093}" dt="2023-05-18T23:10:49.850" v="1221"/>
              <pc2:cmMkLst xmlns:pc2="http://schemas.microsoft.com/office/powerpoint/2019/9/main/command">
                <pc:docMk/>
                <pc:sldMk cId="3005404770" sldId="307"/>
                <pc2:cmMk id="{C8FA665B-7041-4FD5-9D72-E0C87C35DC9B}"/>
              </pc2:cmMkLst>
            </pc226:cmChg>
          </p:ext>
        </pc:extLst>
      </pc:sldChg>
      <pc:sldChg chg="addSp delSp modSp mod modClrScheme chgLayout modNotes">
        <pc:chgData name="Albee, Maddy" userId="4e399e78-279b-4a5f-b7a4-74f5fe6662b5" providerId="ADAL" clId="{2D9E1344-FE3C-46E8-8770-DA33F117C093}" dt="2023-05-18T23:08:06.201" v="1163"/>
        <pc:sldMkLst>
          <pc:docMk/>
          <pc:sldMk cId="801595187" sldId="308"/>
        </pc:sldMkLst>
        <pc:spChg chg="add mod ord">
          <ac:chgData name="Albee, Maddy" userId="4e399e78-279b-4a5f-b7a4-74f5fe6662b5" providerId="ADAL" clId="{2D9E1344-FE3C-46E8-8770-DA33F117C093}" dt="2023-05-18T22:15:10.318" v="967" actId="20577"/>
          <ac:spMkLst>
            <pc:docMk/>
            <pc:sldMk cId="801595187" sldId="308"/>
            <ac:spMk id="2" creationId="{38317769-80C8-9774-EAB0-68C192C71DED}"/>
          </ac:spMkLst>
        </pc:spChg>
        <pc:spChg chg="add del mod ord">
          <ac:chgData name="Albee, Maddy" userId="4e399e78-279b-4a5f-b7a4-74f5fe6662b5" providerId="ADAL" clId="{2D9E1344-FE3C-46E8-8770-DA33F117C093}" dt="2023-05-18T22:15:15.975" v="969" actId="478"/>
          <ac:spMkLst>
            <pc:docMk/>
            <pc:sldMk cId="801595187" sldId="308"/>
            <ac:spMk id="3" creationId="{400E9CA4-D859-658A-628A-0E5E12B4FE82}"/>
          </ac:spMkLst>
        </pc:spChg>
        <pc:spChg chg="mod">
          <ac:chgData name="Albee, Maddy" userId="4e399e78-279b-4a5f-b7a4-74f5fe6662b5" providerId="ADAL" clId="{2D9E1344-FE3C-46E8-8770-DA33F117C093}" dt="2023-05-18T23:08:06.201" v="1163"/>
          <ac:spMkLst>
            <pc:docMk/>
            <pc:sldMk cId="801595187" sldId="308"/>
            <ac:spMk id="10" creationId="{00000000-0000-0000-0000-000000000000}"/>
          </ac:spMkLst>
        </pc:spChg>
        <pc:spChg chg="mod">
          <ac:chgData name="Albee, Maddy" userId="4e399e78-279b-4a5f-b7a4-74f5fe6662b5" providerId="ADAL" clId="{2D9E1344-FE3C-46E8-8770-DA33F117C093}" dt="2023-05-18T23:08:06.201" v="1163"/>
          <ac:spMkLst>
            <pc:docMk/>
            <pc:sldMk cId="801595187" sldId="308"/>
            <ac:spMk id="11" creationId="{00000000-0000-0000-0000-000000000000}"/>
          </ac:spMkLst>
        </pc:spChg>
        <pc:spChg chg="mod">
          <ac:chgData name="Albee, Maddy" userId="4e399e78-279b-4a5f-b7a4-74f5fe6662b5" providerId="ADAL" clId="{2D9E1344-FE3C-46E8-8770-DA33F117C093}" dt="2023-05-18T23:08:06.201" v="1163"/>
          <ac:spMkLst>
            <pc:docMk/>
            <pc:sldMk cId="801595187" sldId="308"/>
            <ac:spMk id="12" creationId="{00000000-0000-0000-0000-000000000000}"/>
          </ac:spMkLst>
        </pc:spChg>
        <pc:spChg chg="mod">
          <ac:chgData name="Albee, Maddy" userId="4e399e78-279b-4a5f-b7a4-74f5fe6662b5" providerId="ADAL" clId="{2D9E1344-FE3C-46E8-8770-DA33F117C093}" dt="2023-05-18T23:08:06.201" v="1163"/>
          <ac:spMkLst>
            <pc:docMk/>
            <pc:sldMk cId="801595187" sldId="308"/>
            <ac:spMk id="13" creationId="{00000000-0000-0000-0000-000000000000}"/>
          </ac:spMkLst>
        </pc:spChg>
        <pc:spChg chg="mod">
          <ac:chgData name="Albee, Maddy" userId="4e399e78-279b-4a5f-b7a4-74f5fe6662b5" providerId="ADAL" clId="{2D9E1344-FE3C-46E8-8770-DA33F117C093}" dt="2023-05-18T23:08:06.201" v="1163"/>
          <ac:spMkLst>
            <pc:docMk/>
            <pc:sldMk cId="801595187" sldId="308"/>
            <ac:spMk id="14" creationId="{00000000-0000-0000-0000-000000000000}"/>
          </ac:spMkLst>
        </pc:spChg>
        <pc:spChg chg="mod">
          <ac:chgData name="Albee, Maddy" userId="4e399e78-279b-4a5f-b7a4-74f5fe6662b5" providerId="ADAL" clId="{2D9E1344-FE3C-46E8-8770-DA33F117C093}" dt="2023-05-18T23:08:06.201" v="1163"/>
          <ac:spMkLst>
            <pc:docMk/>
            <pc:sldMk cId="801595187" sldId="308"/>
            <ac:spMk id="15" creationId="{00000000-0000-0000-0000-000000000000}"/>
          </ac:spMkLst>
        </pc:spChg>
        <pc:spChg chg="mod">
          <ac:chgData name="Albee, Maddy" userId="4e399e78-279b-4a5f-b7a4-74f5fe6662b5" providerId="ADAL" clId="{2D9E1344-FE3C-46E8-8770-DA33F117C093}" dt="2023-05-18T23:08:06.201" v="1163"/>
          <ac:spMkLst>
            <pc:docMk/>
            <pc:sldMk cId="801595187" sldId="308"/>
            <ac:spMk id="17" creationId="{00000000-0000-0000-0000-000000000000}"/>
          </ac:spMkLst>
        </pc:spChg>
        <pc:spChg chg="mod">
          <ac:chgData name="Albee, Maddy" userId="4e399e78-279b-4a5f-b7a4-74f5fe6662b5" providerId="ADAL" clId="{2D9E1344-FE3C-46E8-8770-DA33F117C093}" dt="2023-05-18T23:08:06.201" v="1163"/>
          <ac:spMkLst>
            <pc:docMk/>
            <pc:sldMk cId="801595187" sldId="308"/>
            <ac:spMk id="18" creationId="{00000000-0000-0000-0000-000000000000}"/>
          </ac:spMkLst>
        </pc:spChg>
        <pc:spChg chg="mod">
          <ac:chgData name="Albee, Maddy" userId="4e399e78-279b-4a5f-b7a4-74f5fe6662b5" providerId="ADAL" clId="{2D9E1344-FE3C-46E8-8770-DA33F117C093}" dt="2023-05-18T23:08:06.201" v="1163"/>
          <ac:spMkLst>
            <pc:docMk/>
            <pc:sldMk cId="801595187" sldId="308"/>
            <ac:spMk id="20" creationId="{00000000-0000-0000-0000-000000000000}"/>
          </ac:spMkLst>
        </pc:spChg>
        <pc:spChg chg="mod">
          <ac:chgData name="Albee, Maddy" userId="4e399e78-279b-4a5f-b7a4-74f5fe6662b5" providerId="ADAL" clId="{2D9E1344-FE3C-46E8-8770-DA33F117C093}" dt="2023-05-18T23:08:06.201" v="1163"/>
          <ac:spMkLst>
            <pc:docMk/>
            <pc:sldMk cId="801595187" sldId="308"/>
            <ac:spMk id="21" creationId="{00000000-0000-0000-0000-000000000000}"/>
          </ac:spMkLst>
        </pc:spChg>
        <pc:spChg chg="del">
          <ac:chgData name="Albee, Maddy" userId="4e399e78-279b-4a5f-b7a4-74f5fe6662b5" providerId="ADAL" clId="{2D9E1344-FE3C-46E8-8770-DA33F117C093}" dt="2023-05-18T22:15:12.240" v="968" actId="478"/>
          <ac:spMkLst>
            <pc:docMk/>
            <pc:sldMk cId="801595187" sldId="308"/>
            <ac:spMk id="32" creationId="{00000000-0000-0000-0000-000000000000}"/>
          </ac:spMkLst>
        </pc:spChg>
        <pc:spChg chg="mod">
          <ac:chgData name="Albee, Maddy" userId="4e399e78-279b-4a5f-b7a4-74f5fe6662b5" providerId="ADAL" clId="{2D9E1344-FE3C-46E8-8770-DA33F117C093}" dt="2023-05-18T23:08:06.201" v="1163"/>
          <ac:spMkLst>
            <pc:docMk/>
            <pc:sldMk cId="801595187" sldId="308"/>
            <ac:spMk id="35" creationId="{00000000-0000-0000-0000-000000000000}"/>
          </ac:spMkLst>
        </pc:spChg>
        <pc:spChg chg="mod">
          <ac:chgData name="Albee, Maddy" userId="4e399e78-279b-4a5f-b7a4-74f5fe6662b5" providerId="ADAL" clId="{2D9E1344-FE3C-46E8-8770-DA33F117C093}" dt="2023-05-18T23:08:06.201" v="1163"/>
          <ac:spMkLst>
            <pc:docMk/>
            <pc:sldMk cId="801595187" sldId="308"/>
            <ac:spMk id="36" creationId="{00000000-0000-0000-0000-000000000000}"/>
          </ac:spMkLst>
        </pc:spChg>
        <pc:spChg chg="mod">
          <ac:chgData name="Albee, Maddy" userId="4e399e78-279b-4a5f-b7a4-74f5fe6662b5" providerId="ADAL" clId="{2D9E1344-FE3C-46E8-8770-DA33F117C093}" dt="2023-05-18T23:08:06.201" v="1163"/>
          <ac:spMkLst>
            <pc:docMk/>
            <pc:sldMk cId="801595187" sldId="308"/>
            <ac:spMk id="38" creationId="{00000000-0000-0000-0000-000000000000}"/>
          </ac:spMkLst>
        </pc:spChg>
        <pc:spChg chg="mod">
          <ac:chgData name="Albee, Maddy" userId="4e399e78-279b-4a5f-b7a4-74f5fe6662b5" providerId="ADAL" clId="{2D9E1344-FE3C-46E8-8770-DA33F117C093}" dt="2023-05-18T23:08:06.201" v="1163"/>
          <ac:spMkLst>
            <pc:docMk/>
            <pc:sldMk cId="801595187" sldId="308"/>
            <ac:spMk id="39" creationId="{00000000-0000-0000-0000-000000000000}"/>
          </ac:spMkLst>
        </pc:spChg>
        <pc:spChg chg="mod">
          <ac:chgData name="Albee, Maddy" userId="4e399e78-279b-4a5f-b7a4-74f5fe6662b5" providerId="ADAL" clId="{2D9E1344-FE3C-46E8-8770-DA33F117C093}" dt="2023-05-18T23:08:06.201" v="1163"/>
          <ac:spMkLst>
            <pc:docMk/>
            <pc:sldMk cId="801595187" sldId="308"/>
            <ac:spMk id="41" creationId="{00000000-0000-0000-0000-000000000000}"/>
          </ac:spMkLst>
        </pc:spChg>
        <pc:spChg chg="mod">
          <ac:chgData name="Albee, Maddy" userId="4e399e78-279b-4a5f-b7a4-74f5fe6662b5" providerId="ADAL" clId="{2D9E1344-FE3C-46E8-8770-DA33F117C093}" dt="2023-05-18T23:08:06.201" v="1163"/>
          <ac:spMkLst>
            <pc:docMk/>
            <pc:sldMk cId="801595187" sldId="308"/>
            <ac:spMk id="42" creationId="{00000000-0000-0000-0000-000000000000}"/>
          </ac:spMkLst>
        </pc:spChg>
        <pc:spChg chg="mod">
          <ac:chgData name="Albee, Maddy" userId="4e399e78-279b-4a5f-b7a4-74f5fe6662b5" providerId="ADAL" clId="{2D9E1344-FE3C-46E8-8770-DA33F117C093}" dt="2023-05-18T23:08:06.201" v="1163"/>
          <ac:spMkLst>
            <pc:docMk/>
            <pc:sldMk cId="801595187" sldId="308"/>
            <ac:spMk id="44" creationId="{00000000-0000-0000-0000-000000000000}"/>
          </ac:spMkLst>
        </pc:spChg>
        <pc:spChg chg="mod">
          <ac:chgData name="Albee, Maddy" userId="4e399e78-279b-4a5f-b7a4-74f5fe6662b5" providerId="ADAL" clId="{2D9E1344-FE3C-46E8-8770-DA33F117C093}" dt="2023-05-18T23:08:06.201" v="1163"/>
          <ac:spMkLst>
            <pc:docMk/>
            <pc:sldMk cId="801595187" sldId="308"/>
            <ac:spMk id="45" creationId="{00000000-0000-0000-0000-000000000000}"/>
          </ac:spMkLst>
        </pc:spChg>
        <pc:spChg chg="mod">
          <ac:chgData name="Albee, Maddy" userId="4e399e78-279b-4a5f-b7a4-74f5fe6662b5" providerId="ADAL" clId="{2D9E1344-FE3C-46E8-8770-DA33F117C093}" dt="2023-05-18T23:08:06.201" v="1163"/>
          <ac:spMkLst>
            <pc:docMk/>
            <pc:sldMk cId="801595187" sldId="308"/>
            <ac:spMk id="46" creationId="{00000000-0000-0000-0000-000000000000}"/>
          </ac:spMkLst>
        </pc:spChg>
        <pc:spChg chg="mod ord">
          <ac:chgData name="Albee, Maddy" userId="4e399e78-279b-4a5f-b7a4-74f5fe6662b5" providerId="ADAL" clId="{2D9E1344-FE3C-46E8-8770-DA33F117C093}" dt="2023-05-18T22:03:30.951" v="622"/>
          <ac:spMkLst>
            <pc:docMk/>
            <pc:sldMk cId="801595187" sldId="308"/>
            <ac:spMk id="47" creationId="{00000000-0000-0000-0000-000000000000}"/>
          </ac:spMkLst>
        </pc:spChg>
        <pc:spChg chg="mod">
          <ac:chgData name="Albee, Maddy" userId="4e399e78-279b-4a5f-b7a4-74f5fe6662b5" providerId="ADAL" clId="{2D9E1344-FE3C-46E8-8770-DA33F117C093}" dt="2023-05-18T23:08:06.201" v="1163"/>
          <ac:spMkLst>
            <pc:docMk/>
            <pc:sldMk cId="801595187" sldId="308"/>
            <ac:spMk id="48" creationId="{00000000-0000-0000-0000-000000000000}"/>
          </ac:spMkLst>
        </pc:spChg>
        <pc:spChg chg="mod">
          <ac:chgData name="Albee, Maddy" userId="4e399e78-279b-4a5f-b7a4-74f5fe6662b5" providerId="ADAL" clId="{2D9E1344-FE3C-46E8-8770-DA33F117C093}" dt="2023-05-18T23:08:06.201" v="1163"/>
          <ac:spMkLst>
            <pc:docMk/>
            <pc:sldMk cId="801595187" sldId="308"/>
            <ac:spMk id="49" creationId="{00000000-0000-0000-0000-000000000000}"/>
          </ac:spMkLst>
        </pc:spChg>
        <pc:grpChg chg="mod">
          <ac:chgData name="Albee, Maddy" userId="4e399e78-279b-4a5f-b7a4-74f5fe6662b5" providerId="ADAL" clId="{2D9E1344-FE3C-46E8-8770-DA33F117C093}" dt="2023-05-18T23:08:06.201" v="1163"/>
          <ac:grpSpMkLst>
            <pc:docMk/>
            <pc:sldMk cId="801595187" sldId="308"/>
            <ac:grpSpMk id="19" creationId="{00000000-0000-0000-0000-000000000000}"/>
          </ac:grpSpMkLst>
        </pc:grpChg>
        <pc:grpChg chg="mod">
          <ac:chgData name="Albee, Maddy" userId="4e399e78-279b-4a5f-b7a4-74f5fe6662b5" providerId="ADAL" clId="{2D9E1344-FE3C-46E8-8770-DA33F117C093}" dt="2023-05-18T23:08:06.201" v="1163"/>
          <ac:grpSpMkLst>
            <pc:docMk/>
            <pc:sldMk cId="801595187" sldId="308"/>
            <ac:grpSpMk id="34" creationId="{00000000-0000-0000-0000-000000000000}"/>
          </ac:grpSpMkLst>
        </pc:grpChg>
        <pc:grpChg chg="mod">
          <ac:chgData name="Albee, Maddy" userId="4e399e78-279b-4a5f-b7a4-74f5fe6662b5" providerId="ADAL" clId="{2D9E1344-FE3C-46E8-8770-DA33F117C093}" dt="2023-05-18T23:08:06.201" v="1163"/>
          <ac:grpSpMkLst>
            <pc:docMk/>
            <pc:sldMk cId="801595187" sldId="308"/>
            <ac:grpSpMk id="37" creationId="{00000000-0000-0000-0000-000000000000}"/>
          </ac:grpSpMkLst>
        </pc:grpChg>
        <pc:grpChg chg="mod">
          <ac:chgData name="Albee, Maddy" userId="4e399e78-279b-4a5f-b7a4-74f5fe6662b5" providerId="ADAL" clId="{2D9E1344-FE3C-46E8-8770-DA33F117C093}" dt="2023-05-18T23:08:06.201" v="1163"/>
          <ac:grpSpMkLst>
            <pc:docMk/>
            <pc:sldMk cId="801595187" sldId="308"/>
            <ac:grpSpMk id="40" creationId="{00000000-0000-0000-0000-000000000000}"/>
          </ac:grpSpMkLst>
        </pc:grpChg>
        <pc:grpChg chg="mod">
          <ac:chgData name="Albee, Maddy" userId="4e399e78-279b-4a5f-b7a4-74f5fe6662b5" providerId="ADAL" clId="{2D9E1344-FE3C-46E8-8770-DA33F117C093}" dt="2023-05-18T23:08:06.201" v="1163"/>
          <ac:grpSpMkLst>
            <pc:docMk/>
            <pc:sldMk cId="801595187" sldId="308"/>
            <ac:grpSpMk id="43" creationId="{00000000-0000-0000-0000-000000000000}"/>
          </ac:grpSpMkLst>
        </pc:grpChg>
        <pc:grpChg chg="mod">
          <ac:chgData name="Albee, Maddy" userId="4e399e78-279b-4a5f-b7a4-74f5fe6662b5" providerId="ADAL" clId="{2D9E1344-FE3C-46E8-8770-DA33F117C093}" dt="2023-05-18T23:08:06.201" v="1163"/>
          <ac:grpSpMkLst>
            <pc:docMk/>
            <pc:sldMk cId="801595187" sldId="308"/>
            <ac:grpSpMk id="50" creationId="{00000000-0000-0000-0000-000000000000}"/>
          </ac:grpSpMkLst>
        </pc:grpChg>
        <pc:picChg chg="mod">
          <ac:chgData name="Albee, Maddy" userId="4e399e78-279b-4a5f-b7a4-74f5fe6662b5" providerId="ADAL" clId="{2D9E1344-FE3C-46E8-8770-DA33F117C093}" dt="2023-05-18T23:08:06.201" v="1163"/>
          <ac:picMkLst>
            <pc:docMk/>
            <pc:sldMk cId="801595187" sldId="308"/>
            <ac:picMk id="51" creationId="{00000000-0000-0000-0000-000000000000}"/>
          </ac:picMkLst>
        </pc:picChg>
      </pc:sldChg>
      <pc:sldChg chg="modSp addCm modNotes modNotesTx">
        <pc:chgData name="Albee, Maddy" userId="4e399e78-279b-4a5f-b7a4-74f5fe6662b5" providerId="ADAL" clId="{2D9E1344-FE3C-46E8-8770-DA33F117C093}" dt="2023-05-18T23:12:04.115" v="1251"/>
        <pc:sldMkLst>
          <pc:docMk/>
          <pc:sldMk cId="1326153343" sldId="309"/>
        </pc:sldMkLst>
        <pc:spChg chg="mod">
          <ac:chgData name="Albee, Maddy" userId="4e399e78-279b-4a5f-b7a4-74f5fe6662b5" providerId="ADAL" clId="{2D9E1344-FE3C-46E8-8770-DA33F117C093}" dt="2023-05-18T22:03:30.951" v="622"/>
          <ac:spMkLst>
            <pc:docMk/>
            <pc:sldMk cId="1326153343" sldId="309"/>
            <ac:spMk id="6" creationId="{00000000-0000-0000-0000-000000000000}"/>
          </ac:spMkLst>
        </pc:spChg>
        <pc:spChg chg="mod">
          <ac:chgData name="Albee, Maddy" userId="4e399e78-279b-4a5f-b7a4-74f5fe6662b5" providerId="ADAL" clId="{2D9E1344-FE3C-46E8-8770-DA33F117C093}" dt="2023-05-18T23:08:06.201" v="1163"/>
          <ac:spMkLst>
            <pc:docMk/>
            <pc:sldMk cId="1326153343" sldId="309"/>
            <ac:spMk id="8" creationId="{00000000-0000-0000-0000-000000000000}"/>
          </ac:spMkLst>
        </pc:spChg>
        <pc:grpChg chg="mod">
          <ac:chgData name="Albee, Maddy" userId="4e399e78-279b-4a5f-b7a4-74f5fe6662b5" providerId="ADAL" clId="{2D9E1344-FE3C-46E8-8770-DA33F117C093}" dt="2023-05-18T23:08:06.201" v="1163"/>
          <ac:grpSpMkLst>
            <pc:docMk/>
            <pc:sldMk cId="1326153343" sldId="309"/>
            <ac:grpSpMk id="10" creationId="{00000000-0000-0000-0000-000000000000}"/>
          </ac:grpSpMkLst>
        </pc:grpChg>
        <pc:picChg chg="mod">
          <ac:chgData name="Albee, Maddy" userId="4e399e78-279b-4a5f-b7a4-74f5fe6662b5" providerId="ADAL" clId="{2D9E1344-FE3C-46E8-8770-DA33F117C093}" dt="2023-05-18T23:08:06.201" v="1163"/>
          <ac:picMkLst>
            <pc:docMk/>
            <pc:sldMk cId="1326153343" sldId="309"/>
            <ac:picMk id="3" creationId="{00000000-0000-0000-0000-000000000000}"/>
          </ac:picMkLst>
        </pc:picChg>
        <pc:picChg chg="mod">
          <ac:chgData name="Albee, Maddy" userId="4e399e78-279b-4a5f-b7a4-74f5fe6662b5" providerId="ADAL" clId="{2D9E1344-FE3C-46E8-8770-DA33F117C093}" dt="2023-05-18T23:08:06.201" v="1163"/>
          <ac:picMkLst>
            <pc:docMk/>
            <pc:sldMk cId="1326153343" sldId="309"/>
            <ac:picMk id="9" creationId="{00000000-0000-0000-0000-000000000000}"/>
          </ac:picMkLst>
        </pc:picChg>
        <pc:extLst>
          <p:ext xmlns:p="http://schemas.openxmlformats.org/presentationml/2006/main" uri="{D6D511B9-2390-475A-947B-AFAB55BFBCF1}">
            <pc226:cmChg xmlns:pc226="http://schemas.microsoft.com/office/powerpoint/2022/06/main/command" chg="add">
              <pc226:chgData name="Albee, Maddy" userId="4e399e78-279b-4a5f-b7a4-74f5fe6662b5" providerId="ADAL" clId="{2D9E1344-FE3C-46E8-8770-DA33F117C093}" dt="2023-05-18T23:12:04.115" v="1251"/>
              <pc2:cmMkLst xmlns:pc2="http://schemas.microsoft.com/office/powerpoint/2019/9/main/command">
                <pc:docMk/>
                <pc:sldMk cId="1326153343" sldId="309"/>
                <pc2:cmMk id="{F5B49699-E59B-43F5-8D36-ACC713A0D141}"/>
              </pc2:cmMkLst>
            </pc226:cmChg>
          </p:ext>
        </pc:extLst>
      </pc:sldChg>
      <pc:sldChg chg="modSp mod modNotes">
        <pc:chgData name="Albee, Maddy" userId="4e399e78-279b-4a5f-b7a4-74f5fe6662b5" providerId="ADAL" clId="{2D9E1344-FE3C-46E8-8770-DA33F117C093}" dt="2023-05-18T23:08:06.201" v="1163"/>
        <pc:sldMkLst>
          <pc:docMk/>
          <pc:sldMk cId="1982498496" sldId="311"/>
        </pc:sldMkLst>
        <pc:spChg chg="mod">
          <ac:chgData name="Albee, Maddy" userId="4e399e78-279b-4a5f-b7a4-74f5fe6662b5" providerId="ADAL" clId="{2D9E1344-FE3C-46E8-8770-DA33F117C093}" dt="2023-05-18T22:03:30.951" v="622"/>
          <ac:spMkLst>
            <pc:docMk/>
            <pc:sldMk cId="1982498496" sldId="311"/>
            <ac:spMk id="10" creationId="{00000000-0000-0000-0000-000000000000}"/>
          </ac:spMkLst>
        </pc:spChg>
        <pc:spChg chg="mod">
          <ac:chgData name="Albee, Maddy" userId="4e399e78-279b-4a5f-b7a4-74f5fe6662b5" providerId="ADAL" clId="{2D9E1344-FE3C-46E8-8770-DA33F117C093}" dt="2023-05-18T23:08:06.201" v="1163"/>
          <ac:spMkLst>
            <pc:docMk/>
            <pc:sldMk cId="1982498496" sldId="311"/>
            <ac:spMk id="14" creationId="{00000000-0000-0000-0000-000000000000}"/>
          </ac:spMkLst>
        </pc:spChg>
        <pc:spChg chg="mod">
          <ac:chgData name="Albee, Maddy" userId="4e399e78-279b-4a5f-b7a4-74f5fe6662b5" providerId="ADAL" clId="{2D9E1344-FE3C-46E8-8770-DA33F117C093}" dt="2023-05-18T23:08:06.201" v="1163"/>
          <ac:spMkLst>
            <pc:docMk/>
            <pc:sldMk cId="1982498496" sldId="311"/>
            <ac:spMk id="22" creationId="{00000000-0000-0000-0000-000000000000}"/>
          </ac:spMkLst>
        </pc:spChg>
        <pc:spChg chg="mod">
          <ac:chgData name="Albee, Maddy" userId="4e399e78-279b-4a5f-b7a4-74f5fe6662b5" providerId="ADAL" clId="{2D9E1344-FE3C-46E8-8770-DA33F117C093}" dt="2023-05-18T23:08:06.201" v="1163"/>
          <ac:spMkLst>
            <pc:docMk/>
            <pc:sldMk cId="1982498496" sldId="311"/>
            <ac:spMk id="27" creationId="{00000000-0000-0000-0000-000000000000}"/>
          </ac:spMkLst>
        </pc:spChg>
        <pc:spChg chg="mod">
          <ac:chgData name="Albee, Maddy" userId="4e399e78-279b-4a5f-b7a4-74f5fe6662b5" providerId="ADAL" clId="{2D9E1344-FE3C-46E8-8770-DA33F117C093}" dt="2023-05-18T23:08:06.201" v="1163"/>
          <ac:spMkLst>
            <pc:docMk/>
            <pc:sldMk cId="1982498496" sldId="311"/>
            <ac:spMk id="28" creationId="{00000000-0000-0000-0000-000000000000}"/>
          </ac:spMkLst>
        </pc:spChg>
        <pc:picChg chg="mod">
          <ac:chgData name="Albee, Maddy" userId="4e399e78-279b-4a5f-b7a4-74f5fe6662b5" providerId="ADAL" clId="{2D9E1344-FE3C-46E8-8770-DA33F117C093}" dt="2023-05-18T23:08:06.201" v="1163"/>
          <ac:picMkLst>
            <pc:docMk/>
            <pc:sldMk cId="1982498496" sldId="311"/>
            <ac:picMk id="5" creationId="{00000000-0000-0000-0000-000000000000}"/>
          </ac:picMkLst>
        </pc:picChg>
        <pc:cxnChg chg="mod">
          <ac:chgData name="Albee, Maddy" userId="4e399e78-279b-4a5f-b7a4-74f5fe6662b5" providerId="ADAL" clId="{2D9E1344-FE3C-46E8-8770-DA33F117C093}" dt="2023-05-18T23:08:06.201" v="1163"/>
          <ac:cxnSpMkLst>
            <pc:docMk/>
            <pc:sldMk cId="1982498496" sldId="311"/>
            <ac:cxnSpMk id="16" creationId="{00000000-0000-0000-0000-000000000000}"/>
          </ac:cxnSpMkLst>
        </pc:cxnChg>
        <pc:cxnChg chg="mod">
          <ac:chgData name="Albee, Maddy" userId="4e399e78-279b-4a5f-b7a4-74f5fe6662b5" providerId="ADAL" clId="{2D9E1344-FE3C-46E8-8770-DA33F117C093}" dt="2023-05-18T23:08:06.201" v="1163"/>
          <ac:cxnSpMkLst>
            <pc:docMk/>
            <pc:sldMk cId="1982498496" sldId="311"/>
            <ac:cxnSpMk id="23" creationId="{00000000-0000-0000-0000-000000000000}"/>
          </ac:cxnSpMkLst>
        </pc:cxnChg>
      </pc:sldChg>
      <pc:sldChg chg="addSp delSp modSp mod modClrScheme addCm chgLayout modNotes">
        <pc:chgData name="Albee, Maddy" userId="4e399e78-279b-4a5f-b7a4-74f5fe6662b5" providerId="ADAL" clId="{2D9E1344-FE3C-46E8-8770-DA33F117C093}" dt="2023-05-18T23:24:27.617" v="2391"/>
        <pc:sldMkLst>
          <pc:docMk/>
          <pc:sldMk cId="2750459652" sldId="312"/>
        </pc:sldMkLst>
        <pc:spChg chg="mod ord">
          <ac:chgData name="Albee, Maddy" userId="4e399e78-279b-4a5f-b7a4-74f5fe6662b5" providerId="ADAL" clId="{2D9E1344-FE3C-46E8-8770-DA33F117C093}" dt="2023-05-18T22:03:30.951" v="622"/>
          <ac:spMkLst>
            <pc:docMk/>
            <pc:sldMk cId="2750459652" sldId="312"/>
            <ac:spMk id="2" creationId="{00000000-0000-0000-0000-000000000000}"/>
          </ac:spMkLst>
        </pc:spChg>
        <pc:spChg chg="add del mod ord">
          <ac:chgData name="Albee, Maddy" userId="4e399e78-279b-4a5f-b7a4-74f5fe6662b5" providerId="ADAL" clId="{2D9E1344-FE3C-46E8-8770-DA33F117C093}" dt="2023-05-18T21:51:32.882" v="415" actId="26606"/>
          <ac:spMkLst>
            <pc:docMk/>
            <pc:sldMk cId="2750459652" sldId="312"/>
            <ac:spMk id="3" creationId="{14506DF0-DA9F-123A-B864-81DD9AA1860D}"/>
          </ac:spMkLst>
        </pc:spChg>
        <pc:spChg chg="mod ord modVis">
          <ac:chgData name="Albee, Maddy" userId="4e399e78-279b-4a5f-b7a4-74f5fe6662b5" providerId="ADAL" clId="{2D9E1344-FE3C-46E8-8770-DA33F117C093}" dt="2023-05-18T22:03:30.951" v="622"/>
          <ac:spMkLst>
            <pc:docMk/>
            <pc:sldMk cId="2750459652" sldId="312"/>
            <ac:spMk id="4" creationId="{00000000-0000-0000-0000-000000000000}"/>
          </ac:spMkLst>
        </pc:spChg>
        <pc:spChg chg="add mod">
          <ac:chgData name="Albee, Maddy" userId="4e399e78-279b-4a5f-b7a4-74f5fe6662b5" providerId="ADAL" clId="{2D9E1344-FE3C-46E8-8770-DA33F117C093}" dt="2023-05-18T23:24:27.617" v="2391"/>
          <ac:spMkLst>
            <pc:docMk/>
            <pc:sldMk cId="2750459652" sldId="312"/>
            <ac:spMk id="6" creationId="{7CC6820E-CE44-D90F-6D87-340C759BE2B4}"/>
          </ac:spMkLst>
        </pc:spChg>
        <pc:picChg chg="mod">
          <ac:chgData name="Albee, Maddy" userId="4e399e78-279b-4a5f-b7a4-74f5fe6662b5" providerId="ADAL" clId="{2D9E1344-FE3C-46E8-8770-DA33F117C093}" dt="2023-05-18T23:08:06.201" v="1163"/>
          <ac:picMkLst>
            <pc:docMk/>
            <pc:sldMk cId="2750459652" sldId="312"/>
            <ac:picMk id="5" creationId="{00000000-0000-0000-0000-000000000000}"/>
          </ac:picMkLst>
        </pc:picChg>
        <pc:extLst>
          <p:ext xmlns:p="http://schemas.openxmlformats.org/presentationml/2006/main" uri="{D6D511B9-2390-475A-947B-AFAB55BFBCF1}">
            <pc226:cmChg xmlns:pc226="http://schemas.microsoft.com/office/powerpoint/2022/06/main/command" chg="add">
              <pc226:chgData name="Albee, Maddy" userId="4e399e78-279b-4a5f-b7a4-74f5fe6662b5" providerId="ADAL" clId="{2D9E1344-FE3C-46E8-8770-DA33F117C093}" dt="2023-05-18T22:49:13.601" v="1076"/>
              <pc2:cmMkLst xmlns:pc2="http://schemas.microsoft.com/office/powerpoint/2019/9/main/command">
                <pc:docMk/>
                <pc:sldMk cId="2750459652" sldId="312"/>
                <pc2:cmMk id="{29620688-2A32-453C-B0F3-B84D8D68CA11}"/>
              </pc2:cmMkLst>
            </pc226:cmChg>
          </p:ext>
        </pc:extLst>
      </pc:sldChg>
      <pc:sldChg chg="modSp mod addCm modNotes modNotesTx">
        <pc:chgData name="Albee, Maddy" userId="4e399e78-279b-4a5f-b7a4-74f5fe6662b5" providerId="ADAL" clId="{2D9E1344-FE3C-46E8-8770-DA33F117C093}" dt="2023-05-18T23:16:27.707" v="1988"/>
        <pc:sldMkLst>
          <pc:docMk/>
          <pc:sldMk cId="2139127720" sldId="313"/>
        </pc:sldMkLst>
        <pc:spChg chg="mod">
          <ac:chgData name="Albee, Maddy" userId="4e399e78-279b-4a5f-b7a4-74f5fe6662b5" providerId="ADAL" clId="{2D9E1344-FE3C-46E8-8770-DA33F117C093}" dt="2023-05-18T23:08:06.201" v="1163"/>
          <ac:spMkLst>
            <pc:docMk/>
            <pc:sldMk cId="2139127720" sldId="313"/>
            <ac:spMk id="2" creationId="{00000000-0000-0000-0000-000000000000}"/>
          </ac:spMkLst>
        </pc:spChg>
        <pc:spChg chg="mod">
          <ac:chgData name="Albee, Maddy" userId="4e399e78-279b-4a5f-b7a4-74f5fe6662b5" providerId="ADAL" clId="{2D9E1344-FE3C-46E8-8770-DA33F117C093}" dt="2023-05-18T22:03:30.951" v="622"/>
          <ac:spMkLst>
            <pc:docMk/>
            <pc:sldMk cId="2139127720" sldId="313"/>
            <ac:spMk id="4" creationId="{00000000-0000-0000-0000-000000000000}"/>
          </ac:spMkLst>
        </pc:spChg>
        <pc:spChg chg="mod">
          <ac:chgData name="Albee, Maddy" userId="4e399e78-279b-4a5f-b7a4-74f5fe6662b5" providerId="ADAL" clId="{2D9E1344-FE3C-46E8-8770-DA33F117C093}" dt="2023-05-18T23:08:06.201" v="1163"/>
          <ac:spMkLst>
            <pc:docMk/>
            <pc:sldMk cId="2139127720" sldId="313"/>
            <ac:spMk id="5" creationId="{00000000-0000-0000-0000-000000000000}"/>
          </ac:spMkLst>
        </pc:spChg>
        <pc:picChg chg="mod">
          <ac:chgData name="Albee, Maddy" userId="4e399e78-279b-4a5f-b7a4-74f5fe6662b5" providerId="ADAL" clId="{2D9E1344-FE3C-46E8-8770-DA33F117C093}" dt="2023-05-18T23:08:06.201" v="1163"/>
          <ac:picMkLst>
            <pc:docMk/>
            <pc:sldMk cId="2139127720" sldId="313"/>
            <ac:picMk id="6" creationId="{F86A2851-88F2-4438-9EBA-8DA2ED2F4E5C}"/>
          </ac:picMkLst>
        </pc:picChg>
        <pc:extLst>
          <p:ext xmlns:p="http://schemas.openxmlformats.org/presentationml/2006/main" uri="{D6D511B9-2390-475A-947B-AFAB55BFBCF1}">
            <pc226:cmChg xmlns:pc226="http://schemas.microsoft.com/office/powerpoint/2022/06/main/command" chg="add">
              <pc226:chgData name="Albee, Maddy" userId="4e399e78-279b-4a5f-b7a4-74f5fe6662b5" providerId="ADAL" clId="{2D9E1344-FE3C-46E8-8770-DA33F117C093}" dt="2023-05-18T22:52:34.095" v="1109"/>
              <pc2:cmMkLst xmlns:pc2="http://schemas.microsoft.com/office/powerpoint/2019/9/main/command">
                <pc:docMk/>
                <pc:sldMk cId="2139127720" sldId="313"/>
                <pc2:cmMk id="{C2095A0E-496E-4D1D-8BD2-1820B0247D1E}"/>
              </pc2:cmMkLst>
            </pc226:cmChg>
            <pc226:cmChg xmlns:pc226="http://schemas.microsoft.com/office/powerpoint/2022/06/main/command" chg="add">
              <pc226:chgData name="Albee, Maddy" userId="4e399e78-279b-4a5f-b7a4-74f5fe6662b5" providerId="ADAL" clId="{2D9E1344-FE3C-46E8-8770-DA33F117C093}" dt="2023-05-18T23:16:27.707" v="1988"/>
              <pc2:cmMkLst xmlns:pc2="http://schemas.microsoft.com/office/powerpoint/2019/9/main/command">
                <pc:docMk/>
                <pc:sldMk cId="2139127720" sldId="313"/>
                <pc2:cmMk id="{2FFC452A-707B-43F6-B5E9-068F7E54D30E}"/>
              </pc2:cmMkLst>
            </pc226:cmChg>
          </p:ext>
        </pc:extLst>
      </pc:sldChg>
      <pc:sldChg chg="modSp mod addCm modNotes modNotesTx">
        <pc:chgData name="Albee, Maddy" userId="4e399e78-279b-4a5f-b7a4-74f5fe6662b5" providerId="ADAL" clId="{2D9E1344-FE3C-46E8-8770-DA33F117C093}" dt="2023-05-18T23:17:25.221" v="2192"/>
        <pc:sldMkLst>
          <pc:docMk/>
          <pc:sldMk cId="639296154" sldId="314"/>
        </pc:sldMkLst>
        <pc:spChg chg="mod">
          <ac:chgData name="Albee, Maddy" userId="4e399e78-279b-4a5f-b7a4-74f5fe6662b5" providerId="ADAL" clId="{2D9E1344-FE3C-46E8-8770-DA33F117C093}" dt="2023-05-18T23:08:06.201" v="1163"/>
          <ac:spMkLst>
            <pc:docMk/>
            <pc:sldMk cId="639296154" sldId="314"/>
            <ac:spMk id="2" creationId="{00000000-0000-0000-0000-000000000000}"/>
          </ac:spMkLst>
        </pc:spChg>
        <pc:spChg chg="mod">
          <ac:chgData name="Albee, Maddy" userId="4e399e78-279b-4a5f-b7a4-74f5fe6662b5" providerId="ADAL" clId="{2D9E1344-FE3C-46E8-8770-DA33F117C093}" dt="2023-05-18T23:08:06.201" v="1163"/>
          <ac:spMkLst>
            <pc:docMk/>
            <pc:sldMk cId="639296154" sldId="314"/>
            <ac:spMk id="3" creationId="{00000000-0000-0000-0000-000000000000}"/>
          </ac:spMkLst>
        </pc:spChg>
        <pc:spChg chg="mod">
          <ac:chgData name="Albee, Maddy" userId="4e399e78-279b-4a5f-b7a4-74f5fe6662b5" providerId="ADAL" clId="{2D9E1344-FE3C-46E8-8770-DA33F117C093}" dt="2023-05-18T23:08:06.201" v="1163"/>
          <ac:spMkLst>
            <pc:docMk/>
            <pc:sldMk cId="639296154" sldId="314"/>
            <ac:spMk id="7" creationId="{00000000-0000-0000-0000-000000000000}"/>
          </ac:spMkLst>
        </pc:spChg>
        <pc:spChg chg="mod">
          <ac:chgData name="Albee, Maddy" userId="4e399e78-279b-4a5f-b7a4-74f5fe6662b5" providerId="ADAL" clId="{2D9E1344-FE3C-46E8-8770-DA33F117C093}" dt="2023-05-18T22:03:30.951" v="622"/>
          <ac:spMkLst>
            <pc:docMk/>
            <pc:sldMk cId="639296154" sldId="314"/>
            <ac:spMk id="8" creationId="{00000000-0000-0000-0000-000000000000}"/>
          </ac:spMkLst>
        </pc:spChg>
        <pc:grpChg chg="mod">
          <ac:chgData name="Albee, Maddy" userId="4e399e78-279b-4a5f-b7a4-74f5fe6662b5" providerId="ADAL" clId="{2D9E1344-FE3C-46E8-8770-DA33F117C093}" dt="2023-05-18T23:08:06.201" v="1163"/>
          <ac:grpSpMkLst>
            <pc:docMk/>
            <pc:sldMk cId="639296154" sldId="314"/>
            <ac:grpSpMk id="4" creationId="{00000000-0000-0000-0000-000000000000}"/>
          </ac:grpSpMkLst>
        </pc:grpChg>
        <pc:picChg chg="mod">
          <ac:chgData name="Albee, Maddy" userId="4e399e78-279b-4a5f-b7a4-74f5fe6662b5" providerId="ADAL" clId="{2D9E1344-FE3C-46E8-8770-DA33F117C093}" dt="2023-05-18T23:08:06.201" v="1163"/>
          <ac:picMkLst>
            <pc:docMk/>
            <pc:sldMk cId="639296154" sldId="314"/>
            <ac:picMk id="6" creationId="{00000000-0000-0000-0000-000000000000}"/>
          </ac:picMkLst>
        </pc:picChg>
        <pc:extLst>
          <p:ext xmlns:p="http://schemas.openxmlformats.org/presentationml/2006/main" uri="{D6D511B9-2390-475A-947B-AFAB55BFBCF1}">
            <pc226:cmChg xmlns:pc226="http://schemas.microsoft.com/office/powerpoint/2022/06/main/command" chg="add">
              <pc226:chgData name="Albee, Maddy" userId="4e399e78-279b-4a5f-b7a4-74f5fe6662b5" providerId="ADAL" clId="{2D9E1344-FE3C-46E8-8770-DA33F117C093}" dt="2023-05-18T22:53:04.539" v="1114"/>
              <pc2:cmMkLst xmlns:pc2="http://schemas.microsoft.com/office/powerpoint/2019/9/main/command">
                <pc:docMk/>
                <pc:sldMk cId="639296154" sldId="314"/>
                <pc2:cmMk id="{BD005D73-B675-47AA-9F55-1C2E19E1DFBA}"/>
              </pc2:cmMkLst>
            </pc226:cmChg>
            <pc226:cmChg xmlns:pc226="http://schemas.microsoft.com/office/powerpoint/2022/06/main/command" chg="add">
              <pc226:chgData name="Albee, Maddy" userId="4e399e78-279b-4a5f-b7a4-74f5fe6662b5" providerId="ADAL" clId="{2D9E1344-FE3C-46E8-8770-DA33F117C093}" dt="2023-05-18T23:17:25.221" v="2192"/>
              <pc2:cmMkLst xmlns:pc2="http://schemas.microsoft.com/office/powerpoint/2019/9/main/command">
                <pc:docMk/>
                <pc:sldMk cId="639296154" sldId="314"/>
                <pc2:cmMk id="{CD99D877-C9D6-4FCD-A09A-4E74E11A378C}"/>
              </pc2:cmMkLst>
            </pc226:cmChg>
          </p:ext>
        </pc:extLst>
      </pc:sldChg>
      <pc:sldChg chg="modSp mod modNotes">
        <pc:chgData name="Albee, Maddy" userId="4e399e78-279b-4a5f-b7a4-74f5fe6662b5" providerId="ADAL" clId="{2D9E1344-FE3C-46E8-8770-DA33F117C093}" dt="2023-05-18T23:08:06.201" v="1163"/>
        <pc:sldMkLst>
          <pc:docMk/>
          <pc:sldMk cId="829212100" sldId="315"/>
        </pc:sldMkLst>
        <pc:spChg chg="mod">
          <ac:chgData name="Albee, Maddy" userId="4e399e78-279b-4a5f-b7a4-74f5fe6662b5" providerId="ADAL" clId="{2D9E1344-FE3C-46E8-8770-DA33F117C093}" dt="2023-05-18T23:08:06.201" v="1163"/>
          <ac:spMkLst>
            <pc:docMk/>
            <pc:sldMk cId="829212100" sldId="315"/>
            <ac:spMk id="2" creationId="{00000000-0000-0000-0000-000000000000}"/>
          </ac:spMkLst>
        </pc:spChg>
        <pc:spChg chg="mod">
          <ac:chgData name="Albee, Maddy" userId="4e399e78-279b-4a5f-b7a4-74f5fe6662b5" providerId="ADAL" clId="{2D9E1344-FE3C-46E8-8770-DA33F117C093}" dt="2023-05-18T23:08:06.201" v="1163"/>
          <ac:spMkLst>
            <pc:docMk/>
            <pc:sldMk cId="829212100" sldId="315"/>
            <ac:spMk id="5" creationId="{00000000-0000-0000-0000-000000000000}"/>
          </ac:spMkLst>
        </pc:spChg>
        <pc:spChg chg="mod">
          <ac:chgData name="Albee, Maddy" userId="4e399e78-279b-4a5f-b7a4-74f5fe6662b5" providerId="ADAL" clId="{2D9E1344-FE3C-46E8-8770-DA33F117C093}" dt="2023-05-18T22:03:30.951" v="622"/>
          <ac:spMkLst>
            <pc:docMk/>
            <pc:sldMk cId="829212100" sldId="315"/>
            <ac:spMk id="6" creationId="{00000000-0000-0000-0000-000000000000}"/>
          </ac:spMkLst>
        </pc:spChg>
        <pc:picChg chg="mod">
          <ac:chgData name="Albee, Maddy" userId="4e399e78-279b-4a5f-b7a4-74f5fe6662b5" providerId="ADAL" clId="{2D9E1344-FE3C-46E8-8770-DA33F117C093}" dt="2023-05-18T23:08:06.201" v="1163"/>
          <ac:picMkLst>
            <pc:docMk/>
            <pc:sldMk cId="829212100" sldId="315"/>
            <ac:picMk id="4" creationId="{00000000-0000-0000-0000-000000000000}"/>
          </ac:picMkLst>
        </pc:picChg>
        <pc:picChg chg="mod">
          <ac:chgData name="Albee, Maddy" userId="4e399e78-279b-4a5f-b7a4-74f5fe6662b5" providerId="ADAL" clId="{2D9E1344-FE3C-46E8-8770-DA33F117C093}" dt="2023-05-18T23:08:06.201" v="1163"/>
          <ac:picMkLst>
            <pc:docMk/>
            <pc:sldMk cId="829212100" sldId="315"/>
            <ac:picMk id="7" creationId="{00000000-0000-0000-0000-000000000000}"/>
          </ac:picMkLst>
        </pc:picChg>
      </pc:sldChg>
      <pc:sldChg chg="addSp delSp modSp mod modClrScheme chgLayout modNotes">
        <pc:chgData name="Albee, Maddy" userId="4e399e78-279b-4a5f-b7a4-74f5fe6662b5" providerId="ADAL" clId="{2D9E1344-FE3C-46E8-8770-DA33F117C093}" dt="2023-05-18T23:08:06.201" v="1163"/>
        <pc:sldMkLst>
          <pc:docMk/>
          <pc:sldMk cId="2123026101" sldId="316"/>
        </pc:sldMkLst>
        <pc:spChg chg="mod ord">
          <ac:chgData name="Albee, Maddy" userId="4e399e78-279b-4a5f-b7a4-74f5fe6662b5" providerId="ADAL" clId="{2D9E1344-FE3C-46E8-8770-DA33F117C093}" dt="2023-05-18T22:03:30.951" v="622"/>
          <ac:spMkLst>
            <pc:docMk/>
            <pc:sldMk cId="2123026101" sldId="316"/>
            <ac:spMk id="2" creationId="{00000000-0000-0000-0000-000000000000}"/>
          </ac:spMkLst>
        </pc:spChg>
        <pc:spChg chg="add del mod ord">
          <ac:chgData name="Albee, Maddy" userId="4e399e78-279b-4a5f-b7a4-74f5fe6662b5" providerId="ADAL" clId="{2D9E1344-FE3C-46E8-8770-DA33F117C093}" dt="2023-05-18T21:49:57.655" v="405" actId="478"/>
          <ac:spMkLst>
            <pc:docMk/>
            <pc:sldMk cId="2123026101" sldId="316"/>
            <ac:spMk id="3" creationId="{4D1350D2-E979-5F76-3793-A941282F6710}"/>
          </ac:spMkLst>
        </pc:spChg>
        <pc:spChg chg="mod ord">
          <ac:chgData name="Albee, Maddy" userId="4e399e78-279b-4a5f-b7a4-74f5fe6662b5" providerId="ADAL" clId="{2D9E1344-FE3C-46E8-8770-DA33F117C093}" dt="2023-05-18T22:03:30.951" v="622"/>
          <ac:spMkLst>
            <pc:docMk/>
            <pc:sldMk cId="2123026101" sldId="316"/>
            <ac:spMk id="5" creationId="{00000000-0000-0000-0000-000000000000}"/>
          </ac:spMkLst>
        </pc:spChg>
        <pc:picChg chg="mod">
          <ac:chgData name="Albee, Maddy" userId="4e399e78-279b-4a5f-b7a4-74f5fe6662b5" providerId="ADAL" clId="{2D9E1344-FE3C-46E8-8770-DA33F117C093}" dt="2023-05-18T23:08:06.201" v="1163"/>
          <ac:picMkLst>
            <pc:docMk/>
            <pc:sldMk cId="2123026101" sldId="316"/>
            <ac:picMk id="4" creationId="{00000000-0000-0000-0000-000000000000}"/>
          </ac:picMkLst>
        </pc:picChg>
      </pc:sldChg>
      <pc:sldChg chg="addSp delSp modSp mod modClrScheme addCm chgLayout modNotes modNotesTx">
        <pc:chgData name="Albee, Maddy" userId="4e399e78-279b-4a5f-b7a4-74f5fe6662b5" providerId="ADAL" clId="{2D9E1344-FE3C-46E8-8770-DA33F117C093}" dt="2023-05-18T23:12:53.909" v="1339"/>
        <pc:sldMkLst>
          <pc:docMk/>
          <pc:sldMk cId="2152595281" sldId="317"/>
        </pc:sldMkLst>
        <pc:spChg chg="mod ord">
          <ac:chgData name="Albee, Maddy" userId="4e399e78-279b-4a5f-b7a4-74f5fe6662b5" providerId="ADAL" clId="{2D9E1344-FE3C-46E8-8770-DA33F117C093}" dt="2023-05-18T23:08:06.201" v="1163"/>
          <ac:spMkLst>
            <pc:docMk/>
            <pc:sldMk cId="2152595281" sldId="317"/>
            <ac:spMk id="2" creationId="{00000000-0000-0000-0000-000000000000}"/>
          </ac:spMkLst>
        </pc:spChg>
        <pc:spChg chg="mod">
          <ac:chgData name="Albee, Maddy" userId="4e399e78-279b-4a5f-b7a4-74f5fe6662b5" providerId="ADAL" clId="{2D9E1344-FE3C-46E8-8770-DA33F117C093}" dt="2023-05-18T23:08:06.201" v="1163"/>
          <ac:spMkLst>
            <pc:docMk/>
            <pc:sldMk cId="2152595281" sldId="317"/>
            <ac:spMk id="4" creationId="{00000000-0000-0000-0000-000000000000}"/>
          </ac:spMkLst>
        </pc:spChg>
        <pc:spChg chg="mod ord">
          <ac:chgData name="Albee, Maddy" userId="4e399e78-279b-4a5f-b7a4-74f5fe6662b5" providerId="ADAL" clId="{2D9E1344-FE3C-46E8-8770-DA33F117C093}" dt="2023-05-18T22:03:30.951" v="622"/>
          <ac:spMkLst>
            <pc:docMk/>
            <pc:sldMk cId="2152595281" sldId="317"/>
            <ac:spMk id="5" creationId="{00000000-0000-0000-0000-000000000000}"/>
          </ac:spMkLst>
        </pc:spChg>
        <pc:spChg chg="add del mod ord">
          <ac:chgData name="Albee, Maddy" userId="4e399e78-279b-4a5f-b7a4-74f5fe6662b5" providerId="ADAL" clId="{2D9E1344-FE3C-46E8-8770-DA33F117C093}" dt="2023-05-18T21:51:52.016" v="419" actId="478"/>
          <ac:spMkLst>
            <pc:docMk/>
            <pc:sldMk cId="2152595281" sldId="317"/>
            <ac:spMk id="6" creationId="{5BDD92B0-9F1D-9B11-496A-5D2C6FB5A869}"/>
          </ac:spMkLst>
        </pc:spChg>
        <pc:picChg chg="mod">
          <ac:chgData name="Albee, Maddy" userId="4e399e78-279b-4a5f-b7a4-74f5fe6662b5" providerId="ADAL" clId="{2D9E1344-FE3C-46E8-8770-DA33F117C093}" dt="2023-05-18T23:08:06.201" v="1163"/>
          <ac:picMkLst>
            <pc:docMk/>
            <pc:sldMk cId="2152595281" sldId="317"/>
            <ac:picMk id="3" creationId="{00000000-0000-0000-0000-000000000000}"/>
          </ac:picMkLst>
        </pc:picChg>
        <pc:extLst>
          <p:ext xmlns:p="http://schemas.openxmlformats.org/presentationml/2006/main" uri="{D6D511B9-2390-475A-947B-AFAB55BFBCF1}">
            <pc226:cmChg xmlns:pc226="http://schemas.microsoft.com/office/powerpoint/2022/06/main/command" chg="add">
              <pc226:chgData name="Albee, Maddy" userId="4e399e78-279b-4a5f-b7a4-74f5fe6662b5" providerId="ADAL" clId="{2D9E1344-FE3C-46E8-8770-DA33F117C093}" dt="2023-05-18T23:12:53.909" v="1339"/>
              <pc2:cmMkLst xmlns:pc2="http://schemas.microsoft.com/office/powerpoint/2019/9/main/command">
                <pc:docMk/>
                <pc:sldMk cId="2152595281" sldId="317"/>
                <pc2:cmMk id="{86BC5AD9-B886-437E-A1C2-0F43C0B00C2A}"/>
              </pc2:cmMkLst>
            </pc226:cmChg>
          </p:ext>
        </pc:extLst>
      </pc:sldChg>
      <pc:sldChg chg="addSp delSp modSp mod addCm modNotes">
        <pc:chgData name="Albee, Maddy" userId="4e399e78-279b-4a5f-b7a4-74f5fe6662b5" providerId="ADAL" clId="{2D9E1344-FE3C-46E8-8770-DA33F117C093}" dt="2023-05-18T23:08:06.201" v="1163"/>
        <pc:sldMkLst>
          <pc:docMk/>
          <pc:sldMk cId="2512701041" sldId="318"/>
        </pc:sldMkLst>
        <pc:spChg chg="add mod">
          <ac:chgData name="Albee, Maddy" userId="4e399e78-279b-4a5f-b7a4-74f5fe6662b5" providerId="ADAL" clId="{2D9E1344-FE3C-46E8-8770-DA33F117C093}" dt="2023-05-18T23:08:06.201" v="1163"/>
          <ac:spMkLst>
            <pc:docMk/>
            <pc:sldMk cId="2512701041" sldId="318"/>
            <ac:spMk id="2" creationId="{8244FA73-B663-C049-6769-F950E9BDECA0}"/>
          </ac:spMkLst>
        </pc:spChg>
        <pc:spChg chg="del">
          <ac:chgData name="Albee, Maddy" userId="4e399e78-279b-4a5f-b7a4-74f5fe6662b5" providerId="ADAL" clId="{2D9E1344-FE3C-46E8-8770-DA33F117C093}" dt="2023-05-18T22:06:53.073" v="814" actId="478"/>
          <ac:spMkLst>
            <pc:docMk/>
            <pc:sldMk cId="2512701041" sldId="318"/>
            <ac:spMk id="8" creationId="{00000000-0000-0000-0000-000000000000}"/>
          </ac:spMkLst>
        </pc:spChg>
        <pc:spChg chg="mod">
          <ac:chgData name="Albee, Maddy" userId="4e399e78-279b-4a5f-b7a4-74f5fe6662b5" providerId="ADAL" clId="{2D9E1344-FE3C-46E8-8770-DA33F117C093}" dt="2023-05-18T22:03:30.951" v="622"/>
          <ac:spMkLst>
            <pc:docMk/>
            <pc:sldMk cId="2512701041" sldId="318"/>
            <ac:spMk id="9" creationId="{00000000-0000-0000-0000-000000000000}"/>
          </ac:spMkLst>
        </pc:spChg>
        <pc:spChg chg="mod">
          <ac:chgData name="Albee, Maddy" userId="4e399e78-279b-4a5f-b7a4-74f5fe6662b5" providerId="ADAL" clId="{2D9E1344-FE3C-46E8-8770-DA33F117C093}" dt="2023-05-18T23:08:06.201" v="1163"/>
          <ac:spMkLst>
            <pc:docMk/>
            <pc:sldMk cId="2512701041" sldId="318"/>
            <ac:spMk id="15" creationId="{00000000-0000-0000-0000-000000000000}"/>
          </ac:spMkLst>
        </pc:spChg>
        <pc:spChg chg="mod">
          <ac:chgData name="Albee, Maddy" userId="4e399e78-279b-4a5f-b7a4-74f5fe6662b5" providerId="ADAL" clId="{2D9E1344-FE3C-46E8-8770-DA33F117C093}" dt="2023-05-18T23:08:06.201" v="1163"/>
          <ac:spMkLst>
            <pc:docMk/>
            <pc:sldMk cId="2512701041" sldId="318"/>
            <ac:spMk id="16" creationId="{00000000-0000-0000-0000-000000000000}"/>
          </ac:spMkLst>
        </pc:spChg>
        <pc:picChg chg="mod">
          <ac:chgData name="Albee, Maddy" userId="4e399e78-279b-4a5f-b7a4-74f5fe6662b5" providerId="ADAL" clId="{2D9E1344-FE3C-46E8-8770-DA33F117C093}" dt="2023-05-18T23:08:06.201" v="1163"/>
          <ac:picMkLst>
            <pc:docMk/>
            <pc:sldMk cId="2512701041" sldId="318"/>
            <ac:picMk id="3" creationId="{00000000-0000-0000-0000-000000000000}"/>
          </ac:picMkLst>
        </pc:picChg>
        <pc:picChg chg="mod">
          <ac:chgData name="Albee, Maddy" userId="4e399e78-279b-4a5f-b7a4-74f5fe6662b5" providerId="ADAL" clId="{2D9E1344-FE3C-46E8-8770-DA33F117C093}" dt="2023-05-18T23:08:06.201" v="1163"/>
          <ac:picMkLst>
            <pc:docMk/>
            <pc:sldMk cId="2512701041" sldId="318"/>
            <ac:picMk id="7" creationId="{00000000-0000-0000-0000-000000000000}"/>
          </ac:picMkLst>
        </pc:picChg>
        <pc:extLst>
          <p:ext xmlns:p="http://schemas.openxmlformats.org/presentationml/2006/main" uri="{D6D511B9-2390-475A-947B-AFAB55BFBCF1}">
            <pc226:cmChg xmlns:pc226="http://schemas.microsoft.com/office/powerpoint/2022/06/main/command" chg="add">
              <pc226:chgData name="Albee, Maddy" userId="4e399e78-279b-4a5f-b7a4-74f5fe6662b5" providerId="ADAL" clId="{2D9E1344-FE3C-46E8-8770-DA33F117C093}" dt="2023-05-18T22:58:10.268" v="1117"/>
              <pc2:cmMkLst xmlns:pc2="http://schemas.microsoft.com/office/powerpoint/2019/9/main/command">
                <pc:docMk/>
                <pc:sldMk cId="2512701041" sldId="318"/>
                <pc2:cmMk id="{62C29BBB-7747-4411-AD6B-7DB807FA6DAA}"/>
              </pc2:cmMkLst>
            </pc226:cmChg>
          </p:ext>
        </pc:extLst>
      </pc:sldChg>
      <pc:sldChg chg="addSp delSp modSp mod addCm modNotes modNotesTx">
        <pc:chgData name="Albee, Maddy" userId="4e399e78-279b-4a5f-b7a4-74f5fe6662b5" providerId="ADAL" clId="{2D9E1344-FE3C-46E8-8770-DA33F117C093}" dt="2023-05-18T23:24:18.250" v="2390"/>
        <pc:sldMkLst>
          <pc:docMk/>
          <pc:sldMk cId="2028478145" sldId="543"/>
        </pc:sldMkLst>
        <pc:spChg chg="mod">
          <ac:chgData name="Albee, Maddy" userId="4e399e78-279b-4a5f-b7a4-74f5fe6662b5" providerId="ADAL" clId="{2D9E1344-FE3C-46E8-8770-DA33F117C093}" dt="2023-05-18T23:08:06.201" v="1163"/>
          <ac:spMkLst>
            <pc:docMk/>
            <pc:sldMk cId="2028478145" sldId="543"/>
            <ac:spMk id="2" creationId="{00000000-0000-0000-0000-000000000000}"/>
          </ac:spMkLst>
        </pc:spChg>
        <pc:spChg chg="add mod">
          <ac:chgData name="Albee, Maddy" userId="4e399e78-279b-4a5f-b7a4-74f5fe6662b5" providerId="ADAL" clId="{2D9E1344-FE3C-46E8-8770-DA33F117C093}" dt="2023-05-18T23:24:00.181" v="2386"/>
          <ac:spMkLst>
            <pc:docMk/>
            <pc:sldMk cId="2028478145" sldId="543"/>
            <ac:spMk id="3" creationId="{A1540DC9-AD08-DECB-A31B-DEE669CC3B33}"/>
          </ac:spMkLst>
        </pc:spChg>
        <pc:spChg chg="mod">
          <ac:chgData name="Albee, Maddy" userId="4e399e78-279b-4a5f-b7a4-74f5fe6662b5" providerId="ADAL" clId="{2D9E1344-FE3C-46E8-8770-DA33F117C093}" dt="2023-05-18T23:08:06.201" v="1163"/>
          <ac:spMkLst>
            <pc:docMk/>
            <pc:sldMk cId="2028478145" sldId="543"/>
            <ac:spMk id="4" creationId="{00000000-0000-0000-0000-000000000000}"/>
          </ac:spMkLst>
        </pc:spChg>
        <pc:spChg chg="del mod">
          <ac:chgData name="Albee, Maddy" userId="4e399e78-279b-4a5f-b7a4-74f5fe6662b5" providerId="ADAL" clId="{2D9E1344-FE3C-46E8-8770-DA33F117C093}" dt="2023-05-18T23:24:02.290" v="2387" actId="478"/>
          <ac:spMkLst>
            <pc:docMk/>
            <pc:sldMk cId="2028478145" sldId="543"/>
            <ac:spMk id="5" creationId="{00000000-0000-0000-0000-000000000000}"/>
          </ac:spMkLst>
        </pc:spChg>
        <pc:extLst>
          <p:ext xmlns:p="http://schemas.openxmlformats.org/presentationml/2006/main" uri="{D6D511B9-2390-475A-947B-AFAB55BFBCF1}">
            <pc226:cmChg xmlns:pc226="http://schemas.microsoft.com/office/powerpoint/2022/06/main/command" chg="add">
              <pc226:chgData name="Albee, Maddy" userId="4e399e78-279b-4a5f-b7a4-74f5fe6662b5" providerId="ADAL" clId="{2D9E1344-FE3C-46E8-8770-DA33F117C093}" dt="2023-05-18T23:24:18.250" v="2390"/>
              <pc2:cmMkLst xmlns:pc2="http://schemas.microsoft.com/office/powerpoint/2019/9/main/command">
                <pc:docMk/>
                <pc:sldMk cId="2028478145" sldId="543"/>
                <pc2:cmMk id="{5F7F5279-A48D-4A44-8FB0-15B59FB29AE2}"/>
              </pc2:cmMkLst>
            </pc226:cmChg>
          </p:ext>
        </pc:extLst>
      </pc:sldChg>
      <pc:sldChg chg="addSp delSp modSp mod modNotes">
        <pc:chgData name="Albee, Maddy" userId="4e399e78-279b-4a5f-b7a4-74f5fe6662b5" providerId="ADAL" clId="{2D9E1344-FE3C-46E8-8770-DA33F117C093}" dt="2023-05-18T23:24:07.512" v="2389" actId="478"/>
        <pc:sldMkLst>
          <pc:docMk/>
          <pc:sldMk cId="3097605629" sldId="544"/>
        </pc:sldMkLst>
        <pc:spChg chg="mod">
          <ac:chgData name="Albee, Maddy" userId="4e399e78-279b-4a5f-b7a4-74f5fe6662b5" providerId="ADAL" clId="{2D9E1344-FE3C-46E8-8770-DA33F117C093}" dt="2023-05-18T23:08:06.201" v="1163"/>
          <ac:spMkLst>
            <pc:docMk/>
            <pc:sldMk cId="3097605629" sldId="544"/>
            <ac:spMk id="2" creationId="{00000000-0000-0000-0000-000000000000}"/>
          </ac:spMkLst>
        </pc:spChg>
        <pc:spChg chg="add mod">
          <ac:chgData name="Albee, Maddy" userId="4e399e78-279b-4a5f-b7a4-74f5fe6662b5" providerId="ADAL" clId="{2D9E1344-FE3C-46E8-8770-DA33F117C093}" dt="2023-05-18T23:24:05.606" v="2388"/>
          <ac:spMkLst>
            <pc:docMk/>
            <pc:sldMk cId="3097605629" sldId="544"/>
            <ac:spMk id="3" creationId="{C9A19D98-44E3-0A28-626D-45F9C2D8A07F}"/>
          </ac:spMkLst>
        </pc:spChg>
        <pc:spChg chg="mod">
          <ac:chgData name="Albee, Maddy" userId="4e399e78-279b-4a5f-b7a4-74f5fe6662b5" providerId="ADAL" clId="{2D9E1344-FE3C-46E8-8770-DA33F117C093}" dt="2023-05-18T23:08:06.201" v="1163"/>
          <ac:spMkLst>
            <pc:docMk/>
            <pc:sldMk cId="3097605629" sldId="544"/>
            <ac:spMk id="4" creationId="{00000000-0000-0000-0000-000000000000}"/>
          </ac:spMkLst>
        </pc:spChg>
        <pc:spChg chg="del mod">
          <ac:chgData name="Albee, Maddy" userId="4e399e78-279b-4a5f-b7a4-74f5fe6662b5" providerId="ADAL" clId="{2D9E1344-FE3C-46E8-8770-DA33F117C093}" dt="2023-05-18T23:24:07.512" v="2389" actId="478"/>
          <ac:spMkLst>
            <pc:docMk/>
            <pc:sldMk cId="3097605629" sldId="544"/>
            <ac:spMk id="5" creationId="{00000000-0000-0000-0000-000000000000}"/>
          </ac:spMkLst>
        </pc:spChg>
        <pc:spChg chg="mod">
          <ac:chgData name="Albee, Maddy" userId="4e399e78-279b-4a5f-b7a4-74f5fe6662b5" providerId="ADAL" clId="{2D9E1344-FE3C-46E8-8770-DA33F117C093}" dt="2023-05-18T23:08:06.201" v="1163"/>
          <ac:spMkLst>
            <pc:docMk/>
            <pc:sldMk cId="3097605629" sldId="544"/>
            <ac:spMk id="6" creationId="{B93E7E0B-6D69-4AA0-BA38-A245081C1C4A}"/>
          </ac:spMkLst>
        </pc:spChg>
      </pc:sldChg>
      <pc:sldChg chg="addSp delSp modSp mod modNotes">
        <pc:chgData name="Albee, Maddy" userId="4e399e78-279b-4a5f-b7a4-74f5fe6662b5" providerId="ADAL" clId="{2D9E1344-FE3C-46E8-8770-DA33F117C093}" dt="2023-05-18T23:24:46.301" v="2396" actId="478"/>
        <pc:sldMkLst>
          <pc:docMk/>
          <pc:sldMk cId="4113772462" sldId="545"/>
        </pc:sldMkLst>
        <pc:spChg chg="mod">
          <ac:chgData name="Albee, Maddy" userId="4e399e78-279b-4a5f-b7a4-74f5fe6662b5" providerId="ADAL" clId="{2D9E1344-FE3C-46E8-8770-DA33F117C093}" dt="2023-05-18T23:08:06.201" v="1163"/>
          <ac:spMkLst>
            <pc:docMk/>
            <pc:sldMk cId="4113772462" sldId="545"/>
            <ac:spMk id="2" creationId="{00000000-0000-0000-0000-000000000000}"/>
          </ac:spMkLst>
        </pc:spChg>
        <pc:spChg chg="add mod">
          <ac:chgData name="Albee, Maddy" userId="4e399e78-279b-4a5f-b7a4-74f5fe6662b5" providerId="ADAL" clId="{2D9E1344-FE3C-46E8-8770-DA33F117C093}" dt="2023-05-18T23:24:38.186" v="2394"/>
          <ac:spMkLst>
            <pc:docMk/>
            <pc:sldMk cId="4113772462" sldId="545"/>
            <ac:spMk id="3" creationId="{565801A4-12A3-BD3D-1F08-306E56E82C72}"/>
          </ac:spMkLst>
        </pc:spChg>
        <pc:spChg chg="mod">
          <ac:chgData name="Albee, Maddy" userId="4e399e78-279b-4a5f-b7a4-74f5fe6662b5" providerId="ADAL" clId="{2D9E1344-FE3C-46E8-8770-DA33F117C093}" dt="2023-05-18T23:08:06.201" v="1163"/>
          <ac:spMkLst>
            <pc:docMk/>
            <pc:sldMk cId="4113772462" sldId="545"/>
            <ac:spMk id="4" creationId="{00000000-0000-0000-0000-000000000000}"/>
          </ac:spMkLst>
        </pc:spChg>
        <pc:spChg chg="del mod">
          <ac:chgData name="Albee, Maddy" userId="4e399e78-279b-4a5f-b7a4-74f5fe6662b5" providerId="ADAL" clId="{2D9E1344-FE3C-46E8-8770-DA33F117C093}" dt="2023-05-18T23:24:46.301" v="2396" actId="478"/>
          <ac:spMkLst>
            <pc:docMk/>
            <pc:sldMk cId="4113772462" sldId="545"/>
            <ac:spMk id="5" creationId="{00000000-0000-0000-0000-000000000000}"/>
          </ac:spMkLst>
        </pc:spChg>
      </pc:sldChg>
      <pc:sldChg chg="addSp delSp modSp mod modNotes">
        <pc:chgData name="Albee, Maddy" userId="4e399e78-279b-4a5f-b7a4-74f5fe6662b5" providerId="ADAL" clId="{2D9E1344-FE3C-46E8-8770-DA33F117C093}" dt="2023-05-18T23:24:50.925" v="2398" actId="478"/>
        <pc:sldMkLst>
          <pc:docMk/>
          <pc:sldMk cId="1280058370" sldId="547"/>
        </pc:sldMkLst>
        <pc:spChg chg="mod">
          <ac:chgData name="Albee, Maddy" userId="4e399e78-279b-4a5f-b7a4-74f5fe6662b5" providerId="ADAL" clId="{2D9E1344-FE3C-46E8-8770-DA33F117C093}" dt="2023-05-18T23:08:06.201" v="1163"/>
          <ac:spMkLst>
            <pc:docMk/>
            <pc:sldMk cId="1280058370" sldId="547"/>
            <ac:spMk id="2" creationId="{00000000-0000-0000-0000-000000000000}"/>
          </ac:spMkLst>
        </pc:spChg>
        <pc:spChg chg="add mod">
          <ac:chgData name="Albee, Maddy" userId="4e399e78-279b-4a5f-b7a4-74f5fe6662b5" providerId="ADAL" clId="{2D9E1344-FE3C-46E8-8770-DA33F117C093}" dt="2023-05-18T23:24:49.107" v="2397"/>
          <ac:spMkLst>
            <pc:docMk/>
            <pc:sldMk cId="1280058370" sldId="547"/>
            <ac:spMk id="3" creationId="{AF85129B-D41B-ED78-F848-DEC951927D91}"/>
          </ac:spMkLst>
        </pc:spChg>
        <pc:spChg chg="mod">
          <ac:chgData name="Albee, Maddy" userId="4e399e78-279b-4a5f-b7a4-74f5fe6662b5" providerId="ADAL" clId="{2D9E1344-FE3C-46E8-8770-DA33F117C093}" dt="2023-05-18T23:08:06.201" v="1163"/>
          <ac:spMkLst>
            <pc:docMk/>
            <pc:sldMk cId="1280058370" sldId="547"/>
            <ac:spMk id="4" creationId="{00000000-0000-0000-0000-000000000000}"/>
          </ac:spMkLst>
        </pc:spChg>
        <pc:spChg chg="del mod">
          <ac:chgData name="Albee, Maddy" userId="4e399e78-279b-4a5f-b7a4-74f5fe6662b5" providerId="ADAL" clId="{2D9E1344-FE3C-46E8-8770-DA33F117C093}" dt="2023-05-18T23:24:50.925" v="2398" actId="478"/>
          <ac:spMkLst>
            <pc:docMk/>
            <pc:sldMk cId="1280058370" sldId="547"/>
            <ac:spMk id="5" creationId="{00000000-0000-0000-0000-000000000000}"/>
          </ac:spMkLst>
        </pc:spChg>
        <pc:spChg chg="mod">
          <ac:chgData name="Albee, Maddy" userId="4e399e78-279b-4a5f-b7a4-74f5fe6662b5" providerId="ADAL" clId="{2D9E1344-FE3C-46E8-8770-DA33F117C093}" dt="2023-05-18T23:08:06.201" v="1163"/>
          <ac:spMkLst>
            <pc:docMk/>
            <pc:sldMk cId="1280058370" sldId="547"/>
            <ac:spMk id="6" creationId="{7E39A5B1-ABB3-4F92-9A6F-2B0282EC4B0E}"/>
          </ac:spMkLst>
        </pc:spChg>
      </pc:sldChg>
      <pc:sldChg chg="addSp delSp modSp mod modNotes">
        <pc:chgData name="Albee, Maddy" userId="4e399e78-279b-4a5f-b7a4-74f5fe6662b5" providerId="ADAL" clId="{2D9E1344-FE3C-46E8-8770-DA33F117C093}" dt="2023-05-18T23:25:33.393" v="2402" actId="478"/>
        <pc:sldMkLst>
          <pc:docMk/>
          <pc:sldMk cId="1649477848" sldId="549"/>
        </pc:sldMkLst>
        <pc:spChg chg="mod">
          <ac:chgData name="Albee, Maddy" userId="4e399e78-279b-4a5f-b7a4-74f5fe6662b5" providerId="ADAL" clId="{2D9E1344-FE3C-46E8-8770-DA33F117C093}" dt="2023-05-18T23:08:06.201" v="1163"/>
          <ac:spMkLst>
            <pc:docMk/>
            <pc:sldMk cId="1649477848" sldId="549"/>
            <ac:spMk id="2" creationId="{00000000-0000-0000-0000-000000000000}"/>
          </ac:spMkLst>
        </pc:spChg>
        <pc:spChg chg="add mod">
          <ac:chgData name="Albee, Maddy" userId="4e399e78-279b-4a5f-b7a4-74f5fe6662b5" providerId="ADAL" clId="{2D9E1344-FE3C-46E8-8770-DA33F117C093}" dt="2023-05-18T23:25:30.536" v="2401"/>
          <ac:spMkLst>
            <pc:docMk/>
            <pc:sldMk cId="1649477848" sldId="549"/>
            <ac:spMk id="3" creationId="{4B626148-AE63-3D70-8E09-4223801D0679}"/>
          </ac:spMkLst>
        </pc:spChg>
        <pc:spChg chg="mod">
          <ac:chgData name="Albee, Maddy" userId="4e399e78-279b-4a5f-b7a4-74f5fe6662b5" providerId="ADAL" clId="{2D9E1344-FE3C-46E8-8770-DA33F117C093}" dt="2023-05-18T23:08:06.201" v="1163"/>
          <ac:spMkLst>
            <pc:docMk/>
            <pc:sldMk cId="1649477848" sldId="549"/>
            <ac:spMk id="4" creationId="{00000000-0000-0000-0000-000000000000}"/>
          </ac:spMkLst>
        </pc:spChg>
        <pc:spChg chg="del mod">
          <ac:chgData name="Albee, Maddy" userId="4e399e78-279b-4a5f-b7a4-74f5fe6662b5" providerId="ADAL" clId="{2D9E1344-FE3C-46E8-8770-DA33F117C093}" dt="2023-05-18T23:25:33.393" v="2402" actId="478"/>
          <ac:spMkLst>
            <pc:docMk/>
            <pc:sldMk cId="1649477848" sldId="549"/>
            <ac:spMk id="5" creationId="{00000000-0000-0000-0000-000000000000}"/>
          </ac:spMkLst>
        </pc:spChg>
        <pc:spChg chg="mod">
          <ac:chgData name="Albee, Maddy" userId="4e399e78-279b-4a5f-b7a4-74f5fe6662b5" providerId="ADAL" clId="{2D9E1344-FE3C-46E8-8770-DA33F117C093}" dt="2023-05-18T23:08:06.201" v="1163"/>
          <ac:spMkLst>
            <pc:docMk/>
            <pc:sldMk cId="1649477848" sldId="549"/>
            <ac:spMk id="6" creationId="{EC563666-F15B-4F90-9F3F-25AACADAE97C}"/>
          </ac:spMkLst>
        </pc:spChg>
        <pc:spChg chg="mod">
          <ac:chgData name="Albee, Maddy" userId="4e399e78-279b-4a5f-b7a4-74f5fe6662b5" providerId="ADAL" clId="{2D9E1344-FE3C-46E8-8770-DA33F117C093}" dt="2023-05-18T23:08:06.201" v="1163"/>
          <ac:spMkLst>
            <pc:docMk/>
            <pc:sldMk cId="1649477848" sldId="549"/>
            <ac:spMk id="7" creationId="{9AC0AAAB-DC00-48CD-AF57-9416E52DD2AC}"/>
          </ac:spMkLst>
        </pc:spChg>
      </pc:sldChg>
      <pc:sldChg chg="addSp delSp modSp mod modNotes">
        <pc:chgData name="Albee, Maddy" userId="4e399e78-279b-4a5f-b7a4-74f5fe6662b5" providerId="ADAL" clId="{2D9E1344-FE3C-46E8-8770-DA33F117C093}" dt="2023-05-18T23:25:44.757" v="2404" actId="478"/>
        <pc:sldMkLst>
          <pc:docMk/>
          <pc:sldMk cId="3637256999" sldId="550"/>
        </pc:sldMkLst>
        <pc:spChg chg="mod">
          <ac:chgData name="Albee, Maddy" userId="4e399e78-279b-4a5f-b7a4-74f5fe6662b5" providerId="ADAL" clId="{2D9E1344-FE3C-46E8-8770-DA33F117C093}" dt="2023-05-18T23:08:06.201" v="1163"/>
          <ac:spMkLst>
            <pc:docMk/>
            <pc:sldMk cId="3637256999" sldId="550"/>
            <ac:spMk id="2" creationId="{00000000-0000-0000-0000-000000000000}"/>
          </ac:spMkLst>
        </pc:spChg>
        <pc:spChg chg="add mod">
          <ac:chgData name="Albee, Maddy" userId="4e399e78-279b-4a5f-b7a4-74f5fe6662b5" providerId="ADAL" clId="{2D9E1344-FE3C-46E8-8770-DA33F117C093}" dt="2023-05-18T23:25:43.129" v="2403"/>
          <ac:spMkLst>
            <pc:docMk/>
            <pc:sldMk cId="3637256999" sldId="550"/>
            <ac:spMk id="3" creationId="{4DCE30B4-D5FF-BBAD-5EB5-2CA460BDFA35}"/>
          </ac:spMkLst>
        </pc:spChg>
        <pc:spChg chg="mod">
          <ac:chgData name="Albee, Maddy" userId="4e399e78-279b-4a5f-b7a4-74f5fe6662b5" providerId="ADAL" clId="{2D9E1344-FE3C-46E8-8770-DA33F117C093}" dt="2023-05-18T23:08:06.201" v="1163"/>
          <ac:spMkLst>
            <pc:docMk/>
            <pc:sldMk cId="3637256999" sldId="550"/>
            <ac:spMk id="4" creationId="{00000000-0000-0000-0000-000000000000}"/>
          </ac:spMkLst>
        </pc:spChg>
        <pc:spChg chg="del mod">
          <ac:chgData name="Albee, Maddy" userId="4e399e78-279b-4a5f-b7a4-74f5fe6662b5" providerId="ADAL" clId="{2D9E1344-FE3C-46E8-8770-DA33F117C093}" dt="2023-05-18T23:25:44.757" v="2404" actId="478"/>
          <ac:spMkLst>
            <pc:docMk/>
            <pc:sldMk cId="3637256999" sldId="550"/>
            <ac:spMk id="5" creationId="{00000000-0000-0000-0000-000000000000}"/>
          </ac:spMkLst>
        </pc:spChg>
      </pc:sldChg>
      <pc:sldChg chg="modSp mod chgLayout modNotes">
        <pc:chgData name="Albee, Maddy" userId="4e399e78-279b-4a5f-b7a4-74f5fe6662b5" providerId="ADAL" clId="{2D9E1344-FE3C-46E8-8770-DA33F117C093}" dt="2023-05-18T23:21:29.161" v="2349" actId="700"/>
        <pc:sldMkLst>
          <pc:docMk/>
          <pc:sldMk cId="3793698165" sldId="551"/>
        </pc:sldMkLst>
        <pc:spChg chg="mod ord">
          <ac:chgData name="Albee, Maddy" userId="4e399e78-279b-4a5f-b7a4-74f5fe6662b5" providerId="ADAL" clId="{2D9E1344-FE3C-46E8-8770-DA33F117C093}" dt="2023-05-18T23:21:29.161" v="2349" actId="700"/>
          <ac:spMkLst>
            <pc:docMk/>
            <pc:sldMk cId="3793698165" sldId="551"/>
            <ac:spMk id="2" creationId="{00000000-0000-0000-0000-000000000000}"/>
          </ac:spMkLst>
        </pc:spChg>
        <pc:spChg chg="mod ord">
          <ac:chgData name="Albee, Maddy" userId="4e399e78-279b-4a5f-b7a4-74f5fe6662b5" providerId="ADAL" clId="{2D9E1344-FE3C-46E8-8770-DA33F117C093}" dt="2023-05-18T23:21:29.161" v="2349" actId="700"/>
          <ac:spMkLst>
            <pc:docMk/>
            <pc:sldMk cId="3793698165" sldId="551"/>
            <ac:spMk id="4" creationId="{00000000-0000-0000-0000-000000000000}"/>
          </ac:spMkLst>
        </pc:spChg>
        <pc:spChg chg="mod ord">
          <ac:chgData name="Albee, Maddy" userId="4e399e78-279b-4a5f-b7a4-74f5fe6662b5" providerId="ADAL" clId="{2D9E1344-FE3C-46E8-8770-DA33F117C093}" dt="2023-05-18T23:21:29.161" v="2349" actId="700"/>
          <ac:spMkLst>
            <pc:docMk/>
            <pc:sldMk cId="3793698165" sldId="551"/>
            <ac:spMk id="5" creationId="{00000000-0000-0000-0000-000000000000}"/>
          </ac:spMkLst>
        </pc:spChg>
        <pc:spChg chg="mod">
          <ac:chgData name="Albee, Maddy" userId="4e399e78-279b-4a5f-b7a4-74f5fe6662b5" providerId="ADAL" clId="{2D9E1344-FE3C-46E8-8770-DA33F117C093}" dt="2023-05-18T23:08:06.201" v="1163"/>
          <ac:spMkLst>
            <pc:docMk/>
            <pc:sldMk cId="3793698165" sldId="551"/>
            <ac:spMk id="6" creationId="{61A9A511-F5A3-4C68-89F1-0986068D4E54}"/>
          </ac:spMkLst>
        </pc:spChg>
      </pc:sldChg>
      <pc:sldChg chg="modSp modNotes">
        <pc:chgData name="Albee, Maddy" userId="4e399e78-279b-4a5f-b7a4-74f5fe6662b5" providerId="ADAL" clId="{2D9E1344-FE3C-46E8-8770-DA33F117C093}" dt="2023-05-18T23:08:06.201" v="1163"/>
        <pc:sldMkLst>
          <pc:docMk/>
          <pc:sldMk cId="1853874780" sldId="553"/>
        </pc:sldMkLst>
        <pc:spChg chg="mod">
          <ac:chgData name="Albee, Maddy" userId="4e399e78-279b-4a5f-b7a4-74f5fe6662b5" providerId="ADAL" clId="{2D9E1344-FE3C-46E8-8770-DA33F117C093}" dt="2023-05-18T23:08:06.201" v="1163"/>
          <ac:spMkLst>
            <pc:docMk/>
            <pc:sldMk cId="1853874780" sldId="553"/>
            <ac:spMk id="2" creationId="{00000000-0000-0000-0000-000000000000}"/>
          </ac:spMkLst>
        </pc:spChg>
        <pc:spChg chg="mod">
          <ac:chgData name="Albee, Maddy" userId="4e399e78-279b-4a5f-b7a4-74f5fe6662b5" providerId="ADAL" clId="{2D9E1344-FE3C-46E8-8770-DA33F117C093}" dt="2023-05-18T23:08:06.201" v="1163"/>
          <ac:spMkLst>
            <pc:docMk/>
            <pc:sldMk cId="1853874780" sldId="553"/>
            <ac:spMk id="3" creationId="{93D146FF-86B9-49CB-A028-AB93BECFBBD2}"/>
          </ac:spMkLst>
        </pc:spChg>
        <pc:spChg chg="mod">
          <ac:chgData name="Albee, Maddy" userId="4e399e78-279b-4a5f-b7a4-74f5fe6662b5" providerId="ADAL" clId="{2D9E1344-FE3C-46E8-8770-DA33F117C093}" dt="2023-05-18T23:08:06.201" v="1163"/>
          <ac:spMkLst>
            <pc:docMk/>
            <pc:sldMk cId="1853874780" sldId="553"/>
            <ac:spMk id="6" creationId="{00000000-0000-0000-0000-000000000000}"/>
          </ac:spMkLst>
        </pc:spChg>
        <pc:spChg chg="mod">
          <ac:chgData name="Albee, Maddy" userId="4e399e78-279b-4a5f-b7a4-74f5fe6662b5" providerId="ADAL" clId="{2D9E1344-FE3C-46E8-8770-DA33F117C093}" dt="2023-05-18T23:08:06.201" v="1163"/>
          <ac:spMkLst>
            <pc:docMk/>
            <pc:sldMk cId="1853874780" sldId="553"/>
            <ac:spMk id="7" creationId="{00000000-0000-0000-0000-000000000000}"/>
          </ac:spMkLst>
        </pc:spChg>
        <pc:spChg chg="mod">
          <ac:chgData name="Albee, Maddy" userId="4e399e78-279b-4a5f-b7a4-74f5fe6662b5" providerId="ADAL" clId="{2D9E1344-FE3C-46E8-8770-DA33F117C093}" dt="2023-05-18T22:03:30.951" v="622"/>
          <ac:spMkLst>
            <pc:docMk/>
            <pc:sldMk cId="1853874780" sldId="553"/>
            <ac:spMk id="8" creationId="{00000000-0000-0000-0000-000000000000}"/>
          </ac:spMkLst>
        </pc:spChg>
      </pc:sldChg>
      <pc:sldChg chg="addSp delSp modSp mod modClrScheme chgLayout modNotes">
        <pc:chgData name="Albee, Maddy" userId="4e399e78-279b-4a5f-b7a4-74f5fe6662b5" providerId="ADAL" clId="{2D9E1344-FE3C-46E8-8770-DA33F117C093}" dt="2023-05-18T23:08:06.201" v="1163"/>
        <pc:sldMkLst>
          <pc:docMk/>
          <pc:sldMk cId="1563697599" sldId="554"/>
        </pc:sldMkLst>
        <pc:spChg chg="mod ord">
          <ac:chgData name="Albee, Maddy" userId="4e399e78-279b-4a5f-b7a4-74f5fe6662b5" providerId="ADAL" clId="{2D9E1344-FE3C-46E8-8770-DA33F117C093}" dt="2023-05-18T23:08:06.201" v="1163"/>
          <ac:spMkLst>
            <pc:docMk/>
            <pc:sldMk cId="1563697599" sldId="554"/>
            <ac:spMk id="2" creationId="{00000000-0000-0000-0000-000000000000}"/>
          </ac:spMkLst>
        </pc:spChg>
        <pc:spChg chg="add del mod ord">
          <ac:chgData name="Albee, Maddy" userId="4e399e78-279b-4a5f-b7a4-74f5fe6662b5" providerId="ADAL" clId="{2D9E1344-FE3C-46E8-8770-DA33F117C093}" dt="2023-05-18T21:54:34.103" v="499" actId="478"/>
          <ac:spMkLst>
            <pc:docMk/>
            <pc:sldMk cId="1563697599" sldId="554"/>
            <ac:spMk id="3" creationId="{DD359846-A7FB-D35C-F2CA-3BFAE16F0417}"/>
          </ac:spMkLst>
        </pc:spChg>
        <pc:spChg chg="mod">
          <ac:chgData name="Albee, Maddy" userId="4e399e78-279b-4a5f-b7a4-74f5fe6662b5" providerId="ADAL" clId="{2D9E1344-FE3C-46E8-8770-DA33F117C093}" dt="2023-05-18T23:08:06.201" v="1163"/>
          <ac:spMkLst>
            <pc:docMk/>
            <pc:sldMk cId="1563697599" sldId="554"/>
            <ac:spMk id="6" creationId="{00000000-0000-0000-0000-000000000000}"/>
          </ac:spMkLst>
        </pc:spChg>
        <pc:spChg chg="mod">
          <ac:chgData name="Albee, Maddy" userId="4e399e78-279b-4a5f-b7a4-74f5fe6662b5" providerId="ADAL" clId="{2D9E1344-FE3C-46E8-8770-DA33F117C093}" dt="2023-05-18T23:08:06.201" v="1163"/>
          <ac:spMkLst>
            <pc:docMk/>
            <pc:sldMk cId="1563697599" sldId="554"/>
            <ac:spMk id="12" creationId="{00000000-0000-0000-0000-000000000000}"/>
          </ac:spMkLst>
        </pc:spChg>
        <pc:spChg chg="mod">
          <ac:chgData name="Albee, Maddy" userId="4e399e78-279b-4a5f-b7a4-74f5fe6662b5" providerId="ADAL" clId="{2D9E1344-FE3C-46E8-8770-DA33F117C093}" dt="2023-05-18T23:08:06.201" v="1163"/>
          <ac:spMkLst>
            <pc:docMk/>
            <pc:sldMk cId="1563697599" sldId="554"/>
            <ac:spMk id="13" creationId="{00000000-0000-0000-0000-000000000000}"/>
          </ac:spMkLst>
        </pc:spChg>
        <pc:spChg chg="mod">
          <ac:chgData name="Albee, Maddy" userId="4e399e78-279b-4a5f-b7a4-74f5fe6662b5" providerId="ADAL" clId="{2D9E1344-FE3C-46E8-8770-DA33F117C093}" dt="2023-05-18T23:08:06.201" v="1163"/>
          <ac:spMkLst>
            <pc:docMk/>
            <pc:sldMk cId="1563697599" sldId="554"/>
            <ac:spMk id="14" creationId="{00000000-0000-0000-0000-000000000000}"/>
          </ac:spMkLst>
        </pc:spChg>
        <pc:spChg chg="mod ord">
          <ac:chgData name="Albee, Maddy" userId="4e399e78-279b-4a5f-b7a4-74f5fe6662b5" providerId="ADAL" clId="{2D9E1344-FE3C-46E8-8770-DA33F117C093}" dt="2023-05-18T22:03:30.951" v="622"/>
          <ac:spMkLst>
            <pc:docMk/>
            <pc:sldMk cId="1563697599" sldId="554"/>
            <ac:spMk id="15" creationId="{00000000-0000-0000-0000-000000000000}"/>
          </ac:spMkLst>
        </pc:spChg>
        <pc:spChg chg="mod">
          <ac:chgData name="Albee, Maddy" userId="4e399e78-279b-4a5f-b7a4-74f5fe6662b5" providerId="ADAL" clId="{2D9E1344-FE3C-46E8-8770-DA33F117C093}" dt="2023-05-18T23:08:06.201" v="1163"/>
          <ac:spMkLst>
            <pc:docMk/>
            <pc:sldMk cId="1563697599" sldId="554"/>
            <ac:spMk id="16" creationId="{33D6990B-977A-4716-B4CD-C6D07184B312}"/>
          </ac:spMkLst>
        </pc:spChg>
        <pc:picChg chg="mod">
          <ac:chgData name="Albee, Maddy" userId="4e399e78-279b-4a5f-b7a4-74f5fe6662b5" providerId="ADAL" clId="{2D9E1344-FE3C-46E8-8770-DA33F117C093}" dt="2023-05-18T23:08:06.201" v="1163"/>
          <ac:picMkLst>
            <pc:docMk/>
            <pc:sldMk cId="1563697599" sldId="554"/>
            <ac:picMk id="5" creationId="{15D6476B-FCD7-ED0F-B4D8-0A643B628EB9}"/>
          </ac:picMkLst>
        </pc:picChg>
        <pc:cxnChg chg="mod">
          <ac:chgData name="Albee, Maddy" userId="4e399e78-279b-4a5f-b7a4-74f5fe6662b5" providerId="ADAL" clId="{2D9E1344-FE3C-46E8-8770-DA33F117C093}" dt="2023-05-18T23:08:06.201" v="1163"/>
          <ac:cxnSpMkLst>
            <pc:docMk/>
            <pc:sldMk cId="1563697599" sldId="554"/>
            <ac:cxnSpMk id="18" creationId="{FF9A804E-68BA-41CC-BBD6-CB73A365803A}"/>
          </ac:cxnSpMkLst>
        </pc:cxnChg>
        <pc:cxnChg chg="mod">
          <ac:chgData name="Albee, Maddy" userId="4e399e78-279b-4a5f-b7a4-74f5fe6662b5" providerId="ADAL" clId="{2D9E1344-FE3C-46E8-8770-DA33F117C093}" dt="2023-05-18T23:08:06.201" v="1163"/>
          <ac:cxnSpMkLst>
            <pc:docMk/>
            <pc:sldMk cId="1563697599" sldId="554"/>
            <ac:cxnSpMk id="19" creationId="{00000000-0000-0000-0000-000000000000}"/>
          </ac:cxnSpMkLst>
        </pc:cxnChg>
        <pc:cxnChg chg="mod">
          <ac:chgData name="Albee, Maddy" userId="4e399e78-279b-4a5f-b7a4-74f5fe6662b5" providerId="ADAL" clId="{2D9E1344-FE3C-46E8-8770-DA33F117C093}" dt="2023-05-18T23:08:06.201" v="1163"/>
          <ac:cxnSpMkLst>
            <pc:docMk/>
            <pc:sldMk cId="1563697599" sldId="554"/>
            <ac:cxnSpMk id="21" creationId="{00000000-0000-0000-0000-000000000000}"/>
          </ac:cxnSpMkLst>
        </pc:cxnChg>
        <pc:cxnChg chg="mod">
          <ac:chgData name="Albee, Maddy" userId="4e399e78-279b-4a5f-b7a4-74f5fe6662b5" providerId="ADAL" clId="{2D9E1344-FE3C-46E8-8770-DA33F117C093}" dt="2023-05-18T23:08:06.201" v="1163"/>
          <ac:cxnSpMkLst>
            <pc:docMk/>
            <pc:sldMk cId="1563697599" sldId="554"/>
            <ac:cxnSpMk id="22" creationId="{00000000-0000-0000-0000-000000000000}"/>
          </ac:cxnSpMkLst>
        </pc:cxnChg>
        <pc:cxnChg chg="mod">
          <ac:chgData name="Albee, Maddy" userId="4e399e78-279b-4a5f-b7a4-74f5fe6662b5" providerId="ADAL" clId="{2D9E1344-FE3C-46E8-8770-DA33F117C093}" dt="2023-05-18T23:08:06.201" v="1163"/>
          <ac:cxnSpMkLst>
            <pc:docMk/>
            <pc:sldMk cId="1563697599" sldId="554"/>
            <ac:cxnSpMk id="23" creationId="{00000000-0000-0000-0000-000000000000}"/>
          </ac:cxnSpMkLst>
        </pc:cxnChg>
      </pc:sldChg>
      <pc:sldChg chg="addSp delSp modSp mod modClrScheme chgLayout modNotes modNotesTx">
        <pc:chgData name="Albee, Maddy" userId="4e399e78-279b-4a5f-b7a4-74f5fe6662b5" providerId="ADAL" clId="{2D9E1344-FE3C-46E8-8770-DA33F117C093}" dt="2023-05-18T23:18:16.778" v="2255" actId="20577"/>
        <pc:sldMkLst>
          <pc:docMk/>
          <pc:sldMk cId="2962423751" sldId="555"/>
        </pc:sldMkLst>
        <pc:spChg chg="mod ord">
          <ac:chgData name="Albee, Maddy" userId="4e399e78-279b-4a5f-b7a4-74f5fe6662b5" providerId="ADAL" clId="{2D9E1344-FE3C-46E8-8770-DA33F117C093}" dt="2023-05-18T23:08:06.201" v="1163"/>
          <ac:spMkLst>
            <pc:docMk/>
            <pc:sldMk cId="2962423751" sldId="555"/>
            <ac:spMk id="2" creationId="{00000000-0000-0000-0000-000000000000}"/>
          </ac:spMkLst>
        </pc:spChg>
        <pc:spChg chg="add del mod ord">
          <ac:chgData name="Albee, Maddy" userId="4e399e78-279b-4a5f-b7a4-74f5fe6662b5" providerId="ADAL" clId="{2D9E1344-FE3C-46E8-8770-DA33F117C093}" dt="2023-05-18T21:53:47.931" v="493" actId="478"/>
          <ac:spMkLst>
            <pc:docMk/>
            <pc:sldMk cId="2962423751" sldId="555"/>
            <ac:spMk id="3" creationId="{3FE9A5ED-B57B-6283-883F-52966144A208}"/>
          </ac:spMkLst>
        </pc:spChg>
        <pc:spChg chg="mod ord">
          <ac:chgData name="Albee, Maddy" userId="4e399e78-279b-4a5f-b7a4-74f5fe6662b5" providerId="ADAL" clId="{2D9E1344-FE3C-46E8-8770-DA33F117C093}" dt="2023-05-18T22:03:30.951" v="622"/>
          <ac:spMkLst>
            <pc:docMk/>
            <pc:sldMk cId="2962423751" sldId="555"/>
            <ac:spMk id="7" creationId="{00000000-0000-0000-0000-000000000000}"/>
          </ac:spMkLst>
        </pc:spChg>
        <pc:spChg chg="mod">
          <ac:chgData name="Albee, Maddy" userId="4e399e78-279b-4a5f-b7a4-74f5fe6662b5" providerId="ADAL" clId="{2D9E1344-FE3C-46E8-8770-DA33F117C093}" dt="2023-05-18T23:08:06.201" v="1163"/>
          <ac:spMkLst>
            <pc:docMk/>
            <pc:sldMk cId="2962423751" sldId="555"/>
            <ac:spMk id="8" creationId="{00000000-0000-0000-0000-000000000000}"/>
          </ac:spMkLst>
        </pc:spChg>
        <pc:spChg chg="mod">
          <ac:chgData name="Albee, Maddy" userId="4e399e78-279b-4a5f-b7a4-74f5fe6662b5" providerId="ADAL" clId="{2D9E1344-FE3C-46E8-8770-DA33F117C093}" dt="2023-05-18T23:08:06.201" v="1163"/>
          <ac:spMkLst>
            <pc:docMk/>
            <pc:sldMk cId="2962423751" sldId="555"/>
            <ac:spMk id="9" creationId="{ACE69B32-7394-4B53-9A2C-B7E81B74E723}"/>
          </ac:spMkLst>
        </pc:spChg>
        <pc:spChg chg="mod">
          <ac:chgData name="Albee, Maddy" userId="4e399e78-279b-4a5f-b7a4-74f5fe6662b5" providerId="ADAL" clId="{2D9E1344-FE3C-46E8-8770-DA33F117C093}" dt="2023-05-18T23:08:06.201" v="1163"/>
          <ac:spMkLst>
            <pc:docMk/>
            <pc:sldMk cId="2962423751" sldId="555"/>
            <ac:spMk id="11" creationId="{B99F96AC-EE35-438A-ADE6-08A2268FE28A}"/>
          </ac:spMkLst>
        </pc:spChg>
        <pc:picChg chg="mod">
          <ac:chgData name="Albee, Maddy" userId="4e399e78-279b-4a5f-b7a4-74f5fe6662b5" providerId="ADAL" clId="{2D9E1344-FE3C-46E8-8770-DA33F117C093}" dt="2023-05-18T23:08:06.201" v="1163"/>
          <ac:picMkLst>
            <pc:docMk/>
            <pc:sldMk cId="2962423751" sldId="555"/>
            <ac:picMk id="5" creationId="{F5A63EE9-9E8A-7AFB-1418-77AF74118895}"/>
          </ac:picMkLst>
        </pc:picChg>
        <pc:cxnChg chg="mod">
          <ac:chgData name="Albee, Maddy" userId="4e399e78-279b-4a5f-b7a4-74f5fe6662b5" providerId="ADAL" clId="{2D9E1344-FE3C-46E8-8770-DA33F117C093}" dt="2023-05-18T23:08:06.201" v="1163"/>
          <ac:cxnSpMkLst>
            <pc:docMk/>
            <pc:sldMk cId="2962423751" sldId="555"/>
            <ac:cxnSpMk id="10" creationId="{35ECB157-F767-4BD5-8D37-F5535735A62C}"/>
          </ac:cxnSpMkLst>
        </pc:cxnChg>
        <pc:cxnChg chg="mod">
          <ac:chgData name="Albee, Maddy" userId="4e399e78-279b-4a5f-b7a4-74f5fe6662b5" providerId="ADAL" clId="{2D9E1344-FE3C-46E8-8770-DA33F117C093}" dt="2023-05-18T23:08:06.201" v="1163"/>
          <ac:cxnSpMkLst>
            <pc:docMk/>
            <pc:sldMk cId="2962423751" sldId="555"/>
            <ac:cxnSpMk id="12" creationId="{22EF56EE-B2CD-4918-B379-A41DDD2888F8}"/>
          </ac:cxnSpMkLst>
        </pc:cxnChg>
      </pc:sldChg>
      <pc:sldChg chg="addSp delSp modSp mod modClrScheme chgLayout modNotes">
        <pc:chgData name="Albee, Maddy" userId="4e399e78-279b-4a5f-b7a4-74f5fe6662b5" providerId="ADAL" clId="{2D9E1344-FE3C-46E8-8770-DA33F117C093}" dt="2023-05-18T23:08:06.201" v="1163"/>
        <pc:sldMkLst>
          <pc:docMk/>
          <pc:sldMk cId="3568345332" sldId="556"/>
        </pc:sldMkLst>
        <pc:spChg chg="mod ord">
          <ac:chgData name="Albee, Maddy" userId="4e399e78-279b-4a5f-b7a4-74f5fe6662b5" providerId="ADAL" clId="{2D9E1344-FE3C-46E8-8770-DA33F117C093}" dt="2023-05-18T22:03:30.951" v="622"/>
          <ac:spMkLst>
            <pc:docMk/>
            <pc:sldMk cId="3568345332" sldId="556"/>
            <ac:spMk id="2" creationId="{00000000-0000-0000-0000-000000000000}"/>
          </ac:spMkLst>
        </pc:spChg>
        <pc:spChg chg="add del mod ord">
          <ac:chgData name="Albee, Maddy" userId="4e399e78-279b-4a5f-b7a4-74f5fe6662b5" providerId="ADAL" clId="{2D9E1344-FE3C-46E8-8770-DA33F117C093}" dt="2023-05-18T18:34:28.317" v="386" actId="700"/>
          <ac:spMkLst>
            <pc:docMk/>
            <pc:sldMk cId="3568345332" sldId="556"/>
            <ac:spMk id="3" creationId="{C6A0A5B7-5CEF-45F9-20CA-34946816593F}"/>
          </ac:spMkLst>
        </pc:spChg>
        <pc:spChg chg="add del mod ord">
          <ac:chgData name="Albee, Maddy" userId="4e399e78-279b-4a5f-b7a4-74f5fe6662b5" providerId="ADAL" clId="{2D9E1344-FE3C-46E8-8770-DA33F117C093}" dt="2023-05-18T18:36:19.566" v="389" actId="478"/>
          <ac:spMkLst>
            <pc:docMk/>
            <pc:sldMk cId="3568345332" sldId="556"/>
            <ac:spMk id="5" creationId="{B7DA4DDF-7FA7-71B8-E55C-A9F3DAC10695}"/>
          </ac:spMkLst>
        </pc:spChg>
        <pc:spChg chg="mod ord">
          <ac:chgData name="Albee, Maddy" userId="4e399e78-279b-4a5f-b7a4-74f5fe6662b5" providerId="ADAL" clId="{2D9E1344-FE3C-46E8-8770-DA33F117C093}" dt="2023-05-18T22:03:30.951" v="622"/>
          <ac:spMkLst>
            <pc:docMk/>
            <pc:sldMk cId="3568345332" sldId="556"/>
            <ac:spMk id="7" creationId="{00000000-0000-0000-0000-000000000000}"/>
          </ac:spMkLst>
        </pc:spChg>
        <pc:spChg chg="mod">
          <ac:chgData name="Albee, Maddy" userId="4e399e78-279b-4a5f-b7a4-74f5fe6662b5" providerId="ADAL" clId="{2D9E1344-FE3C-46E8-8770-DA33F117C093}" dt="2023-05-18T23:08:06.201" v="1163"/>
          <ac:spMkLst>
            <pc:docMk/>
            <pc:sldMk cId="3568345332" sldId="556"/>
            <ac:spMk id="8" creationId="{00000000-0000-0000-0000-000000000000}"/>
          </ac:spMkLst>
        </pc:spChg>
        <pc:spChg chg="mod">
          <ac:chgData name="Albee, Maddy" userId="4e399e78-279b-4a5f-b7a4-74f5fe6662b5" providerId="ADAL" clId="{2D9E1344-FE3C-46E8-8770-DA33F117C093}" dt="2023-05-18T23:08:06.201" v="1163"/>
          <ac:spMkLst>
            <pc:docMk/>
            <pc:sldMk cId="3568345332" sldId="556"/>
            <ac:spMk id="9" creationId="{A088D5A2-B0D8-4A23-9735-E76C5BED654F}"/>
          </ac:spMkLst>
        </pc:spChg>
        <pc:spChg chg="mod">
          <ac:chgData name="Albee, Maddy" userId="4e399e78-279b-4a5f-b7a4-74f5fe6662b5" providerId="ADAL" clId="{2D9E1344-FE3C-46E8-8770-DA33F117C093}" dt="2023-05-18T23:08:06.201" v="1163"/>
          <ac:spMkLst>
            <pc:docMk/>
            <pc:sldMk cId="3568345332" sldId="556"/>
            <ac:spMk id="11" creationId="{7E602C77-4FF1-4D23-8BA2-93BA7738AA47}"/>
          </ac:spMkLst>
        </pc:spChg>
        <pc:picChg chg="mod">
          <ac:chgData name="Albee, Maddy" userId="4e399e78-279b-4a5f-b7a4-74f5fe6662b5" providerId="ADAL" clId="{2D9E1344-FE3C-46E8-8770-DA33F117C093}" dt="2023-05-18T23:08:06.201" v="1163"/>
          <ac:picMkLst>
            <pc:docMk/>
            <pc:sldMk cId="3568345332" sldId="556"/>
            <ac:picMk id="4" creationId="{49DB3D06-E754-222B-CED9-F1C0F61F615B}"/>
          </ac:picMkLst>
        </pc:picChg>
        <pc:cxnChg chg="mod">
          <ac:chgData name="Albee, Maddy" userId="4e399e78-279b-4a5f-b7a4-74f5fe6662b5" providerId="ADAL" clId="{2D9E1344-FE3C-46E8-8770-DA33F117C093}" dt="2023-05-18T23:08:06.201" v="1163"/>
          <ac:cxnSpMkLst>
            <pc:docMk/>
            <pc:sldMk cId="3568345332" sldId="556"/>
            <ac:cxnSpMk id="10" creationId="{022E8E71-B9D5-490B-B5E8-16A7CC73C0E4}"/>
          </ac:cxnSpMkLst>
        </pc:cxnChg>
        <pc:cxnChg chg="mod">
          <ac:chgData name="Albee, Maddy" userId="4e399e78-279b-4a5f-b7a4-74f5fe6662b5" providerId="ADAL" clId="{2D9E1344-FE3C-46E8-8770-DA33F117C093}" dt="2023-05-18T23:08:06.201" v="1163"/>
          <ac:cxnSpMkLst>
            <pc:docMk/>
            <pc:sldMk cId="3568345332" sldId="556"/>
            <ac:cxnSpMk id="12" creationId="{5BC7C865-FCBD-4919-9FD8-3A6413D386E9}"/>
          </ac:cxnSpMkLst>
        </pc:cxnChg>
      </pc:sldChg>
      <pc:sldChg chg="addSp delSp modSp mod modNotes">
        <pc:chgData name="Albee, Maddy" userId="4e399e78-279b-4a5f-b7a4-74f5fe6662b5" providerId="ADAL" clId="{2D9E1344-FE3C-46E8-8770-DA33F117C093}" dt="2023-05-18T23:25:27.930" v="2400" actId="478"/>
        <pc:sldMkLst>
          <pc:docMk/>
          <pc:sldMk cId="3770775030" sldId="557"/>
        </pc:sldMkLst>
        <pc:spChg chg="mod">
          <ac:chgData name="Albee, Maddy" userId="4e399e78-279b-4a5f-b7a4-74f5fe6662b5" providerId="ADAL" clId="{2D9E1344-FE3C-46E8-8770-DA33F117C093}" dt="2023-05-18T23:08:06.201" v="1163"/>
          <ac:spMkLst>
            <pc:docMk/>
            <pc:sldMk cId="3770775030" sldId="557"/>
            <ac:spMk id="2" creationId="{00000000-0000-0000-0000-000000000000}"/>
          </ac:spMkLst>
        </pc:spChg>
        <pc:spChg chg="add mod">
          <ac:chgData name="Albee, Maddy" userId="4e399e78-279b-4a5f-b7a4-74f5fe6662b5" providerId="ADAL" clId="{2D9E1344-FE3C-46E8-8770-DA33F117C093}" dt="2023-05-18T23:25:25.511" v="2399"/>
          <ac:spMkLst>
            <pc:docMk/>
            <pc:sldMk cId="3770775030" sldId="557"/>
            <ac:spMk id="3" creationId="{8EB42417-E86F-B3C2-7CA1-296F93FDA21C}"/>
          </ac:spMkLst>
        </pc:spChg>
        <pc:spChg chg="mod">
          <ac:chgData name="Albee, Maddy" userId="4e399e78-279b-4a5f-b7a4-74f5fe6662b5" providerId="ADAL" clId="{2D9E1344-FE3C-46E8-8770-DA33F117C093}" dt="2023-05-18T23:08:06.201" v="1163"/>
          <ac:spMkLst>
            <pc:docMk/>
            <pc:sldMk cId="3770775030" sldId="557"/>
            <ac:spMk id="4" creationId="{00000000-0000-0000-0000-000000000000}"/>
          </ac:spMkLst>
        </pc:spChg>
        <pc:spChg chg="del mod">
          <ac:chgData name="Albee, Maddy" userId="4e399e78-279b-4a5f-b7a4-74f5fe6662b5" providerId="ADAL" clId="{2D9E1344-FE3C-46E8-8770-DA33F117C093}" dt="2023-05-18T23:25:27.930" v="2400" actId="478"/>
          <ac:spMkLst>
            <pc:docMk/>
            <pc:sldMk cId="3770775030" sldId="557"/>
            <ac:spMk id="5" creationId="{00000000-0000-0000-0000-000000000000}"/>
          </ac:spMkLst>
        </pc:spChg>
      </pc:sldChg>
      <pc:sldChg chg="addSp delSp modSp mod modClrScheme addCm chgLayout modNotes">
        <pc:chgData name="Albee, Maddy" userId="4e399e78-279b-4a5f-b7a4-74f5fe6662b5" providerId="ADAL" clId="{2D9E1344-FE3C-46E8-8770-DA33F117C093}" dt="2023-05-18T23:23:14.655" v="2357"/>
        <pc:sldMkLst>
          <pc:docMk/>
          <pc:sldMk cId="2694341716" sldId="558"/>
        </pc:sldMkLst>
        <pc:spChg chg="add mod">
          <ac:chgData name="Albee, Maddy" userId="4e399e78-279b-4a5f-b7a4-74f5fe6662b5" providerId="ADAL" clId="{2D9E1344-FE3C-46E8-8770-DA33F117C093}" dt="2023-05-18T23:08:06.201" v="1163"/>
          <ac:spMkLst>
            <pc:docMk/>
            <pc:sldMk cId="2694341716" sldId="558"/>
            <ac:spMk id="2" creationId="{019DBA1B-6D1C-AF06-08BC-45415E6F5BE1}"/>
          </ac:spMkLst>
        </pc:spChg>
        <pc:spChg chg="add del mod">
          <ac:chgData name="Albee, Maddy" userId="4e399e78-279b-4a5f-b7a4-74f5fe6662b5" providerId="ADAL" clId="{2D9E1344-FE3C-46E8-8770-DA33F117C093}" dt="2023-05-18T18:26:40.755" v="200" actId="478"/>
          <ac:spMkLst>
            <pc:docMk/>
            <pc:sldMk cId="2694341716" sldId="558"/>
            <ac:spMk id="5" creationId="{F259D690-CA50-191B-1285-44EACB826169}"/>
          </ac:spMkLst>
        </pc:spChg>
        <pc:spChg chg="del mod ord">
          <ac:chgData name="Albee, Maddy" userId="4e399e78-279b-4a5f-b7a4-74f5fe6662b5" providerId="ADAL" clId="{2D9E1344-FE3C-46E8-8770-DA33F117C093}" dt="2023-05-18T23:22:33.379" v="2353" actId="478"/>
          <ac:spMkLst>
            <pc:docMk/>
            <pc:sldMk cId="2694341716" sldId="558"/>
            <ac:spMk id="7" creationId="{06279D74-E635-F24E-49E3-B61AA0248270}"/>
          </ac:spMkLst>
        </pc:spChg>
        <pc:spChg chg="mod">
          <ac:chgData name="Albee, Maddy" userId="4e399e78-279b-4a5f-b7a4-74f5fe6662b5" providerId="ADAL" clId="{2D9E1344-FE3C-46E8-8770-DA33F117C093}" dt="2023-05-18T23:08:06.201" v="1163"/>
          <ac:spMkLst>
            <pc:docMk/>
            <pc:sldMk cId="2694341716" sldId="558"/>
            <ac:spMk id="8" creationId="{9D8D2E43-9329-AD82-B0F7-7B8C85959C07}"/>
          </ac:spMkLst>
        </pc:spChg>
        <pc:spChg chg="add mod">
          <ac:chgData name="Albee, Maddy" userId="4e399e78-279b-4a5f-b7a4-74f5fe6662b5" providerId="ADAL" clId="{2D9E1344-FE3C-46E8-8770-DA33F117C093}" dt="2023-05-18T23:08:06.201" v="1163"/>
          <ac:spMkLst>
            <pc:docMk/>
            <pc:sldMk cId="2694341716" sldId="558"/>
            <ac:spMk id="11" creationId="{428D72BA-09BD-1A0B-483C-5397F6D81B94}"/>
          </ac:spMkLst>
        </pc:spChg>
        <pc:spChg chg="add del mod ord">
          <ac:chgData name="Albee, Maddy" userId="4e399e78-279b-4a5f-b7a4-74f5fe6662b5" providerId="ADAL" clId="{2D9E1344-FE3C-46E8-8770-DA33F117C093}" dt="2023-05-18T23:22:31.193" v="2352" actId="478"/>
          <ac:spMkLst>
            <pc:docMk/>
            <pc:sldMk cId="2694341716" sldId="558"/>
            <ac:spMk id="12" creationId="{B88061DA-2BA5-1D11-4423-142451F7B17C}"/>
          </ac:spMkLst>
        </pc:spChg>
        <pc:spChg chg="add del mod">
          <ac:chgData name="Albee, Maddy" userId="4e399e78-279b-4a5f-b7a4-74f5fe6662b5" providerId="ADAL" clId="{2D9E1344-FE3C-46E8-8770-DA33F117C093}" dt="2023-05-18T23:22:34.837" v="2354" actId="478"/>
          <ac:spMkLst>
            <pc:docMk/>
            <pc:sldMk cId="2694341716" sldId="558"/>
            <ac:spMk id="14" creationId="{0BABE098-AE9C-733E-150E-8FB1C190447B}"/>
          </ac:spMkLst>
        </pc:spChg>
        <pc:spChg chg="add mod">
          <ac:chgData name="Albee, Maddy" userId="4e399e78-279b-4a5f-b7a4-74f5fe6662b5" providerId="ADAL" clId="{2D9E1344-FE3C-46E8-8770-DA33F117C093}" dt="2023-05-18T23:23:14.655" v="2357"/>
          <ac:spMkLst>
            <pc:docMk/>
            <pc:sldMk cId="2694341716" sldId="558"/>
            <ac:spMk id="15" creationId="{7D23CD8F-0831-B852-4F7F-497492C1FB8D}"/>
          </ac:spMkLst>
        </pc:spChg>
        <pc:picChg chg="mod">
          <ac:chgData name="Albee, Maddy" userId="4e399e78-279b-4a5f-b7a4-74f5fe6662b5" providerId="ADAL" clId="{2D9E1344-FE3C-46E8-8770-DA33F117C093}" dt="2023-05-18T23:08:06.201" v="1163"/>
          <ac:picMkLst>
            <pc:docMk/>
            <pc:sldMk cId="2694341716" sldId="558"/>
            <ac:picMk id="4" creationId="{67142F7B-E130-C86A-3772-D2B30F8A05FE}"/>
          </ac:picMkLst>
        </pc:picChg>
        <pc:picChg chg="del mod">
          <ac:chgData name="Albee, Maddy" userId="4e399e78-279b-4a5f-b7a4-74f5fe6662b5" providerId="ADAL" clId="{2D9E1344-FE3C-46E8-8770-DA33F117C093}" dt="2023-05-18T18:26:28.273" v="198" actId="478"/>
          <ac:picMkLst>
            <pc:docMk/>
            <pc:sldMk cId="2694341716" sldId="558"/>
            <ac:picMk id="9" creationId="{0CDC0572-5166-1803-5B54-ABEA88FC5B0B}"/>
          </ac:picMkLst>
        </pc:picChg>
        <pc:picChg chg="add mod">
          <ac:chgData name="Albee, Maddy" userId="4e399e78-279b-4a5f-b7a4-74f5fe6662b5" providerId="ADAL" clId="{2D9E1344-FE3C-46E8-8770-DA33F117C093}" dt="2023-05-18T23:22:27.019" v="2351" actId="1076"/>
          <ac:picMkLst>
            <pc:docMk/>
            <pc:sldMk cId="2694341716" sldId="558"/>
            <ac:picMk id="10" creationId="{B40F0ACC-FC99-69B7-EAFE-6D23AEDA50EC}"/>
          </ac:picMkLst>
        </pc:picChg>
        <pc:extLst>
          <p:ext xmlns:p="http://schemas.openxmlformats.org/presentationml/2006/main" uri="{D6D511B9-2390-475A-947B-AFAB55BFBCF1}">
            <pc226:cmChg xmlns:pc226="http://schemas.microsoft.com/office/powerpoint/2022/06/main/command" chg="add">
              <pc226:chgData name="Albee, Maddy" userId="4e399e78-279b-4a5f-b7a4-74f5fe6662b5" providerId="ADAL" clId="{2D9E1344-FE3C-46E8-8770-DA33F117C093}" dt="2023-05-18T18:31:17.790" v="321"/>
              <pc2:cmMkLst xmlns:pc2="http://schemas.microsoft.com/office/powerpoint/2019/9/main/command">
                <pc:docMk/>
                <pc:sldMk cId="2694341716" sldId="558"/>
                <pc2:cmMk id="{25D94B29-832E-4E96-A786-5672D54B9865}"/>
              </pc2:cmMkLst>
            </pc226:cmChg>
            <pc226:cmChg xmlns:pc226="http://schemas.microsoft.com/office/powerpoint/2022/06/main/command" chg="add">
              <pc226:chgData name="Albee, Maddy" userId="4e399e78-279b-4a5f-b7a4-74f5fe6662b5" providerId="ADAL" clId="{2D9E1344-FE3C-46E8-8770-DA33F117C093}" dt="2023-05-18T18:31:12.893" v="320"/>
              <pc2:cmMkLst xmlns:pc2="http://schemas.microsoft.com/office/powerpoint/2019/9/main/command">
                <pc:docMk/>
                <pc:sldMk cId="2694341716" sldId="558"/>
                <pc2:cmMk id="{2D4CE3BC-6EF1-48F9-B3EC-DC7906C0E718}"/>
              </pc2:cmMkLst>
            </pc226:cmChg>
            <pc226:cmChg xmlns:pc226="http://schemas.microsoft.com/office/powerpoint/2022/06/main/command" chg="add">
              <pc226:chgData name="Albee, Maddy" userId="4e399e78-279b-4a5f-b7a4-74f5fe6662b5" providerId="ADAL" clId="{2D9E1344-FE3C-46E8-8770-DA33F117C093}" dt="2023-05-18T18:26:58.078" v="202"/>
              <pc2:cmMkLst xmlns:pc2="http://schemas.microsoft.com/office/powerpoint/2019/9/main/command">
                <pc:docMk/>
                <pc:sldMk cId="2694341716" sldId="558"/>
                <pc2:cmMk id="{1A466EBE-1A41-41DB-8BA0-2012C5AAE5D0}"/>
              </pc2:cmMkLst>
            </pc226:cmChg>
          </p:ext>
        </pc:extLst>
      </pc:sldChg>
      <pc:sldChg chg="add del">
        <pc:chgData name="Albee, Maddy" userId="4e399e78-279b-4a5f-b7a4-74f5fe6662b5" providerId="ADAL" clId="{2D9E1344-FE3C-46E8-8770-DA33F117C093}" dt="2023-05-18T18:22:08.433" v="30" actId="47"/>
        <pc:sldMkLst>
          <pc:docMk/>
          <pc:sldMk cId="1895823742" sldId="559"/>
        </pc:sldMkLst>
      </pc:sldChg>
      <pc:sldChg chg="addSp delSp modSp add mod modNotes modNotesTx">
        <pc:chgData name="Albee, Maddy" userId="4e399e78-279b-4a5f-b7a4-74f5fe6662b5" providerId="ADAL" clId="{2D9E1344-FE3C-46E8-8770-DA33F117C093}" dt="2023-05-18T23:08:06.201" v="1163"/>
        <pc:sldMkLst>
          <pc:docMk/>
          <pc:sldMk cId="2971599535" sldId="560"/>
        </pc:sldMkLst>
        <pc:spChg chg="mod">
          <ac:chgData name="Albee, Maddy" userId="4e399e78-279b-4a5f-b7a4-74f5fe6662b5" providerId="ADAL" clId="{2D9E1344-FE3C-46E8-8770-DA33F117C093}" dt="2023-05-18T23:08:06.201" v="1163"/>
          <ac:spMkLst>
            <pc:docMk/>
            <pc:sldMk cId="2971599535" sldId="560"/>
            <ac:spMk id="2" creationId="{00000000-0000-0000-0000-000000000000}"/>
          </ac:spMkLst>
        </pc:spChg>
        <pc:spChg chg="mod">
          <ac:chgData name="Albee, Maddy" userId="4e399e78-279b-4a5f-b7a4-74f5fe6662b5" providerId="ADAL" clId="{2D9E1344-FE3C-46E8-8770-DA33F117C093}" dt="2023-05-18T23:08:06.201" v="1163"/>
          <ac:spMkLst>
            <pc:docMk/>
            <pc:sldMk cId="2971599535" sldId="560"/>
            <ac:spMk id="6" creationId="{F37FBCA5-8279-2860-2E60-0A03742C3C2F}"/>
          </ac:spMkLst>
        </pc:spChg>
        <pc:graphicFrameChg chg="add del mod">
          <ac:chgData name="Albee, Maddy" userId="4e399e78-279b-4a5f-b7a4-74f5fe6662b5" providerId="ADAL" clId="{2D9E1344-FE3C-46E8-8770-DA33F117C093}" dt="2023-05-18T18:22:59.909" v="34"/>
          <ac:graphicFrameMkLst>
            <pc:docMk/>
            <pc:sldMk cId="2971599535" sldId="560"/>
            <ac:graphicFrameMk id="3" creationId="{2DBCD92F-F52F-4F65-90C8-745909928C46}"/>
          </ac:graphicFrameMkLst>
        </pc:graphicFrameChg>
      </pc:sldChg>
      <pc:sldMasterChg chg="modSp modSldLayout">
        <pc:chgData name="Albee, Maddy" userId="4e399e78-279b-4a5f-b7a4-74f5fe6662b5" providerId="ADAL" clId="{2D9E1344-FE3C-46E8-8770-DA33F117C093}" dt="2023-05-18T23:08:06.201" v="1163"/>
        <pc:sldMasterMkLst>
          <pc:docMk/>
          <pc:sldMasterMk cId="88519749" sldId="2147483686"/>
        </pc:sldMasterMkLst>
        <pc:spChg chg="mod">
          <ac:chgData name="Albee, Maddy" userId="4e399e78-279b-4a5f-b7a4-74f5fe6662b5" providerId="ADAL" clId="{2D9E1344-FE3C-46E8-8770-DA33F117C093}" dt="2023-05-18T23:08:06.201" v="1163"/>
          <ac:spMkLst>
            <pc:docMk/>
            <pc:sldMasterMk cId="88519749" sldId="2147483686"/>
            <ac:spMk id="2" creationId="{00000000-0000-0000-0000-000000000000}"/>
          </ac:spMkLst>
        </pc:spChg>
        <pc:spChg chg="mod">
          <ac:chgData name="Albee, Maddy" userId="4e399e78-279b-4a5f-b7a4-74f5fe6662b5" providerId="ADAL" clId="{2D9E1344-FE3C-46E8-8770-DA33F117C093}" dt="2023-05-18T23:08:06.201" v="1163"/>
          <ac:spMkLst>
            <pc:docMk/>
            <pc:sldMasterMk cId="88519749" sldId="2147483686"/>
            <ac:spMk id="3" creationId="{00000000-0000-0000-0000-000000000000}"/>
          </ac:spMkLst>
        </pc:spChg>
        <pc:spChg chg="mod">
          <ac:chgData name="Albee, Maddy" userId="4e399e78-279b-4a5f-b7a4-74f5fe6662b5" providerId="ADAL" clId="{2D9E1344-FE3C-46E8-8770-DA33F117C093}" dt="2023-05-18T23:08:06.201" v="1163"/>
          <ac:spMkLst>
            <pc:docMk/>
            <pc:sldMasterMk cId="88519749" sldId="2147483686"/>
            <ac:spMk id="6" creationId="{00000000-0000-0000-0000-000000000000}"/>
          </ac:spMkLst>
        </pc:spChg>
        <pc:sldLayoutChg chg="modSp">
          <pc:chgData name="Albee, Maddy" userId="4e399e78-279b-4a5f-b7a4-74f5fe6662b5" providerId="ADAL" clId="{2D9E1344-FE3C-46E8-8770-DA33F117C093}" dt="2023-05-18T23:08:06.201" v="1163"/>
          <pc:sldLayoutMkLst>
            <pc:docMk/>
            <pc:sldMasterMk cId="88519749" sldId="2147483686"/>
            <pc:sldLayoutMk cId="3116105777" sldId="2147483687"/>
          </pc:sldLayoutMkLst>
          <pc:spChg chg="mod">
            <ac:chgData name="Albee, Maddy" userId="4e399e78-279b-4a5f-b7a4-74f5fe6662b5" providerId="ADAL" clId="{2D9E1344-FE3C-46E8-8770-DA33F117C093}" dt="2023-05-18T23:08:06.201" v="1163"/>
            <ac:spMkLst>
              <pc:docMk/>
              <pc:sldMasterMk cId="88519749" sldId="2147483686"/>
              <pc:sldLayoutMk cId="3116105777" sldId="2147483687"/>
              <ac:spMk id="2" creationId="{00000000-0000-0000-0000-000000000000}"/>
            </ac:spMkLst>
          </pc:spChg>
          <pc:spChg chg="mod">
            <ac:chgData name="Albee, Maddy" userId="4e399e78-279b-4a5f-b7a4-74f5fe6662b5" providerId="ADAL" clId="{2D9E1344-FE3C-46E8-8770-DA33F117C093}" dt="2023-05-18T23:08:06.201" v="1163"/>
            <ac:spMkLst>
              <pc:docMk/>
              <pc:sldMasterMk cId="88519749" sldId="2147483686"/>
              <pc:sldLayoutMk cId="3116105777" sldId="2147483687"/>
              <ac:spMk id="3" creationId="{00000000-0000-0000-0000-000000000000}"/>
            </ac:spMkLst>
          </pc:spChg>
          <pc:spChg chg="mod">
            <ac:chgData name="Albee, Maddy" userId="4e399e78-279b-4a5f-b7a4-74f5fe6662b5" providerId="ADAL" clId="{2D9E1344-FE3C-46E8-8770-DA33F117C093}" dt="2023-05-18T23:08:06.201" v="1163"/>
            <ac:spMkLst>
              <pc:docMk/>
              <pc:sldMasterMk cId="88519749" sldId="2147483686"/>
              <pc:sldLayoutMk cId="3116105777" sldId="2147483687"/>
              <ac:spMk id="10" creationId="{00000000-0000-0000-0000-000000000000}"/>
            </ac:spMkLst>
          </pc:spChg>
          <pc:picChg chg="mod">
            <ac:chgData name="Albee, Maddy" userId="4e399e78-279b-4a5f-b7a4-74f5fe6662b5" providerId="ADAL" clId="{2D9E1344-FE3C-46E8-8770-DA33F117C093}" dt="2023-05-18T23:08:06.201" v="1163"/>
            <ac:picMkLst>
              <pc:docMk/>
              <pc:sldMasterMk cId="88519749" sldId="2147483686"/>
              <pc:sldLayoutMk cId="3116105777" sldId="2147483687"/>
              <ac:picMk id="7" creationId="{00000000-0000-0000-0000-000000000000}"/>
            </ac:picMkLst>
          </pc:picChg>
          <pc:picChg chg="mod">
            <ac:chgData name="Albee, Maddy" userId="4e399e78-279b-4a5f-b7a4-74f5fe6662b5" providerId="ADAL" clId="{2D9E1344-FE3C-46E8-8770-DA33F117C093}" dt="2023-05-18T23:08:06.201" v="1163"/>
            <ac:picMkLst>
              <pc:docMk/>
              <pc:sldMasterMk cId="88519749" sldId="2147483686"/>
              <pc:sldLayoutMk cId="3116105777" sldId="2147483687"/>
              <ac:picMk id="9" creationId="{00000000-0000-0000-0000-000000000000}"/>
            </ac:picMkLst>
          </pc:picChg>
        </pc:sldLayoutChg>
        <pc:sldLayoutChg chg="modSp">
          <pc:chgData name="Albee, Maddy" userId="4e399e78-279b-4a5f-b7a4-74f5fe6662b5" providerId="ADAL" clId="{2D9E1344-FE3C-46E8-8770-DA33F117C093}" dt="2023-05-18T23:08:06.201" v="1163"/>
          <pc:sldLayoutMkLst>
            <pc:docMk/>
            <pc:sldMasterMk cId="88519749" sldId="2147483686"/>
            <pc:sldLayoutMk cId="917711012" sldId="2147483688"/>
          </pc:sldLayoutMkLst>
          <pc:spChg chg="mod">
            <ac:chgData name="Albee, Maddy" userId="4e399e78-279b-4a5f-b7a4-74f5fe6662b5" providerId="ADAL" clId="{2D9E1344-FE3C-46E8-8770-DA33F117C093}" dt="2023-05-18T23:08:06.201" v="1163"/>
            <ac:spMkLst>
              <pc:docMk/>
              <pc:sldMasterMk cId="88519749" sldId="2147483686"/>
              <pc:sldLayoutMk cId="917711012" sldId="2147483688"/>
              <ac:spMk id="2" creationId="{00000000-0000-0000-0000-000000000000}"/>
            </ac:spMkLst>
          </pc:spChg>
          <pc:spChg chg="mod">
            <ac:chgData name="Albee, Maddy" userId="4e399e78-279b-4a5f-b7a4-74f5fe6662b5" providerId="ADAL" clId="{2D9E1344-FE3C-46E8-8770-DA33F117C093}" dt="2023-05-18T23:08:06.201" v="1163"/>
            <ac:spMkLst>
              <pc:docMk/>
              <pc:sldMasterMk cId="88519749" sldId="2147483686"/>
              <pc:sldLayoutMk cId="917711012" sldId="2147483688"/>
              <ac:spMk id="3" creationId="{00000000-0000-0000-0000-000000000000}"/>
            </ac:spMkLst>
          </pc:spChg>
          <pc:spChg chg="mod">
            <ac:chgData name="Albee, Maddy" userId="4e399e78-279b-4a5f-b7a4-74f5fe6662b5" providerId="ADAL" clId="{2D9E1344-FE3C-46E8-8770-DA33F117C093}" dt="2023-05-18T23:08:06.201" v="1163"/>
            <ac:spMkLst>
              <pc:docMk/>
              <pc:sldMasterMk cId="88519749" sldId="2147483686"/>
              <pc:sldLayoutMk cId="917711012" sldId="2147483688"/>
              <ac:spMk id="8" creationId="{00000000-0000-0000-0000-000000000000}"/>
            </ac:spMkLst>
          </pc:spChg>
          <pc:picChg chg="mod">
            <ac:chgData name="Albee, Maddy" userId="4e399e78-279b-4a5f-b7a4-74f5fe6662b5" providerId="ADAL" clId="{2D9E1344-FE3C-46E8-8770-DA33F117C093}" dt="2023-05-18T23:08:06.201" v="1163"/>
            <ac:picMkLst>
              <pc:docMk/>
              <pc:sldMasterMk cId="88519749" sldId="2147483686"/>
              <pc:sldLayoutMk cId="917711012" sldId="2147483688"/>
              <ac:picMk id="7" creationId="{00000000-0000-0000-0000-000000000000}"/>
            </ac:picMkLst>
          </pc:picChg>
          <pc:picChg chg="mod">
            <ac:chgData name="Albee, Maddy" userId="4e399e78-279b-4a5f-b7a4-74f5fe6662b5" providerId="ADAL" clId="{2D9E1344-FE3C-46E8-8770-DA33F117C093}" dt="2023-05-18T23:08:06.201" v="1163"/>
            <ac:picMkLst>
              <pc:docMk/>
              <pc:sldMasterMk cId="88519749" sldId="2147483686"/>
              <pc:sldLayoutMk cId="917711012" sldId="2147483688"/>
              <ac:picMk id="11" creationId="{00000000-0000-0000-0000-000000000000}"/>
            </ac:picMkLst>
          </pc:picChg>
          <pc:picChg chg="mod">
            <ac:chgData name="Albee, Maddy" userId="4e399e78-279b-4a5f-b7a4-74f5fe6662b5" providerId="ADAL" clId="{2D9E1344-FE3C-46E8-8770-DA33F117C093}" dt="2023-05-18T23:08:06.201" v="1163"/>
            <ac:picMkLst>
              <pc:docMk/>
              <pc:sldMasterMk cId="88519749" sldId="2147483686"/>
              <pc:sldLayoutMk cId="917711012" sldId="2147483688"/>
              <ac:picMk id="1025" creationId="{00000000-0000-0000-0000-000000000000}"/>
            </ac:picMkLst>
          </pc:picChg>
        </pc:sldLayoutChg>
        <pc:sldLayoutChg chg="modSp">
          <pc:chgData name="Albee, Maddy" userId="4e399e78-279b-4a5f-b7a4-74f5fe6662b5" providerId="ADAL" clId="{2D9E1344-FE3C-46E8-8770-DA33F117C093}" dt="2023-05-18T23:08:06.201" v="1163"/>
          <pc:sldLayoutMkLst>
            <pc:docMk/>
            <pc:sldMasterMk cId="88519749" sldId="2147483686"/>
            <pc:sldLayoutMk cId="1086481563" sldId="2147483689"/>
          </pc:sldLayoutMkLst>
          <pc:spChg chg="mod">
            <ac:chgData name="Albee, Maddy" userId="4e399e78-279b-4a5f-b7a4-74f5fe6662b5" providerId="ADAL" clId="{2D9E1344-FE3C-46E8-8770-DA33F117C093}" dt="2023-05-18T23:08:06.201" v="1163"/>
            <ac:spMkLst>
              <pc:docMk/>
              <pc:sldMasterMk cId="88519749" sldId="2147483686"/>
              <pc:sldLayoutMk cId="1086481563" sldId="2147483689"/>
              <ac:spMk id="3" creationId="{00000000-0000-0000-0000-000000000000}"/>
            </ac:spMkLst>
          </pc:spChg>
          <pc:spChg chg="mod">
            <ac:chgData name="Albee, Maddy" userId="4e399e78-279b-4a5f-b7a4-74f5fe6662b5" providerId="ADAL" clId="{2D9E1344-FE3C-46E8-8770-DA33F117C093}" dt="2023-05-18T23:08:06.201" v="1163"/>
            <ac:spMkLst>
              <pc:docMk/>
              <pc:sldMasterMk cId="88519749" sldId="2147483686"/>
              <pc:sldLayoutMk cId="1086481563" sldId="2147483689"/>
              <ac:spMk id="8" creationId="{00000000-0000-0000-0000-000000000000}"/>
            </ac:spMkLst>
          </pc:spChg>
          <pc:picChg chg="mod">
            <ac:chgData name="Albee, Maddy" userId="4e399e78-279b-4a5f-b7a4-74f5fe6662b5" providerId="ADAL" clId="{2D9E1344-FE3C-46E8-8770-DA33F117C093}" dt="2023-05-18T23:08:06.201" v="1163"/>
            <ac:picMkLst>
              <pc:docMk/>
              <pc:sldMasterMk cId="88519749" sldId="2147483686"/>
              <pc:sldLayoutMk cId="1086481563" sldId="2147483689"/>
              <ac:picMk id="7" creationId="{00000000-0000-0000-0000-000000000000}"/>
            </ac:picMkLst>
          </pc:picChg>
          <pc:picChg chg="mod">
            <ac:chgData name="Albee, Maddy" userId="4e399e78-279b-4a5f-b7a4-74f5fe6662b5" providerId="ADAL" clId="{2D9E1344-FE3C-46E8-8770-DA33F117C093}" dt="2023-05-18T23:08:06.201" v="1163"/>
            <ac:picMkLst>
              <pc:docMk/>
              <pc:sldMasterMk cId="88519749" sldId="2147483686"/>
              <pc:sldLayoutMk cId="1086481563" sldId="2147483689"/>
              <ac:picMk id="9" creationId="{00000000-0000-0000-0000-000000000000}"/>
            </ac:picMkLst>
          </pc:picChg>
          <pc:picChg chg="mod">
            <ac:chgData name="Albee, Maddy" userId="4e399e78-279b-4a5f-b7a4-74f5fe6662b5" providerId="ADAL" clId="{2D9E1344-FE3C-46E8-8770-DA33F117C093}" dt="2023-05-18T23:08:06.201" v="1163"/>
            <ac:picMkLst>
              <pc:docMk/>
              <pc:sldMasterMk cId="88519749" sldId="2147483686"/>
              <pc:sldLayoutMk cId="1086481563" sldId="2147483689"/>
              <ac:picMk id="2049" creationId="{00000000-0000-0000-0000-000000000000}"/>
            </ac:picMkLst>
          </pc:picChg>
        </pc:sldLayoutChg>
        <pc:sldLayoutChg chg="modSp">
          <pc:chgData name="Albee, Maddy" userId="4e399e78-279b-4a5f-b7a4-74f5fe6662b5" providerId="ADAL" clId="{2D9E1344-FE3C-46E8-8770-DA33F117C093}" dt="2023-05-18T23:08:06.201" v="1163"/>
          <pc:sldLayoutMkLst>
            <pc:docMk/>
            <pc:sldMasterMk cId="88519749" sldId="2147483686"/>
            <pc:sldLayoutMk cId="2684926756" sldId="2147483690"/>
          </pc:sldLayoutMkLst>
          <pc:spChg chg="mod">
            <ac:chgData name="Albee, Maddy" userId="4e399e78-279b-4a5f-b7a4-74f5fe6662b5" providerId="ADAL" clId="{2D9E1344-FE3C-46E8-8770-DA33F117C093}" dt="2023-05-18T23:08:06.201" v="1163"/>
            <ac:spMkLst>
              <pc:docMk/>
              <pc:sldMasterMk cId="88519749" sldId="2147483686"/>
              <pc:sldLayoutMk cId="2684926756" sldId="2147483690"/>
              <ac:spMk id="3" creationId="{00000000-0000-0000-0000-000000000000}"/>
            </ac:spMkLst>
          </pc:spChg>
          <pc:spChg chg="mod">
            <ac:chgData name="Albee, Maddy" userId="4e399e78-279b-4a5f-b7a4-74f5fe6662b5" providerId="ADAL" clId="{2D9E1344-FE3C-46E8-8770-DA33F117C093}" dt="2023-05-18T23:08:06.201" v="1163"/>
            <ac:spMkLst>
              <pc:docMk/>
              <pc:sldMasterMk cId="88519749" sldId="2147483686"/>
              <pc:sldLayoutMk cId="2684926756" sldId="2147483690"/>
              <ac:spMk id="8" creationId="{00000000-0000-0000-0000-000000000000}"/>
            </ac:spMkLst>
          </pc:spChg>
          <pc:picChg chg="mod">
            <ac:chgData name="Albee, Maddy" userId="4e399e78-279b-4a5f-b7a4-74f5fe6662b5" providerId="ADAL" clId="{2D9E1344-FE3C-46E8-8770-DA33F117C093}" dt="2023-05-18T23:08:06.201" v="1163"/>
            <ac:picMkLst>
              <pc:docMk/>
              <pc:sldMasterMk cId="88519749" sldId="2147483686"/>
              <pc:sldLayoutMk cId="2684926756" sldId="2147483690"/>
              <ac:picMk id="7" creationId="{00000000-0000-0000-0000-000000000000}"/>
            </ac:picMkLst>
          </pc:picChg>
          <pc:picChg chg="mod">
            <ac:chgData name="Albee, Maddy" userId="4e399e78-279b-4a5f-b7a4-74f5fe6662b5" providerId="ADAL" clId="{2D9E1344-FE3C-46E8-8770-DA33F117C093}" dt="2023-05-18T23:08:06.201" v="1163"/>
            <ac:picMkLst>
              <pc:docMk/>
              <pc:sldMasterMk cId="88519749" sldId="2147483686"/>
              <pc:sldLayoutMk cId="2684926756" sldId="2147483690"/>
              <ac:picMk id="9" creationId="{00000000-0000-0000-0000-000000000000}"/>
            </ac:picMkLst>
          </pc:picChg>
          <pc:picChg chg="mod">
            <ac:chgData name="Albee, Maddy" userId="4e399e78-279b-4a5f-b7a4-74f5fe6662b5" providerId="ADAL" clId="{2D9E1344-FE3C-46E8-8770-DA33F117C093}" dt="2023-05-18T23:08:06.201" v="1163"/>
            <ac:picMkLst>
              <pc:docMk/>
              <pc:sldMasterMk cId="88519749" sldId="2147483686"/>
              <pc:sldLayoutMk cId="2684926756" sldId="2147483690"/>
              <ac:picMk id="3073" creationId="{00000000-0000-0000-0000-000000000000}"/>
            </ac:picMkLst>
          </pc:picChg>
        </pc:sldLayoutChg>
        <pc:sldLayoutChg chg="modSp">
          <pc:chgData name="Albee, Maddy" userId="4e399e78-279b-4a5f-b7a4-74f5fe6662b5" providerId="ADAL" clId="{2D9E1344-FE3C-46E8-8770-DA33F117C093}" dt="2023-05-18T23:08:06.201" v="1163"/>
          <pc:sldLayoutMkLst>
            <pc:docMk/>
            <pc:sldMasterMk cId="88519749" sldId="2147483686"/>
            <pc:sldLayoutMk cId="2514999330" sldId="2147483691"/>
          </pc:sldLayoutMkLst>
          <pc:spChg chg="mod">
            <ac:chgData name="Albee, Maddy" userId="4e399e78-279b-4a5f-b7a4-74f5fe6662b5" providerId="ADAL" clId="{2D9E1344-FE3C-46E8-8770-DA33F117C093}" dt="2023-05-18T23:08:06.201" v="1163"/>
            <ac:spMkLst>
              <pc:docMk/>
              <pc:sldMasterMk cId="88519749" sldId="2147483686"/>
              <pc:sldLayoutMk cId="2514999330" sldId="2147483691"/>
              <ac:spMk id="2" creationId="{00000000-0000-0000-0000-000000000000}"/>
            </ac:spMkLst>
          </pc:spChg>
          <pc:spChg chg="mod">
            <ac:chgData name="Albee, Maddy" userId="4e399e78-279b-4a5f-b7a4-74f5fe6662b5" providerId="ADAL" clId="{2D9E1344-FE3C-46E8-8770-DA33F117C093}" dt="2023-05-18T23:08:06.201" v="1163"/>
            <ac:spMkLst>
              <pc:docMk/>
              <pc:sldMasterMk cId="88519749" sldId="2147483686"/>
              <pc:sldLayoutMk cId="2514999330" sldId="2147483691"/>
              <ac:spMk id="3" creationId="{00000000-0000-0000-0000-000000000000}"/>
            </ac:spMkLst>
          </pc:spChg>
          <pc:spChg chg="mod">
            <ac:chgData name="Albee, Maddy" userId="4e399e78-279b-4a5f-b7a4-74f5fe6662b5" providerId="ADAL" clId="{2D9E1344-FE3C-46E8-8770-DA33F117C093}" dt="2023-05-18T23:08:06.201" v="1163"/>
            <ac:spMkLst>
              <pc:docMk/>
              <pc:sldMasterMk cId="88519749" sldId="2147483686"/>
              <pc:sldLayoutMk cId="2514999330" sldId="2147483691"/>
              <ac:spMk id="8" creationId="{00000000-0000-0000-0000-000000000000}"/>
            </ac:spMkLst>
          </pc:spChg>
          <pc:spChg chg="mod">
            <ac:chgData name="Albee, Maddy" userId="4e399e78-279b-4a5f-b7a4-74f5fe6662b5" providerId="ADAL" clId="{2D9E1344-FE3C-46E8-8770-DA33F117C093}" dt="2023-05-18T23:08:06.201" v="1163"/>
            <ac:spMkLst>
              <pc:docMk/>
              <pc:sldMasterMk cId="88519749" sldId="2147483686"/>
              <pc:sldLayoutMk cId="2514999330" sldId="2147483691"/>
              <ac:spMk id="12" creationId="{00000000-0000-0000-0000-000000000000}"/>
            </ac:spMkLst>
          </pc:spChg>
          <pc:picChg chg="mod">
            <ac:chgData name="Albee, Maddy" userId="4e399e78-279b-4a5f-b7a4-74f5fe6662b5" providerId="ADAL" clId="{2D9E1344-FE3C-46E8-8770-DA33F117C093}" dt="2023-05-18T23:08:06.201" v="1163"/>
            <ac:picMkLst>
              <pc:docMk/>
              <pc:sldMasterMk cId="88519749" sldId="2147483686"/>
              <pc:sldLayoutMk cId="2514999330" sldId="2147483691"/>
              <ac:picMk id="7" creationId="{00000000-0000-0000-0000-000000000000}"/>
            </ac:picMkLst>
          </pc:picChg>
          <pc:picChg chg="mod">
            <ac:chgData name="Albee, Maddy" userId="4e399e78-279b-4a5f-b7a4-74f5fe6662b5" providerId="ADAL" clId="{2D9E1344-FE3C-46E8-8770-DA33F117C093}" dt="2023-05-18T23:08:06.201" v="1163"/>
            <ac:picMkLst>
              <pc:docMk/>
              <pc:sldMasterMk cId="88519749" sldId="2147483686"/>
              <pc:sldLayoutMk cId="2514999330" sldId="2147483691"/>
              <ac:picMk id="11" creationId="{00000000-0000-0000-0000-000000000000}"/>
            </ac:picMkLst>
          </pc:picChg>
        </pc:sldLayoutChg>
        <pc:sldLayoutChg chg="modSp">
          <pc:chgData name="Albee, Maddy" userId="4e399e78-279b-4a5f-b7a4-74f5fe6662b5" providerId="ADAL" clId="{2D9E1344-FE3C-46E8-8770-DA33F117C093}" dt="2023-05-18T23:08:06.201" v="1163"/>
          <pc:sldLayoutMkLst>
            <pc:docMk/>
            <pc:sldMasterMk cId="88519749" sldId="2147483686"/>
            <pc:sldLayoutMk cId="3732719995" sldId="2147483692"/>
          </pc:sldLayoutMkLst>
          <pc:spChg chg="mod">
            <ac:chgData name="Albee, Maddy" userId="4e399e78-279b-4a5f-b7a4-74f5fe6662b5" providerId="ADAL" clId="{2D9E1344-FE3C-46E8-8770-DA33F117C093}" dt="2023-05-18T23:08:06.201" v="1163"/>
            <ac:spMkLst>
              <pc:docMk/>
              <pc:sldMasterMk cId="88519749" sldId="2147483686"/>
              <pc:sldLayoutMk cId="3732719995" sldId="2147483692"/>
              <ac:spMk id="2" creationId="{00000000-0000-0000-0000-000000000000}"/>
            </ac:spMkLst>
          </pc:spChg>
          <pc:spChg chg="mod">
            <ac:chgData name="Albee, Maddy" userId="4e399e78-279b-4a5f-b7a4-74f5fe6662b5" providerId="ADAL" clId="{2D9E1344-FE3C-46E8-8770-DA33F117C093}" dt="2023-05-18T23:08:06.201" v="1163"/>
            <ac:spMkLst>
              <pc:docMk/>
              <pc:sldMasterMk cId="88519749" sldId="2147483686"/>
              <pc:sldLayoutMk cId="3732719995" sldId="2147483692"/>
              <ac:spMk id="3" creationId="{00000000-0000-0000-0000-000000000000}"/>
            </ac:spMkLst>
          </pc:spChg>
          <pc:spChg chg="mod">
            <ac:chgData name="Albee, Maddy" userId="4e399e78-279b-4a5f-b7a4-74f5fe6662b5" providerId="ADAL" clId="{2D9E1344-FE3C-46E8-8770-DA33F117C093}" dt="2023-05-18T23:08:06.201" v="1163"/>
            <ac:spMkLst>
              <pc:docMk/>
              <pc:sldMasterMk cId="88519749" sldId="2147483686"/>
              <pc:sldLayoutMk cId="3732719995" sldId="2147483692"/>
              <ac:spMk id="8" creationId="{00000000-0000-0000-0000-000000000000}"/>
            </ac:spMkLst>
          </pc:spChg>
          <pc:spChg chg="mod">
            <ac:chgData name="Albee, Maddy" userId="4e399e78-279b-4a5f-b7a4-74f5fe6662b5" providerId="ADAL" clId="{2D9E1344-FE3C-46E8-8770-DA33F117C093}" dt="2023-05-18T23:08:06.201" v="1163"/>
            <ac:spMkLst>
              <pc:docMk/>
              <pc:sldMasterMk cId="88519749" sldId="2147483686"/>
              <pc:sldLayoutMk cId="3732719995" sldId="2147483692"/>
              <ac:spMk id="12" creationId="{00000000-0000-0000-0000-000000000000}"/>
            </ac:spMkLst>
          </pc:spChg>
          <pc:picChg chg="mod">
            <ac:chgData name="Albee, Maddy" userId="4e399e78-279b-4a5f-b7a4-74f5fe6662b5" providerId="ADAL" clId="{2D9E1344-FE3C-46E8-8770-DA33F117C093}" dt="2023-05-18T23:08:06.201" v="1163"/>
            <ac:picMkLst>
              <pc:docMk/>
              <pc:sldMasterMk cId="88519749" sldId="2147483686"/>
              <pc:sldLayoutMk cId="3732719995" sldId="2147483692"/>
              <ac:picMk id="7" creationId="{00000000-0000-0000-0000-000000000000}"/>
            </ac:picMkLst>
          </pc:picChg>
          <pc:picChg chg="mod">
            <ac:chgData name="Albee, Maddy" userId="4e399e78-279b-4a5f-b7a4-74f5fe6662b5" providerId="ADAL" clId="{2D9E1344-FE3C-46E8-8770-DA33F117C093}" dt="2023-05-18T23:08:06.201" v="1163"/>
            <ac:picMkLst>
              <pc:docMk/>
              <pc:sldMasterMk cId="88519749" sldId="2147483686"/>
              <pc:sldLayoutMk cId="3732719995" sldId="2147483692"/>
              <ac:picMk id="11" creationId="{00000000-0000-0000-0000-000000000000}"/>
            </ac:picMkLst>
          </pc:picChg>
        </pc:sldLayoutChg>
        <pc:sldLayoutChg chg="modSp">
          <pc:chgData name="Albee, Maddy" userId="4e399e78-279b-4a5f-b7a4-74f5fe6662b5" providerId="ADAL" clId="{2D9E1344-FE3C-46E8-8770-DA33F117C093}" dt="2023-05-18T23:08:06.201" v="1163"/>
          <pc:sldLayoutMkLst>
            <pc:docMk/>
            <pc:sldMasterMk cId="88519749" sldId="2147483686"/>
            <pc:sldLayoutMk cId="3056651040" sldId="2147483693"/>
          </pc:sldLayoutMkLst>
          <pc:spChg chg="mod">
            <ac:chgData name="Albee, Maddy" userId="4e399e78-279b-4a5f-b7a4-74f5fe6662b5" providerId="ADAL" clId="{2D9E1344-FE3C-46E8-8770-DA33F117C093}" dt="2023-05-18T23:08:06.201" v="1163"/>
            <ac:spMkLst>
              <pc:docMk/>
              <pc:sldMasterMk cId="88519749" sldId="2147483686"/>
              <pc:sldLayoutMk cId="3056651040" sldId="2147483693"/>
              <ac:spMk id="2" creationId="{00000000-0000-0000-0000-000000000000}"/>
            </ac:spMkLst>
          </pc:spChg>
          <pc:spChg chg="mod">
            <ac:chgData name="Albee, Maddy" userId="4e399e78-279b-4a5f-b7a4-74f5fe6662b5" providerId="ADAL" clId="{2D9E1344-FE3C-46E8-8770-DA33F117C093}" dt="2023-05-18T23:08:06.201" v="1163"/>
            <ac:spMkLst>
              <pc:docMk/>
              <pc:sldMasterMk cId="88519749" sldId="2147483686"/>
              <pc:sldLayoutMk cId="3056651040" sldId="2147483693"/>
              <ac:spMk id="3" creationId="{00000000-0000-0000-0000-000000000000}"/>
            </ac:spMkLst>
          </pc:spChg>
          <pc:spChg chg="mod">
            <ac:chgData name="Albee, Maddy" userId="4e399e78-279b-4a5f-b7a4-74f5fe6662b5" providerId="ADAL" clId="{2D9E1344-FE3C-46E8-8770-DA33F117C093}" dt="2023-05-18T23:08:06.201" v="1163"/>
            <ac:spMkLst>
              <pc:docMk/>
              <pc:sldMasterMk cId="88519749" sldId="2147483686"/>
              <pc:sldLayoutMk cId="3056651040" sldId="2147483693"/>
              <ac:spMk id="8" creationId="{00000000-0000-0000-0000-000000000000}"/>
            </ac:spMkLst>
          </pc:spChg>
          <pc:spChg chg="mod">
            <ac:chgData name="Albee, Maddy" userId="4e399e78-279b-4a5f-b7a4-74f5fe6662b5" providerId="ADAL" clId="{2D9E1344-FE3C-46E8-8770-DA33F117C093}" dt="2023-05-18T23:08:06.201" v="1163"/>
            <ac:spMkLst>
              <pc:docMk/>
              <pc:sldMasterMk cId="88519749" sldId="2147483686"/>
              <pc:sldLayoutMk cId="3056651040" sldId="2147483693"/>
              <ac:spMk id="12" creationId="{00000000-0000-0000-0000-000000000000}"/>
            </ac:spMkLst>
          </pc:spChg>
          <pc:picChg chg="mod">
            <ac:chgData name="Albee, Maddy" userId="4e399e78-279b-4a5f-b7a4-74f5fe6662b5" providerId="ADAL" clId="{2D9E1344-FE3C-46E8-8770-DA33F117C093}" dt="2023-05-18T23:08:06.201" v="1163"/>
            <ac:picMkLst>
              <pc:docMk/>
              <pc:sldMasterMk cId="88519749" sldId="2147483686"/>
              <pc:sldLayoutMk cId="3056651040" sldId="2147483693"/>
              <ac:picMk id="7" creationId="{00000000-0000-0000-0000-000000000000}"/>
            </ac:picMkLst>
          </pc:picChg>
          <pc:picChg chg="mod">
            <ac:chgData name="Albee, Maddy" userId="4e399e78-279b-4a5f-b7a4-74f5fe6662b5" providerId="ADAL" clId="{2D9E1344-FE3C-46E8-8770-DA33F117C093}" dt="2023-05-18T23:08:06.201" v="1163"/>
            <ac:picMkLst>
              <pc:docMk/>
              <pc:sldMasterMk cId="88519749" sldId="2147483686"/>
              <pc:sldLayoutMk cId="3056651040" sldId="2147483693"/>
              <ac:picMk id="11" creationId="{00000000-0000-0000-0000-000000000000}"/>
            </ac:picMkLst>
          </pc:picChg>
        </pc:sldLayoutChg>
        <pc:sldLayoutChg chg="modSp">
          <pc:chgData name="Albee, Maddy" userId="4e399e78-279b-4a5f-b7a4-74f5fe6662b5" providerId="ADAL" clId="{2D9E1344-FE3C-46E8-8770-DA33F117C093}" dt="2023-05-18T23:08:06.201" v="1163"/>
          <pc:sldLayoutMkLst>
            <pc:docMk/>
            <pc:sldMasterMk cId="88519749" sldId="2147483686"/>
            <pc:sldLayoutMk cId="1599701440" sldId="2147483694"/>
          </pc:sldLayoutMkLst>
          <pc:spChg chg="mod">
            <ac:chgData name="Albee, Maddy" userId="4e399e78-279b-4a5f-b7a4-74f5fe6662b5" providerId="ADAL" clId="{2D9E1344-FE3C-46E8-8770-DA33F117C093}" dt="2023-05-18T23:08:06.201" v="1163"/>
            <ac:spMkLst>
              <pc:docMk/>
              <pc:sldMasterMk cId="88519749" sldId="2147483686"/>
              <pc:sldLayoutMk cId="1599701440" sldId="2147483694"/>
              <ac:spMk id="2" creationId="{00000000-0000-0000-0000-000000000000}"/>
            </ac:spMkLst>
          </pc:spChg>
          <pc:spChg chg="mod">
            <ac:chgData name="Albee, Maddy" userId="4e399e78-279b-4a5f-b7a4-74f5fe6662b5" providerId="ADAL" clId="{2D9E1344-FE3C-46E8-8770-DA33F117C093}" dt="2023-05-18T23:08:06.201" v="1163"/>
            <ac:spMkLst>
              <pc:docMk/>
              <pc:sldMasterMk cId="88519749" sldId="2147483686"/>
              <pc:sldLayoutMk cId="1599701440" sldId="2147483694"/>
              <ac:spMk id="3" creationId="{00000000-0000-0000-0000-000000000000}"/>
            </ac:spMkLst>
          </pc:spChg>
          <pc:spChg chg="mod">
            <ac:chgData name="Albee, Maddy" userId="4e399e78-279b-4a5f-b7a4-74f5fe6662b5" providerId="ADAL" clId="{2D9E1344-FE3C-46E8-8770-DA33F117C093}" dt="2023-05-18T23:08:06.201" v="1163"/>
            <ac:spMkLst>
              <pc:docMk/>
              <pc:sldMasterMk cId="88519749" sldId="2147483686"/>
              <pc:sldLayoutMk cId="1599701440" sldId="2147483694"/>
              <ac:spMk id="4" creationId="{00000000-0000-0000-0000-000000000000}"/>
            </ac:spMkLst>
          </pc:spChg>
          <pc:spChg chg="mod">
            <ac:chgData name="Albee, Maddy" userId="4e399e78-279b-4a5f-b7a4-74f5fe6662b5" providerId="ADAL" clId="{2D9E1344-FE3C-46E8-8770-DA33F117C093}" dt="2023-05-18T23:08:06.201" v="1163"/>
            <ac:spMkLst>
              <pc:docMk/>
              <pc:sldMasterMk cId="88519749" sldId="2147483686"/>
              <pc:sldLayoutMk cId="1599701440" sldId="2147483694"/>
              <ac:spMk id="5" creationId="{00000000-0000-0000-0000-000000000000}"/>
            </ac:spMkLst>
          </pc:spChg>
          <pc:spChg chg="mod">
            <ac:chgData name="Albee, Maddy" userId="4e399e78-279b-4a5f-b7a4-74f5fe6662b5" providerId="ADAL" clId="{2D9E1344-FE3C-46E8-8770-DA33F117C093}" dt="2023-05-18T23:08:06.201" v="1163"/>
            <ac:spMkLst>
              <pc:docMk/>
              <pc:sldMasterMk cId="88519749" sldId="2147483686"/>
              <pc:sldLayoutMk cId="1599701440" sldId="2147483694"/>
              <ac:spMk id="6" creationId="{00000000-0000-0000-0000-000000000000}"/>
            </ac:spMkLst>
          </pc:spChg>
          <pc:spChg chg="mod">
            <ac:chgData name="Albee, Maddy" userId="4e399e78-279b-4a5f-b7a4-74f5fe6662b5" providerId="ADAL" clId="{2D9E1344-FE3C-46E8-8770-DA33F117C093}" dt="2023-05-18T23:08:06.201" v="1163"/>
            <ac:spMkLst>
              <pc:docMk/>
              <pc:sldMasterMk cId="88519749" sldId="2147483686"/>
              <pc:sldLayoutMk cId="1599701440" sldId="2147483694"/>
              <ac:spMk id="11" creationId="{00000000-0000-0000-0000-000000000000}"/>
            </ac:spMkLst>
          </pc:spChg>
          <pc:picChg chg="mod">
            <ac:chgData name="Albee, Maddy" userId="4e399e78-279b-4a5f-b7a4-74f5fe6662b5" providerId="ADAL" clId="{2D9E1344-FE3C-46E8-8770-DA33F117C093}" dt="2023-05-18T23:08:06.201" v="1163"/>
            <ac:picMkLst>
              <pc:docMk/>
              <pc:sldMasterMk cId="88519749" sldId="2147483686"/>
              <pc:sldLayoutMk cId="1599701440" sldId="2147483694"/>
              <ac:picMk id="10" creationId="{00000000-0000-0000-0000-000000000000}"/>
            </ac:picMkLst>
          </pc:picChg>
          <pc:picChg chg="mod">
            <ac:chgData name="Albee, Maddy" userId="4e399e78-279b-4a5f-b7a4-74f5fe6662b5" providerId="ADAL" clId="{2D9E1344-FE3C-46E8-8770-DA33F117C093}" dt="2023-05-18T23:08:06.201" v="1163"/>
            <ac:picMkLst>
              <pc:docMk/>
              <pc:sldMasterMk cId="88519749" sldId="2147483686"/>
              <pc:sldLayoutMk cId="1599701440" sldId="2147483694"/>
              <ac:picMk id="12" creationId="{00000000-0000-0000-0000-000000000000}"/>
            </ac:picMkLst>
          </pc:picChg>
        </pc:sldLayoutChg>
        <pc:sldLayoutChg chg="modSp">
          <pc:chgData name="Albee, Maddy" userId="4e399e78-279b-4a5f-b7a4-74f5fe6662b5" providerId="ADAL" clId="{2D9E1344-FE3C-46E8-8770-DA33F117C093}" dt="2023-05-18T23:08:06.201" v="1163"/>
          <pc:sldLayoutMkLst>
            <pc:docMk/>
            <pc:sldMasterMk cId="88519749" sldId="2147483686"/>
            <pc:sldLayoutMk cId="2074330726" sldId="2147483695"/>
          </pc:sldLayoutMkLst>
          <pc:spChg chg="mod">
            <ac:chgData name="Albee, Maddy" userId="4e399e78-279b-4a5f-b7a4-74f5fe6662b5" providerId="ADAL" clId="{2D9E1344-FE3C-46E8-8770-DA33F117C093}" dt="2023-05-18T23:08:06.201" v="1163"/>
            <ac:spMkLst>
              <pc:docMk/>
              <pc:sldMasterMk cId="88519749" sldId="2147483686"/>
              <pc:sldLayoutMk cId="2074330726" sldId="2147483695"/>
              <ac:spMk id="2" creationId="{00000000-0000-0000-0000-000000000000}"/>
            </ac:spMkLst>
          </pc:spChg>
          <pc:spChg chg="mod">
            <ac:chgData name="Albee, Maddy" userId="4e399e78-279b-4a5f-b7a4-74f5fe6662b5" providerId="ADAL" clId="{2D9E1344-FE3C-46E8-8770-DA33F117C093}" dt="2023-05-18T23:08:06.201" v="1163"/>
            <ac:spMkLst>
              <pc:docMk/>
              <pc:sldMasterMk cId="88519749" sldId="2147483686"/>
              <pc:sldLayoutMk cId="2074330726" sldId="2147483695"/>
              <ac:spMk id="3" creationId="{00000000-0000-0000-0000-000000000000}"/>
            </ac:spMkLst>
          </pc:spChg>
          <pc:spChg chg="mod">
            <ac:chgData name="Albee, Maddy" userId="4e399e78-279b-4a5f-b7a4-74f5fe6662b5" providerId="ADAL" clId="{2D9E1344-FE3C-46E8-8770-DA33F117C093}" dt="2023-05-18T23:08:06.201" v="1163"/>
            <ac:spMkLst>
              <pc:docMk/>
              <pc:sldMasterMk cId="88519749" sldId="2147483686"/>
              <pc:sldLayoutMk cId="2074330726" sldId="2147483695"/>
              <ac:spMk id="5" creationId="{00000000-0000-0000-0000-000000000000}"/>
            </ac:spMkLst>
          </pc:spChg>
          <pc:spChg chg="mod">
            <ac:chgData name="Albee, Maddy" userId="4e399e78-279b-4a5f-b7a4-74f5fe6662b5" providerId="ADAL" clId="{2D9E1344-FE3C-46E8-8770-DA33F117C093}" dt="2023-05-18T23:08:06.201" v="1163"/>
            <ac:spMkLst>
              <pc:docMk/>
              <pc:sldMasterMk cId="88519749" sldId="2147483686"/>
              <pc:sldLayoutMk cId="2074330726" sldId="2147483695"/>
              <ac:spMk id="11" creationId="{00000000-0000-0000-0000-000000000000}"/>
            </ac:spMkLst>
          </pc:spChg>
          <pc:spChg chg="mod">
            <ac:chgData name="Albee, Maddy" userId="4e399e78-279b-4a5f-b7a4-74f5fe6662b5" providerId="ADAL" clId="{2D9E1344-FE3C-46E8-8770-DA33F117C093}" dt="2023-05-18T23:08:06.201" v="1163"/>
            <ac:spMkLst>
              <pc:docMk/>
              <pc:sldMasterMk cId="88519749" sldId="2147483686"/>
              <pc:sldLayoutMk cId="2074330726" sldId="2147483695"/>
              <ac:spMk id="13" creationId="{00000000-0000-0000-0000-000000000000}"/>
            </ac:spMkLst>
          </pc:spChg>
          <pc:picChg chg="mod">
            <ac:chgData name="Albee, Maddy" userId="4e399e78-279b-4a5f-b7a4-74f5fe6662b5" providerId="ADAL" clId="{2D9E1344-FE3C-46E8-8770-DA33F117C093}" dt="2023-05-18T23:08:06.201" v="1163"/>
            <ac:picMkLst>
              <pc:docMk/>
              <pc:sldMasterMk cId="88519749" sldId="2147483686"/>
              <pc:sldLayoutMk cId="2074330726" sldId="2147483695"/>
              <ac:picMk id="10" creationId="{00000000-0000-0000-0000-000000000000}"/>
            </ac:picMkLst>
          </pc:picChg>
          <pc:picChg chg="mod">
            <ac:chgData name="Albee, Maddy" userId="4e399e78-279b-4a5f-b7a4-74f5fe6662b5" providerId="ADAL" clId="{2D9E1344-FE3C-46E8-8770-DA33F117C093}" dt="2023-05-18T23:08:06.201" v="1163"/>
            <ac:picMkLst>
              <pc:docMk/>
              <pc:sldMasterMk cId="88519749" sldId="2147483686"/>
              <pc:sldLayoutMk cId="2074330726" sldId="2147483695"/>
              <ac:picMk id="12" creationId="{00000000-0000-0000-0000-000000000000}"/>
            </ac:picMkLst>
          </pc:picChg>
        </pc:sldLayoutChg>
        <pc:sldLayoutChg chg="modSp">
          <pc:chgData name="Albee, Maddy" userId="4e399e78-279b-4a5f-b7a4-74f5fe6662b5" providerId="ADAL" clId="{2D9E1344-FE3C-46E8-8770-DA33F117C093}" dt="2023-05-18T23:08:06.201" v="1163"/>
          <pc:sldLayoutMkLst>
            <pc:docMk/>
            <pc:sldMasterMk cId="88519749" sldId="2147483686"/>
            <pc:sldLayoutMk cId="1136039279" sldId="2147483696"/>
          </pc:sldLayoutMkLst>
          <pc:spChg chg="mod">
            <ac:chgData name="Albee, Maddy" userId="4e399e78-279b-4a5f-b7a4-74f5fe6662b5" providerId="ADAL" clId="{2D9E1344-FE3C-46E8-8770-DA33F117C093}" dt="2023-05-18T23:08:06.201" v="1163"/>
            <ac:spMkLst>
              <pc:docMk/>
              <pc:sldMasterMk cId="88519749" sldId="2147483686"/>
              <pc:sldLayoutMk cId="1136039279" sldId="2147483696"/>
              <ac:spMk id="2" creationId="{00000000-0000-0000-0000-000000000000}"/>
            </ac:spMkLst>
          </pc:spChg>
          <pc:spChg chg="mod">
            <ac:chgData name="Albee, Maddy" userId="4e399e78-279b-4a5f-b7a4-74f5fe6662b5" providerId="ADAL" clId="{2D9E1344-FE3C-46E8-8770-DA33F117C093}" dt="2023-05-18T23:08:06.201" v="1163"/>
            <ac:spMkLst>
              <pc:docMk/>
              <pc:sldMasterMk cId="88519749" sldId="2147483686"/>
              <pc:sldLayoutMk cId="1136039279" sldId="2147483696"/>
              <ac:spMk id="7" creationId="{00000000-0000-0000-0000-000000000000}"/>
            </ac:spMkLst>
          </pc:spChg>
          <pc:picChg chg="mod">
            <ac:chgData name="Albee, Maddy" userId="4e399e78-279b-4a5f-b7a4-74f5fe6662b5" providerId="ADAL" clId="{2D9E1344-FE3C-46E8-8770-DA33F117C093}" dt="2023-05-18T23:08:06.201" v="1163"/>
            <ac:picMkLst>
              <pc:docMk/>
              <pc:sldMasterMk cId="88519749" sldId="2147483686"/>
              <pc:sldLayoutMk cId="1136039279" sldId="2147483696"/>
              <ac:picMk id="6" creationId="{00000000-0000-0000-0000-000000000000}"/>
            </ac:picMkLst>
          </pc:picChg>
          <pc:picChg chg="mod">
            <ac:chgData name="Albee, Maddy" userId="4e399e78-279b-4a5f-b7a4-74f5fe6662b5" providerId="ADAL" clId="{2D9E1344-FE3C-46E8-8770-DA33F117C093}" dt="2023-05-18T23:08:06.201" v="1163"/>
            <ac:picMkLst>
              <pc:docMk/>
              <pc:sldMasterMk cId="88519749" sldId="2147483686"/>
              <pc:sldLayoutMk cId="1136039279" sldId="2147483696"/>
              <ac:picMk id="8" creationId="{00000000-0000-0000-0000-000000000000}"/>
            </ac:picMkLst>
          </pc:picChg>
        </pc:sldLayoutChg>
        <pc:sldLayoutChg chg="modSp">
          <pc:chgData name="Albee, Maddy" userId="4e399e78-279b-4a5f-b7a4-74f5fe6662b5" providerId="ADAL" clId="{2D9E1344-FE3C-46E8-8770-DA33F117C093}" dt="2023-05-18T23:08:06.201" v="1163"/>
          <pc:sldLayoutMkLst>
            <pc:docMk/>
            <pc:sldMasterMk cId="88519749" sldId="2147483686"/>
            <pc:sldLayoutMk cId="2714280701" sldId="2147483697"/>
          </pc:sldLayoutMkLst>
          <pc:spChg chg="mod">
            <ac:chgData name="Albee, Maddy" userId="4e399e78-279b-4a5f-b7a4-74f5fe6662b5" providerId="ADAL" clId="{2D9E1344-FE3C-46E8-8770-DA33F117C093}" dt="2023-05-18T23:08:06.201" v="1163"/>
            <ac:spMkLst>
              <pc:docMk/>
              <pc:sldMasterMk cId="88519749" sldId="2147483686"/>
              <pc:sldLayoutMk cId="2714280701" sldId="2147483697"/>
              <ac:spMk id="6" creationId="{00000000-0000-0000-0000-000000000000}"/>
            </ac:spMkLst>
          </pc:spChg>
          <pc:picChg chg="mod">
            <ac:chgData name="Albee, Maddy" userId="4e399e78-279b-4a5f-b7a4-74f5fe6662b5" providerId="ADAL" clId="{2D9E1344-FE3C-46E8-8770-DA33F117C093}" dt="2023-05-18T23:08:06.201" v="1163"/>
            <ac:picMkLst>
              <pc:docMk/>
              <pc:sldMasterMk cId="88519749" sldId="2147483686"/>
              <pc:sldLayoutMk cId="2714280701" sldId="2147483697"/>
              <ac:picMk id="5" creationId="{00000000-0000-0000-0000-000000000000}"/>
            </ac:picMkLst>
          </pc:picChg>
          <pc:picChg chg="mod">
            <ac:chgData name="Albee, Maddy" userId="4e399e78-279b-4a5f-b7a4-74f5fe6662b5" providerId="ADAL" clId="{2D9E1344-FE3C-46E8-8770-DA33F117C093}" dt="2023-05-18T23:08:06.201" v="1163"/>
            <ac:picMkLst>
              <pc:docMk/>
              <pc:sldMasterMk cId="88519749" sldId="2147483686"/>
              <pc:sldLayoutMk cId="2714280701" sldId="2147483697"/>
              <ac:picMk id="7" creationId="{00000000-0000-0000-0000-000000000000}"/>
            </ac:picMkLst>
          </pc:picChg>
        </pc:sldLayoutChg>
        <pc:sldLayoutChg chg="modSp">
          <pc:chgData name="Albee, Maddy" userId="4e399e78-279b-4a5f-b7a4-74f5fe6662b5" providerId="ADAL" clId="{2D9E1344-FE3C-46E8-8770-DA33F117C093}" dt="2023-05-18T23:08:06.201" v="1163"/>
          <pc:sldLayoutMkLst>
            <pc:docMk/>
            <pc:sldMasterMk cId="88519749" sldId="2147483686"/>
            <pc:sldLayoutMk cId="1670553820" sldId="2147483698"/>
          </pc:sldLayoutMkLst>
          <pc:picChg chg="mod">
            <ac:chgData name="Albee, Maddy" userId="4e399e78-279b-4a5f-b7a4-74f5fe6662b5" providerId="ADAL" clId="{2D9E1344-FE3C-46E8-8770-DA33F117C093}" dt="2023-05-18T23:08:06.201" v="1163"/>
            <ac:picMkLst>
              <pc:docMk/>
              <pc:sldMasterMk cId="88519749" sldId="2147483686"/>
              <pc:sldLayoutMk cId="1670553820" sldId="2147483698"/>
              <ac:picMk id="3" creationId="{00000000-0000-0000-0000-000000000000}"/>
            </ac:picMkLst>
          </pc:picChg>
        </pc:sldLayoutChg>
        <pc:sldLayoutChg chg="modSp">
          <pc:chgData name="Albee, Maddy" userId="4e399e78-279b-4a5f-b7a4-74f5fe6662b5" providerId="ADAL" clId="{2D9E1344-FE3C-46E8-8770-DA33F117C093}" dt="2023-05-18T23:08:06.201" v="1163"/>
          <pc:sldLayoutMkLst>
            <pc:docMk/>
            <pc:sldMasterMk cId="88519749" sldId="2147483686"/>
            <pc:sldLayoutMk cId="1907580707" sldId="2147483699"/>
          </pc:sldLayoutMkLst>
          <pc:spChg chg="mod">
            <ac:chgData name="Albee, Maddy" userId="4e399e78-279b-4a5f-b7a4-74f5fe6662b5" providerId="ADAL" clId="{2D9E1344-FE3C-46E8-8770-DA33F117C093}" dt="2023-05-18T23:08:06.201" v="1163"/>
            <ac:spMkLst>
              <pc:docMk/>
              <pc:sldMasterMk cId="88519749" sldId="2147483686"/>
              <pc:sldLayoutMk cId="1907580707" sldId="2147483699"/>
              <ac:spMk id="3" creationId="{00000000-0000-0000-0000-000000000000}"/>
            </ac:spMkLst>
          </pc:spChg>
          <pc:spChg chg="mod">
            <ac:chgData name="Albee, Maddy" userId="4e399e78-279b-4a5f-b7a4-74f5fe6662b5" providerId="ADAL" clId="{2D9E1344-FE3C-46E8-8770-DA33F117C093}" dt="2023-05-18T23:08:06.201" v="1163"/>
            <ac:spMkLst>
              <pc:docMk/>
              <pc:sldMasterMk cId="88519749" sldId="2147483686"/>
              <pc:sldLayoutMk cId="1907580707" sldId="2147483699"/>
              <ac:spMk id="4" creationId="{00000000-0000-0000-0000-000000000000}"/>
            </ac:spMkLst>
          </pc:spChg>
          <pc:picChg chg="mod">
            <ac:chgData name="Albee, Maddy" userId="4e399e78-279b-4a5f-b7a4-74f5fe6662b5" providerId="ADAL" clId="{2D9E1344-FE3C-46E8-8770-DA33F117C093}" dt="2023-05-18T23:08:06.201" v="1163"/>
            <ac:picMkLst>
              <pc:docMk/>
              <pc:sldMasterMk cId="88519749" sldId="2147483686"/>
              <pc:sldLayoutMk cId="1907580707" sldId="2147483699"/>
              <ac:picMk id="6" creationId="{00000000-0000-0000-0000-000000000000}"/>
            </ac:picMkLst>
          </pc:picChg>
        </pc:sldLayoutChg>
        <pc:sldLayoutChg chg="modSp">
          <pc:chgData name="Albee, Maddy" userId="4e399e78-279b-4a5f-b7a4-74f5fe6662b5" providerId="ADAL" clId="{2D9E1344-FE3C-46E8-8770-DA33F117C093}" dt="2023-05-18T23:08:06.201" v="1163"/>
          <pc:sldLayoutMkLst>
            <pc:docMk/>
            <pc:sldMasterMk cId="88519749" sldId="2147483686"/>
            <pc:sldLayoutMk cId="3113385081" sldId="2147483700"/>
          </pc:sldLayoutMkLst>
          <pc:spChg chg="mod">
            <ac:chgData name="Albee, Maddy" userId="4e399e78-279b-4a5f-b7a4-74f5fe6662b5" providerId="ADAL" clId="{2D9E1344-FE3C-46E8-8770-DA33F117C093}" dt="2023-05-18T23:08:06.201" v="1163"/>
            <ac:spMkLst>
              <pc:docMk/>
              <pc:sldMasterMk cId="88519749" sldId="2147483686"/>
              <pc:sldLayoutMk cId="3113385081" sldId="2147483700"/>
              <ac:spMk id="2" creationId="{00000000-0000-0000-0000-000000000000}"/>
            </ac:spMkLst>
          </pc:spChg>
          <pc:spChg chg="mod">
            <ac:chgData name="Albee, Maddy" userId="4e399e78-279b-4a5f-b7a4-74f5fe6662b5" providerId="ADAL" clId="{2D9E1344-FE3C-46E8-8770-DA33F117C093}" dt="2023-05-18T23:08:06.201" v="1163"/>
            <ac:spMkLst>
              <pc:docMk/>
              <pc:sldMasterMk cId="88519749" sldId="2147483686"/>
              <pc:sldLayoutMk cId="3113385081" sldId="2147483700"/>
              <ac:spMk id="3" creationId="{00000000-0000-0000-0000-000000000000}"/>
            </ac:spMkLst>
          </pc:spChg>
          <pc:spChg chg="mod">
            <ac:chgData name="Albee, Maddy" userId="4e399e78-279b-4a5f-b7a4-74f5fe6662b5" providerId="ADAL" clId="{2D9E1344-FE3C-46E8-8770-DA33F117C093}" dt="2023-05-18T23:08:06.201" v="1163"/>
            <ac:spMkLst>
              <pc:docMk/>
              <pc:sldMasterMk cId="88519749" sldId="2147483686"/>
              <pc:sldLayoutMk cId="3113385081" sldId="2147483700"/>
              <ac:spMk id="4" creationId="{00000000-0000-0000-0000-000000000000}"/>
            </ac:spMkLst>
          </pc:spChg>
        </pc:sldLayoutChg>
        <pc:sldLayoutChg chg="delSp modSp">
          <pc:chgData name="Albee, Maddy" userId="4e399e78-279b-4a5f-b7a4-74f5fe6662b5" providerId="ADAL" clId="{2D9E1344-FE3C-46E8-8770-DA33F117C093}" dt="2023-05-18T23:08:06.201" v="1163"/>
          <pc:sldLayoutMkLst>
            <pc:docMk/>
            <pc:sldMasterMk cId="88519749" sldId="2147483686"/>
            <pc:sldLayoutMk cId="211314103" sldId="2147483741"/>
          </pc:sldLayoutMkLst>
          <pc:spChg chg="mod">
            <ac:chgData name="Albee, Maddy" userId="4e399e78-279b-4a5f-b7a4-74f5fe6662b5" providerId="ADAL" clId="{2D9E1344-FE3C-46E8-8770-DA33F117C093}" dt="2023-05-18T23:08:06.201" v="1163"/>
            <ac:spMkLst>
              <pc:docMk/>
              <pc:sldMasterMk cId="88519749" sldId="2147483686"/>
              <pc:sldLayoutMk cId="211314103" sldId="2147483741"/>
              <ac:spMk id="2" creationId="{333F61BD-79C6-5DB8-7DE7-36FD8B378DAD}"/>
            </ac:spMkLst>
          </pc:spChg>
          <pc:spChg chg="mod">
            <ac:chgData name="Albee, Maddy" userId="4e399e78-279b-4a5f-b7a4-74f5fe6662b5" providerId="ADAL" clId="{2D9E1344-FE3C-46E8-8770-DA33F117C093}" dt="2023-05-18T23:08:06.201" v="1163"/>
            <ac:spMkLst>
              <pc:docMk/>
              <pc:sldMasterMk cId="88519749" sldId="2147483686"/>
              <pc:sldLayoutMk cId="211314103" sldId="2147483741"/>
              <ac:spMk id="3" creationId="{00F239A6-C54C-55DA-B208-656349F0124F}"/>
            </ac:spMkLst>
          </pc:spChg>
          <pc:spChg chg="del">
            <ac:chgData name="Albee, Maddy" userId="4e399e78-279b-4a5f-b7a4-74f5fe6662b5" providerId="ADAL" clId="{2D9E1344-FE3C-46E8-8770-DA33F117C093}" dt="2023-05-18T18:33:24.264" v="327"/>
            <ac:spMkLst>
              <pc:docMk/>
              <pc:sldMasterMk cId="88519749" sldId="2147483686"/>
              <pc:sldLayoutMk cId="211314103" sldId="2147483741"/>
              <ac:spMk id="7" creationId="{7262C195-DDE4-4B6E-9EAC-5304B8BD31CA}"/>
            </ac:spMkLst>
          </pc:spChg>
          <pc:spChg chg="mod">
            <ac:chgData name="Albee, Maddy" userId="4e399e78-279b-4a5f-b7a4-74f5fe6662b5" providerId="ADAL" clId="{2D9E1344-FE3C-46E8-8770-DA33F117C093}" dt="2023-05-18T23:08:06.201" v="1163"/>
            <ac:spMkLst>
              <pc:docMk/>
              <pc:sldMasterMk cId="88519749" sldId="2147483686"/>
              <pc:sldLayoutMk cId="211314103" sldId="2147483741"/>
              <ac:spMk id="8" creationId="{DAD487EF-0E7D-D0CD-4B0A-6A992D56D09D}"/>
            </ac:spMkLst>
          </pc:spChg>
          <pc:picChg chg="del">
            <ac:chgData name="Albee, Maddy" userId="4e399e78-279b-4a5f-b7a4-74f5fe6662b5" providerId="ADAL" clId="{2D9E1344-FE3C-46E8-8770-DA33F117C093}" dt="2023-05-18T18:33:24.264" v="327"/>
            <ac:picMkLst>
              <pc:docMk/>
              <pc:sldMasterMk cId="88519749" sldId="2147483686"/>
              <pc:sldLayoutMk cId="211314103" sldId="2147483741"/>
              <ac:picMk id="6" creationId="{9BB60AD3-58FF-3D16-A65F-7C1A8DE22CE5}"/>
            </ac:picMkLst>
          </pc:picChg>
          <pc:picChg chg="del">
            <ac:chgData name="Albee, Maddy" userId="4e399e78-279b-4a5f-b7a4-74f5fe6662b5" providerId="ADAL" clId="{2D9E1344-FE3C-46E8-8770-DA33F117C093}" dt="2023-05-18T18:33:24.264" v="327"/>
            <ac:picMkLst>
              <pc:docMk/>
              <pc:sldMasterMk cId="88519749" sldId="2147483686"/>
              <pc:sldLayoutMk cId="211314103" sldId="2147483741"/>
              <ac:picMk id="12" creationId="{04123BF0-CBAC-74E8-C27B-99C880CF311F}"/>
            </ac:picMkLst>
          </pc:picChg>
        </pc:sldLayoutChg>
      </pc:sldMasterChg>
      <pc:sldMasterChg chg="modSp modSldLayout">
        <pc:chgData name="Albee, Maddy" userId="4e399e78-279b-4a5f-b7a4-74f5fe6662b5" providerId="ADAL" clId="{2D9E1344-FE3C-46E8-8770-DA33F117C093}" dt="2023-05-18T23:08:06.201" v="1163"/>
        <pc:sldMasterMkLst>
          <pc:docMk/>
          <pc:sldMasterMk cId="752706658" sldId="2147483701"/>
        </pc:sldMasterMkLst>
        <pc:spChg chg="mod">
          <ac:chgData name="Albee, Maddy" userId="4e399e78-279b-4a5f-b7a4-74f5fe6662b5" providerId="ADAL" clId="{2D9E1344-FE3C-46E8-8770-DA33F117C093}" dt="2023-05-18T23:08:06.201" v="1163"/>
          <ac:spMkLst>
            <pc:docMk/>
            <pc:sldMasterMk cId="752706658" sldId="2147483701"/>
            <ac:spMk id="2" creationId="{00000000-0000-0000-0000-000000000000}"/>
          </ac:spMkLst>
        </pc:spChg>
        <pc:spChg chg="mod">
          <ac:chgData name="Albee, Maddy" userId="4e399e78-279b-4a5f-b7a4-74f5fe6662b5" providerId="ADAL" clId="{2D9E1344-FE3C-46E8-8770-DA33F117C093}" dt="2023-05-18T23:08:06.201" v="1163"/>
          <ac:spMkLst>
            <pc:docMk/>
            <pc:sldMasterMk cId="752706658" sldId="2147483701"/>
            <ac:spMk id="3" creationId="{00000000-0000-0000-0000-000000000000}"/>
          </ac:spMkLst>
        </pc:spChg>
        <pc:spChg chg="mod">
          <ac:chgData name="Albee, Maddy" userId="4e399e78-279b-4a5f-b7a4-74f5fe6662b5" providerId="ADAL" clId="{2D9E1344-FE3C-46E8-8770-DA33F117C093}" dt="2023-05-18T23:08:06.201" v="1163"/>
          <ac:spMkLst>
            <pc:docMk/>
            <pc:sldMasterMk cId="752706658" sldId="2147483701"/>
            <ac:spMk id="6" creationId="{00000000-0000-0000-0000-000000000000}"/>
          </ac:spMkLst>
        </pc:spChg>
        <pc:sldLayoutChg chg="modSp">
          <pc:chgData name="Albee, Maddy" userId="4e399e78-279b-4a5f-b7a4-74f5fe6662b5" providerId="ADAL" clId="{2D9E1344-FE3C-46E8-8770-DA33F117C093}" dt="2023-05-18T23:08:06.201" v="1163"/>
          <pc:sldLayoutMkLst>
            <pc:docMk/>
            <pc:sldMasterMk cId="752706658" sldId="2147483701"/>
            <pc:sldLayoutMk cId="2342846479" sldId="2147483702"/>
          </pc:sldLayoutMkLst>
          <pc:spChg chg="mod">
            <ac:chgData name="Albee, Maddy" userId="4e399e78-279b-4a5f-b7a4-74f5fe6662b5" providerId="ADAL" clId="{2D9E1344-FE3C-46E8-8770-DA33F117C093}" dt="2023-05-18T23:08:06.201" v="1163"/>
            <ac:spMkLst>
              <pc:docMk/>
              <pc:sldMasterMk cId="752706658" sldId="2147483701"/>
              <pc:sldLayoutMk cId="2342846479" sldId="2147483702"/>
              <ac:spMk id="2" creationId="{00000000-0000-0000-0000-000000000000}"/>
            </ac:spMkLst>
          </pc:spChg>
          <pc:spChg chg="mod">
            <ac:chgData name="Albee, Maddy" userId="4e399e78-279b-4a5f-b7a4-74f5fe6662b5" providerId="ADAL" clId="{2D9E1344-FE3C-46E8-8770-DA33F117C093}" dt="2023-05-18T23:08:06.201" v="1163"/>
            <ac:spMkLst>
              <pc:docMk/>
              <pc:sldMasterMk cId="752706658" sldId="2147483701"/>
              <pc:sldLayoutMk cId="2342846479" sldId="2147483702"/>
              <ac:spMk id="3" creationId="{00000000-0000-0000-0000-000000000000}"/>
            </ac:spMkLst>
          </pc:spChg>
          <pc:spChg chg="mod">
            <ac:chgData name="Albee, Maddy" userId="4e399e78-279b-4a5f-b7a4-74f5fe6662b5" providerId="ADAL" clId="{2D9E1344-FE3C-46E8-8770-DA33F117C093}" dt="2023-05-18T23:08:06.201" v="1163"/>
            <ac:spMkLst>
              <pc:docMk/>
              <pc:sldMasterMk cId="752706658" sldId="2147483701"/>
              <pc:sldLayoutMk cId="2342846479" sldId="2147483702"/>
              <ac:spMk id="10" creationId="{00000000-0000-0000-0000-000000000000}"/>
            </ac:spMkLst>
          </pc:spChg>
          <pc:picChg chg="mod">
            <ac:chgData name="Albee, Maddy" userId="4e399e78-279b-4a5f-b7a4-74f5fe6662b5" providerId="ADAL" clId="{2D9E1344-FE3C-46E8-8770-DA33F117C093}" dt="2023-05-18T23:08:06.201" v="1163"/>
            <ac:picMkLst>
              <pc:docMk/>
              <pc:sldMasterMk cId="752706658" sldId="2147483701"/>
              <pc:sldLayoutMk cId="2342846479" sldId="2147483702"/>
              <ac:picMk id="7" creationId="{00000000-0000-0000-0000-000000000000}"/>
            </ac:picMkLst>
          </pc:picChg>
          <pc:picChg chg="mod">
            <ac:chgData name="Albee, Maddy" userId="4e399e78-279b-4a5f-b7a4-74f5fe6662b5" providerId="ADAL" clId="{2D9E1344-FE3C-46E8-8770-DA33F117C093}" dt="2023-05-18T23:08:06.201" v="1163"/>
            <ac:picMkLst>
              <pc:docMk/>
              <pc:sldMasterMk cId="752706658" sldId="2147483701"/>
              <pc:sldLayoutMk cId="2342846479" sldId="2147483702"/>
              <ac:picMk id="9" creationId="{00000000-0000-0000-0000-000000000000}"/>
            </ac:picMkLst>
          </pc:picChg>
        </pc:sldLayoutChg>
        <pc:sldLayoutChg chg="modSp">
          <pc:chgData name="Albee, Maddy" userId="4e399e78-279b-4a5f-b7a4-74f5fe6662b5" providerId="ADAL" clId="{2D9E1344-FE3C-46E8-8770-DA33F117C093}" dt="2023-05-18T23:08:06.201" v="1163"/>
          <pc:sldLayoutMkLst>
            <pc:docMk/>
            <pc:sldMasterMk cId="752706658" sldId="2147483701"/>
            <pc:sldLayoutMk cId="2477685963" sldId="2147483703"/>
          </pc:sldLayoutMkLst>
          <pc:spChg chg="mod">
            <ac:chgData name="Albee, Maddy" userId="4e399e78-279b-4a5f-b7a4-74f5fe6662b5" providerId="ADAL" clId="{2D9E1344-FE3C-46E8-8770-DA33F117C093}" dt="2023-05-18T23:08:06.201" v="1163"/>
            <ac:spMkLst>
              <pc:docMk/>
              <pc:sldMasterMk cId="752706658" sldId="2147483701"/>
              <pc:sldLayoutMk cId="2477685963" sldId="2147483703"/>
              <ac:spMk id="2" creationId="{00000000-0000-0000-0000-000000000000}"/>
            </ac:spMkLst>
          </pc:spChg>
          <pc:spChg chg="mod">
            <ac:chgData name="Albee, Maddy" userId="4e399e78-279b-4a5f-b7a4-74f5fe6662b5" providerId="ADAL" clId="{2D9E1344-FE3C-46E8-8770-DA33F117C093}" dt="2023-05-18T23:08:06.201" v="1163"/>
            <ac:spMkLst>
              <pc:docMk/>
              <pc:sldMasterMk cId="752706658" sldId="2147483701"/>
              <pc:sldLayoutMk cId="2477685963" sldId="2147483703"/>
              <ac:spMk id="3" creationId="{00000000-0000-0000-0000-000000000000}"/>
            </ac:spMkLst>
          </pc:spChg>
          <pc:spChg chg="mod">
            <ac:chgData name="Albee, Maddy" userId="4e399e78-279b-4a5f-b7a4-74f5fe6662b5" providerId="ADAL" clId="{2D9E1344-FE3C-46E8-8770-DA33F117C093}" dt="2023-05-18T23:08:06.201" v="1163"/>
            <ac:spMkLst>
              <pc:docMk/>
              <pc:sldMasterMk cId="752706658" sldId="2147483701"/>
              <pc:sldLayoutMk cId="2477685963" sldId="2147483703"/>
              <ac:spMk id="8" creationId="{00000000-0000-0000-0000-000000000000}"/>
            </ac:spMkLst>
          </pc:spChg>
          <pc:picChg chg="mod">
            <ac:chgData name="Albee, Maddy" userId="4e399e78-279b-4a5f-b7a4-74f5fe6662b5" providerId="ADAL" clId="{2D9E1344-FE3C-46E8-8770-DA33F117C093}" dt="2023-05-18T23:08:06.201" v="1163"/>
            <ac:picMkLst>
              <pc:docMk/>
              <pc:sldMasterMk cId="752706658" sldId="2147483701"/>
              <pc:sldLayoutMk cId="2477685963" sldId="2147483703"/>
              <ac:picMk id="7" creationId="{00000000-0000-0000-0000-000000000000}"/>
            </ac:picMkLst>
          </pc:picChg>
          <pc:picChg chg="mod">
            <ac:chgData name="Albee, Maddy" userId="4e399e78-279b-4a5f-b7a4-74f5fe6662b5" providerId="ADAL" clId="{2D9E1344-FE3C-46E8-8770-DA33F117C093}" dt="2023-05-18T23:08:06.201" v="1163"/>
            <ac:picMkLst>
              <pc:docMk/>
              <pc:sldMasterMk cId="752706658" sldId="2147483701"/>
              <pc:sldLayoutMk cId="2477685963" sldId="2147483703"/>
              <ac:picMk id="11" creationId="{00000000-0000-0000-0000-000000000000}"/>
            </ac:picMkLst>
          </pc:picChg>
          <pc:picChg chg="mod">
            <ac:chgData name="Albee, Maddy" userId="4e399e78-279b-4a5f-b7a4-74f5fe6662b5" providerId="ADAL" clId="{2D9E1344-FE3C-46E8-8770-DA33F117C093}" dt="2023-05-18T23:08:06.201" v="1163"/>
            <ac:picMkLst>
              <pc:docMk/>
              <pc:sldMasterMk cId="752706658" sldId="2147483701"/>
              <pc:sldLayoutMk cId="2477685963" sldId="2147483703"/>
              <ac:picMk id="2067" creationId="{00000000-0000-0000-0000-000000000000}"/>
            </ac:picMkLst>
          </pc:picChg>
        </pc:sldLayoutChg>
        <pc:sldLayoutChg chg="modSp">
          <pc:chgData name="Albee, Maddy" userId="4e399e78-279b-4a5f-b7a4-74f5fe6662b5" providerId="ADAL" clId="{2D9E1344-FE3C-46E8-8770-DA33F117C093}" dt="2023-05-18T23:08:06.201" v="1163"/>
          <pc:sldLayoutMkLst>
            <pc:docMk/>
            <pc:sldMasterMk cId="752706658" sldId="2147483701"/>
            <pc:sldLayoutMk cId="780475719" sldId="2147483704"/>
          </pc:sldLayoutMkLst>
          <pc:spChg chg="mod">
            <ac:chgData name="Albee, Maddy" userId="4e399e78-279b-4a5f-b7a4-74f5fe6662b5" providerId="ADAL" clId="{2D9E1344-FE3C-46E8-8770-DA33F117C093}" dt="2023-05-18T23:08:06.201" v="1163"/>
            <ac:spMkLst>
              <pc:docMk/>
              <pc:sldMasterMk cId="752706658" sldId="2147483701"/>
              <pc:sldLayoutMk cId="780475719" sldId="2147483704"/>
              <ac:spMk id="3" creationId="{00000000-0000-0000-0000-000000000000}"/>
            </ac:spMkLst>
          </pc:spChg>
          <pc:spChg chg="mod">
            <ac:chgData name="Albee, Maddy" userId="4e399e78-279b-4a5f-b7a4-74f5fe6662b5" providerId="ADAL" clId="{2D9E1344-FE3C-46E8-8770-DA33F117C093}" dt="2023-05-18T23:08:06.201" v="1163"/>
            <ac:spMkLst>
              <pc:docMk/>
              <pc:sldMasterMk cId="752706658" sldId="2147483701"/>
              <pc:sldLayoutMk cId="780475719" sldId="2147483704"/>
              <ac:spMk id="8" creationId="{00000000-0000-0000-0000-000000000000}"/>
            </ac:spMkLst>
          </pc:spChg>
          <pc:picChg chg="mod">
            <ac:chgData name="Albee, Maddy" userId="4e399e78-279b-4a5f-b7a4-74f5fe6662b5" providerId="ADAL" clId="{2D9E1344-FE3C-46E8-8770-DA33F117C093}" dt="2023-05-18T23:08:06.201" v="1163"/>
            <ac:picMkLst>
              <pc:docMk/>
              <pc:sldMasterMk cId="752706658" sldId="2147483701"/>
              <pc:sldLayoutMk cId="780475719" sldId="2147483704"/>
              <ac:picMk id="7" creationId="{00000000-0000-0000-0000-000000000000}"/>
            </ac:picMkLst>
          </pc:picChg>
          <pc:picChg chg="mod">
            <ac:chgData name="Albee, Maddy" userId="4e399e78-279b-4a5f-b7a4-74f5fe6662b5" providerId="ADAL" clId="{2D9E1344-FE3C-46E8-8770-DA33F117C093}" dt="2023-05-18T23:08:06.201" v="1163"/>
            <ac:picMkLst>
              <pc:docMk/>
              <pc:sldMasterMk cId="752706658" sldId="2147483701"/>
              <pc:sldLayoutMk cId="780475719" sldId="2147483704"/>
              <ac:picMk id="9" creationId="{00000000-0000-0000-0000-000000000000}"/>
            </ac:picMkLst>
          </pc:picChg>
          <pc:picChg chg="mod">
            <ac:chgData name="Albee, Maddy" userId="4e399e78-279b-4a5f-b7a4-74f5fe6662b5" providerId="ADAL" clId="{2D9E1344-FE3C-46E8-8770-DA33F117C093}" dt="2023-05-18T23:08:06.201" v="1163"/>
            <ac:picMkLst>
              <pc:docMk/>
              <pc:sldMasterMk cId="752706658" sldId="2147483701"/>
              <pc:sldLayoutMk cId="780475719" sldId="2147483704"/>
              <ac:picMk id="5137" creationId="{00000000-0000-0000-0000-000000000000}"/>
            </ac:picMkLst>
          </pc:picChg>
        </pc:sldLayoutChg>
        <pc:sldLayoutChg chg="modSp">
          <pc:chgData name="Albee, Maddy" userId="4e399e78-279b-4a5f-b7a4-74f5fe6662b5" providerId="ADAL" clId="{2D9E1344-FE3C-46E8-8770-DA33F117C093}" dt="2023-05-18T23:08:06.201" v="1163"/>
          <pc:sldLayoutMkLst>
            <pc:docMk/>
            <pc:sldMasterMk cId="752706658" sldId="2147483701"/>
            <pc:sldLayoutMk cId="3307964573" sldId="2147483705"/>
          </pc:sldLayoutMkLst>
          <pc:spChg chg="mod">
            <ac:chgData name="Albee, Maddy" userId="4e399e78-279b-4a5f-b7a4-74f5fe6662b5" providerId="ADAL" clId="{2D9E1344-FE3C-46E8-8770-DA33F117C093}" dt="2023-05-18T23:08:06.201" v="1163"/>
            <ac:spMkLst>
              <pc:docMk/>
              <pc:sldMasterMk cId="752706658" sldId="2147483701"/>
              <pc:sldLayoutMk cId="3307964573" sldId="2147483705"/>
              <ac:spMk id="3" creationId="{00000000-0000-0000-0000-000000000000}"/>
            </ac:spMkLst>
          </pc:spChg>
          <pc:spChg chg="mod">
            <ac:chgData name="Albee, Maddy" userId="4e399e78-279b-4a5f-b7a4-74f5fe6662b5" providerId="ADAL" clId="{2D9E1344-FE3C-46E8-8770-DA33F117C093}" dt="2023-05-18T23:08:06.201" v="1163"/>
            <ac:spMkLst>
              <pc:docMk/>
              <pc:sldMasterMk cId="752706658" sldId="2147483701"/>
              <pc:sldLayoutMk cId="3307964573" sldId="2147483705"/>
              <ac:spMk id="8" creationId="{00000000-0000-0000-0000-000000000000}"/>
            </ac:spMkLst>
          </pc:spChg>
          <pc:picChg chg="mod">
            <ac:chgData name="Albee, Maddy" userId="4e399e78-279b-4a5f-b7a4-74f5fe6662b5" providerId="ADAL" clId="{2D9E1344-FE3C-46E8-8770-DA33F117C093}" dt="2023-05-18T23:08:06.201" v="1163"/>
            <ac:picMkLst>
              <pc:docMk/>
              <pc:sldMasterMk cId="752706658" sldId="2147483701"/>
              <pc:sldLayoutMk cId="3307964573" sldId="2147483705"/>
              <ac:picMk id="7" creationId="{00000000-0000-0000-0000-000000000000}"/>
            </ac:picMkLst>
          </pc:picChg>
          <pc:picChg chg="mod">
            <ac:chgData name="Albee, Maddy" userId="4e399e78-279b-4a5f-b7a4-74f5fe6662b5" providerId="ADAL" clId="{2D9E1344-FE3C-46E8-8770-DA33F117C093}" dt="2023-05-18T23:08:06.201" v="1163"/>
            <ac:picMkLst>
              <pc:docMk/>
              <pc:sldMasterMk cId="752706658" sldId="2147483701"/>
              <pc:sldLayoutMk cId="3307964573" sldId="2147483705"/>
              <ac:picMk id="9" creationId="{00000000-0000-0000-0000-000000000000}"/>
            </ac:picMkLst>
          </pc:picChg>
          <pc:picChg chg="mod">
            <ac:chgData name="Albee, Maddy" userId="4e399e78-279b-4a5f-b7a4-74f5fe6662b5" providerId="ADAL" clId="{2D9E1344-FE3C-46E8-8770-DA33F117C093}" dt="2023-05-18T23:08:06.201" v="1163"/>
            <ac:picMkLst>
              <pc:docMk/>
              <pc:sldMasterMk cId="752706658" sldId="2147483701"/>
              <pc:sldLayoutMk cId="3307964573" sldId="2147483705"/>
              <ac:picMk id="6161" creationId="{00000000-0000-0000-0000-000000000000}"/>
            </ac:picMkLst>
          </pc:picChg>
        </pc:sldLayoutChg>
        <pc:sldLayoutChg chg="modSp">
          <pc:chgData name="Albee, Maddy" userId="4e399e78-279b-4a5f-b7a4-74f5fe6662b5" providerId="ADAL" clId="{2D9E1344-FE3C-46E8-8770-DA33F117C093}" dt="2023-05-18T23:08:06.201" v="1163"/>
          <pc:sldLayoutMkLst>
            <pc:docMk/>
            <pc:sldMasterMk cId="752706658" sldId="2147483701"/>
            <pc:sldLayoutMk cId="123813661" sldId="2147483706"/>
          </pc:sldLayoutMkLst>
          <pc:spChg chg="mod">
            <ac:chgData name="Albee, Maddy" userId="4e399e78-279b-4a5f-b7a4-74f5fe6662b5" providerId="ADAL" clId="{2D9E1344-FE3C-46E8-8770-DA33F117C093}" dt="2023-05-18T23:08:06.201" v="1163"/>
            <ac:spMkLst>
              <pc:docMk/>
              <pc:sldMasterMk cId="752706658" sldId="2147483701"/>
              <pc:sldLayoutMk cId="123813661" sldId="2147483706"/>
              <ac:spMk id="2" creationId="{00000000-0000-0000-0000-000000000000}"/>
            </ac:spMkLst>
          </pc:spChg>
          <pc:spChg chg="mod">
            <ac:chgData name="Albee, Maddy" userId="4e399e78-279b-4a5f-b7a4-74f5fe6662b5" providerId="ADAL" clId="{2D9E1344-FE3C-46E8-8770-DA33F117C093}" dt="2023-05-18T23:08:06.201" v="1163"/>
            <ac:spMkLst>
              <pc:docMk/>
              <pc:sldMasterMk cId="752706658" sldId="2147483701"/>
              <pc:sldLayoutMk cId="123813661" sldId="2147483706"/>
              <ac:spMk id="3" creationId="{00000000-0000-0000-0000-000000000000}"/>
            </ac:spMkLst>
          </pc:spChg>
          <pc:spChg chg="mod">
            <ac:chgData name="Albee, Maddy" userId="4e399e78-279b-4a5f-b7a4-74f5fe6662b5" providerId="ADAL" clId="{2D9E1344-FE3C-46E8-8770-DA33F117C093}" dt="2023-05-18T23:08:06.201" v="1163"/>
            <ac:spMkLst>
              <pc:docMk/>
              <pc:sldMasterMk cId="752706658" sldId="2147483701"/>
              <pc:sldLayoutMk cId="123813661" sldId="2147483706"/>
              <ac:spMk id="8" creationId="{00000000-0000-0000-0000-000000000000}"/>
            </ac:spMkLst>
          </pc:spChg>
          <pc:spChg chg="mod">
            <ac:chgData name="Albee, Maddy" userId="4e399e78-279b-4a5f-b7a4-74f5fe6662b5" providerId="ADAL" clId="{2D9E1344-FE3C-46E8-8770-DA33F117C093}" dt="2023-05-18T23:08:06.201" v="1163"/>
            <ac:spMkLst>
              <pc:docMk/>
              <pc:sldMasterMk cId="752706658" sldId="2147483701"/>
              <pc:sldLayoutMk cId="123813661" sldId="2147483706"/>
              <ac:spMk id="12" creationId="{00000000-0000-0000-0000-000000000000}"/>
            </ac:spMkLst>
          </pc:spChg>
          <pc:picChg chg="mod">
            <ac:chgData name="Albee, Maddy" userId="4e399e78-279b-4a5f-b7a4-74f5fe6662b5" providerId="ADAL" clId="{2D9E1344-FE3C-46E8-8770-DA33F117C093}" dt="2023-05-18T23:08:06.201" v="1163"/>
            <ac:picMkLst>
              <pc:docMk/>
              <pc:sldMasterMk cId="752706658" sldId="2147483701"/>
              <pc:sldLayoutMk cId="123813661" sldId="2147483706"/>
              <ac:picMk id="7" creationId="{00000000-0000-0000-0000-000000000000}"/>
            </ac:picMkLst>
          </pc:picChg>
          <pc:picChg chg="mod">
            <ac:chgData name="Albee, Maddy" userId="4e399e78-279b-4a5f-b7a4-74f5fe6662b5" providerId="ADAL" clId="{2D9E1344-FE3C-46E8-8770-DA33F117C093}" dt="2023-05-18T23:08:06.201" v="1163"/>
            <ac:picMkLst>
              <pc:docMk/>
              <pc:sldMasterMk cId="752706658" sldId="2147483701"/>
              <pc:sldLayoutMk cId="123813661" sldId="2147483706"/>
              <ac:picMk id="11" creationId="{00000000-0000-0000-0000-000000000000}"/>
            </ac:picMkLst>
          </pc:picChg>
        </pc:sldLayoutChg>
        <pc:sldLayoutChg chg="modSp">
          <pc:chgData name="Albee, Maddy" userId="4e399e78-279b-4a5f-b7a4-74f5fe6662b5" providerId="ADAL" clId="{2D9E1344-FE3C-46E8-8770-DA33F117C093}" dt="2023-05-18T23:08:06.201" v="1163"/>
          <pc:sldLayoutMkLst>
            <pc:docMk/>
            <pc:sldMasterMk cId="752706658" sldId="2147483701"/>
            <pc:sldLayoutMk cId="4145821653" sldId="2147483707"/>
          </pc:sldLayoutMkLst>
          <pc:spChg chg="mod">
            <ac:chgData name="Albee, Maddy" userId="4e399e78-279b-4a5f-b7a4-74f5fe6662b5" providerId="ADAL" clId="{2D9E1344-FE3C-46E8-8770-DA33F117C093}" dt="2023-05-18T23:08:06.201" v="1163"/>
            <ac:spMkLst>
              <pc:docMk/>
              <pc:sldMasterMk cId="752706658" sldId="2147483701"/>
              <pc:sldLayoutMk cId="4145821653" sldId="2147483707"/>
              <ac:spMk id="2" creationId="{00000000-0000-0000-0000-000000000000}"/>
            </ac:spMkLst>
          </pc:spChg>
          <pc:spChg chg="mod">
            <ac:chgData name="Albee, Maddy" userId="4e399e78-279b-4a5f-b7a4-74f5fe6662b5" providerId="ADAL" clId="{2D9E1344-FE3C-46E8-8770-DA33F117C093}" dt="2023-05-18T23:08:06.201" v="1163"/>
            <ac:spMkLst>
              <pc:docMk/>
              <pc:sldMasterMk cId="752706658" sldId="2147483701"/>
              <pc:sldLayoutMk cId="4145821653" sldId="2147483707"/>
              <ac:spMk id="3" creationId="{00000000-0000-0000-0000-000000000000}"/>
            </ac:spMkLst>
          </pc:spChg>
          <pc:spChg chg="mod">
            <ac:chgData name="Albee, Maddy" userId="4e399e78-279b-4a5f-b7a4-74f5fe6662b5" providerId="ADAL" clId="{2D9E1344-FE3C-46E8-8770-DA33F117C093}" dt="2023-05-18T23:08:06.201" v="1163"/>
            <ac:spMkLst>
              <pc:docMk/>
              <pc:sldMasterMk cId="752706658" sldId="2147483701"/>
              <pc:sldLayoutMk cId="4145821653" sldId="2147483707"/>
              <ac:spMk id="8" creationId="{00000000-0000-0000-0000-000000000000}"/>
            </ac:spMkLst>
          </pc:spChg>
          <pc:spChg chg="mod">
            <ac:chgData name="Albee, Maddy" userId="4e399e78-279b-4a5f-b7a4-74f5fe6662b5" providerId="ADAL" clId="{2D9E1344-FE3C-46E8-8770-DA33F117C093}" dt="2023-05-18T23:08:06.201" v="1163"/>
            <ac:spMkLst>
              <pc:docMk/>
              <pc:sldMasterMk cId="752706658" sldId="2147483701"/>
              <pc:sldLayoutMk cId="4145821653" sldId="2147483707"/>
              <ac:spMk id="12" creationId="{00000000-0000-0000-0000-000000000000}"/>
            </ac:spMkLst>
          </pc:spChg>
          <pc:picChg chg="mod">
            <ac:chgData name="Albee, Maddy" userId="4e399e78-279b-4a5f-b7a4-74f5fe6662b5" providerId="ADAL" clId="{2D9E1344-FE3C-46E8-8770-DA33F117C093}" dt="2023-05-18T23:08:06.201" v="1163"/>
            <ac:picMkLst>
              <pc:docMk/>
              <pc:sldMasterMk cId="752706658" sldId="2147483701"/>
              <pc:sldLayoutMk cId="4145821653" sldId="2147483707"/>
              <ac:picMk id="7" creationId="{00000000-0000-0000-0000-000000000000}"/>
            </ac:picMkLst>
          </pc:picChg>
          <pc:picChg chg="mod">
            <ac:chgData name="Albee, Maddy" userId="4e399e78-279b-4a5f-b7a4-74f5fe6662b5" providerId="ADAL" clId="{2D9E1344-FE3C-46E8-8770-DA33F117C093}" dt="2023-05-18T23:08:06.201" v="1163"/>
            <ac:picMkLst>
              <pc:docMk/>
              <pc:sldMasterMk cId="752706658" sldId="2147483701"/>
              <pc:sldLayoutMk cId="4145821653" sldId="2147483707"/>
              <ac:picMk id="11" creationId="{00000000-0000-0000-0000-000000000000}"/>
            </ac:picMkLst>
          </pc:picChg>
        </pc:sldLayoutChg>
        <pc:sldLayoutChg chg="modSp">
          <pc:chgData name="Albee, Maddy" userId="4e399e78-279b-4a5f-b7a4-74f5fe6662b5" providerId="ADAL" clId="{2D9E1344-FE3C-46E8-8770-DA33F117C093}" dt="2023-05-18T23:08:06.201" v="1163"/>
          <pc:sldLayoutMkLst>
            <pc:docMk/>
            <pc:sldMasterMk cId="752706658" sldId="2147483701"/>
            <pc:sldLayoutMk cId="1567739055" sldId="2147483708"/>
          </pc:sldLayoutMkLst>
          <pc:spChg chg="mod">
            <ac:chgData name="Albee, Maddy" userId="4e399e78-279b-4a5f-b7a4-74f5fe6662b5" providerId="ADAL" clId="{2D9E1344-FE3C-46E8-8770-DA33F117C093}" dt="2023-05-18T23:08:06.201" v="1163"/>
            <ac:spMkLst>
              <pc:docMk/>
              <pc:sldMasterMk cId="752706658" sldId="2147483701"/>
              <pc:sldLayoutMk cId="1567739055" sldId="2147483708"/>
              <ac:spMk id="2" creationId="{00000000-0000-0000-0000-000000000000}"/>
            </ac:spMkLst>
          </pc:spChg>
          <pc:spChg chg="mod">
            <ac:chgData name="Albee, Maddy" userId="4e399e78-279b-4a5f-b7a4-74f5fe6662b5" providerId="ADAL" clId="{2D9E1344-FE3C-46E8-8770-DA33F117C093}" dt="2023-05-18T23:08:06.201" v="1163"/>
            <ac:spMkLst>
              <pc:docMk/>
              <pc:sldMasterMk cId="752706658" sldId="2147483701"/>
              <pc:sldLayoutMk cId="1567739055" sldId="2147483708"/>
              <ac:spMk id="3" creationId="{00000000-0000-0000-0000-000000000000}"/>
            </ac:spMkLst>
          </pc:spChg>
          <pc:spChg chg="mod">
            <ac:chgData name="Albee, Maddy" userId="4e399e78-279b-4a5f-b7a4-74f5fe6662b5" providerId="ADAL" clId="{2D9E1344-FE3C-46E8-8770-DA33F117C093}" dt="2023-05-18T23:08:06.201" v="1163"/>
            <ac:spMkLst>
              <pc:docMk/>
              <pc:sldMasterMk cId="752706658" sldId="2147483701"/>
              <pc:sldLayoutMk cId="1567739055" sldId="2147483708"/>
              <ac:spMk id="8" creationId="{00000000-0000-0000-0000-000000000000}"/>
            </ac:spMkLst>
          </pc:spChg>
          <pc:spChg chg="mod">
            <ac:chgData name="Albee, Maddy" userId="4e399e78-279b-4a5f-b7a4-74f5fe6662b5" providerId="ADAL" clId="{2D9E1344-FE3C-46E8-8770-DA33F117C093}" dt="2023-05-18T23:08:06.201" v="1163"/>
            <ac:spMkLst>
              <pc:docMk/>
              <pc:sldMasterMk cId="752706658" sldId="2147483701"/>
              <pc:sldLayoutMk cId="1567739055" sldId="2147483708"/>
              <ac:spMk id="12" creationId="{00000000-0000-0000-0000-000000000000}"/>
            </ac:spMkLst>
          </pc:spChg>
          <pc:picChg chg="mod">
            <ac:chgData name="Albee, Maddy" userId="4e399e78-279b-4a5f-b7a4-74f5fe6662b5" providerId="ADAL" clId="{2D9E1344-FE3C-46E8-8770-DA33F117C093}" dt="2023-05-18T23:08:06.201" v="1163"/>
            <ac:picMkLst>
              <pc:docMk/>
              <pc:sldMasterMk cId="752706658" sldId="2147483701"/>
              <pc:sldLayoutMk cId="1567739055" sldId="2147483708"/>
              <ac:picMk id="7" creationId="{00000000-0000-0000-0000-000000000000}"/>
            </ac:picMkLst>
          </pc:picChg>
          <pc:picChg chg="mod">
            <ac:chgData name="Albee, Maddy" userId="4e399e78-279b-4a5f-b7a4-74f5fe6662b5" providerId="ADAL" clId="{2D9E1344-FE3C-46E8-8770-DA33F117C093}" dt="2023-05-18T23:08:06.201" v="1163"/>
            <ac:picMkLst>
              <pc:docMk/>
              <pc:sldMasterMk cId="752706658" sldId="2147483701"/>
              <pc:sldLayoutMk cId="1567739055" sldId="2147483708"/>
              <ac:picMk id="11" creationId="{00000000-0000-0000-0000-000000000000}"/>
            </ac:picMkLst>
          </pc:picChg>
        </pc:sldLayoutChg>
        <pc:sldLayoutChg chg="modSp">
          <pc:chgData name="Albee, Maddy" userId="4e399e78-279b-4a5f-b7a4-74f5fe6662b5" providerId="ADAL" clId="{2D9E1344-FE3C-46E8-8770-DA33F117C093}" dt="2023-05-18T23:08:06.201" v="1163"/>
          <pc:sldLayoutMkLst>
            <pc:docMk/>
            <pc:sldMasterMk cId="752706658" sldId="2147483701"/>
            <pc:sldLayoutMk cId="317091117" sldId="2147483709"/>
          </pc:sldLayoutMkLst>
          <pc:spChg chg="mod">
            <ac:chgData name="Albee, Maddy" userId="4e399e78-279b-4a5f-b7a4-74f5fe6662b5" providerId="ADAL" clId="{2D9E1344-FE3C-46E8-8770-DA33F117C093}" dt="2023-05-18T23:08:06.201" v="1163"/>
            <ac:spMkLst>
              <pc:docMk/>
              <pc:sldMasterMk cId="752706658" sldId="2147483701"/>
              <pc:sldLayoutMk cId="317091117" sldId="2147483709"/>
              <ac:spMk id="2" creationId="{00000000-0000-0000-0000-000000000000}"/>
            </ac:spMkLst>
          </pc:spChg>
          <pc:spChg chg="mod">
            <ac:chgData name="Albee, Maddy" userId="4e399e78-279b-4a5f-b7a4-74f5fe6662b5" providerId="ADAL" clId="{2D9E1344-FE3C-46E8-8770-DA33F117C093}" dt="2023-05-18T23:08:06.201" v="1163"/>
            <ac:spMkLst>
              <pc:docMk/>
              <pc:sldMasterMk cId="752706658" sldId="2147483701"/>
              <pc:sldLayoutMk cId="317091117" sldId="2147483709"/>
              <ac:spMk id="3" creationId="{00000000-0000-0000-0000-000000000000}"/>
            </ac:spMkLst>
          </pc:spChg>
          <pc:spChg chg="mod">
            <ac:chgData name="Albee, Maddy" userId="4e399e78-279b-4a5f-b7a4-74f5fe6662b5" providerId="ADAL" clId="{2D9E1344-FE3C-46E8-8770-DA33F117C093}" dt="2023-05-18T23:08:06.201" v="1163"/>
            <ac:spMkLst>
              <pc:docMk/>
              <pc:sldMasterMk cId="752706658" sldId="2147483701"/>
              <pc:sldLayoutMk cId="317091117" sldId="2147483709"/>
              <ac:spMk id="4" creationId="{00000000-0000-0000-0000-000000000000}"/>
            </ac:spMkLst>
          </pc:spChg>
          <pc:spChg chg="mod">
            <ac:chgData name="Albee, Maddy" userId="4e399e78-279b-4a5f-b7a4-74f5fe6662b5" providerId="ADAL" clId="{2D9E1344-FE3C-46E8-8770-DA33F117C093}" dt="2023-05-18T23:08:06.201" v="1163"/>
            <ac:spMkLst>
              <pc:docMk/>
              <pc:sldMasterMk cId="752706658" sldId="2147483701"/>
              <pc:sldLayoutMk cId="317091117" sldId="2147483709"/>
              <ac:spMk id="5" creationId="{00000000-0000-0000-0000-000000000000}"/>
            </ac:spMkLst>
          </pc:spChg>
          <pc:spChg chg="mod">
            <ac:chgData name="Albee, Maddy" userId="4e399e78-279b-4a5f-b7a4-74f5fe6662b5" providerId="ADAL" clId="{2D9E1344-FE3C-46E8-8770-DA33F117C093}" dt="2023-05-18T23:08:06.201" v="1163"/>
            <ac:spMkLst>
              <pc:docMk/>
              <pc:sldMasterMk cId="752706658" sldId="2147483701"/>
              <pc:sldLayoutMk cId="317091117" sldId="2147483709"/>
              <ac:spMk id="6" creationId="{00000000-0000-0000-0000-000000000000}"/>
            </ac:spMkLst>
          </pc:spChg>
          <pc:spChg chg="mod">
            <ac:chgData name="Albee, Maddy" userId="4e399e78-279b-4a5f-b7a4-74f5fe6662b5" providerId="ADAL" clId="{2D9E1344-FE3C-46E8-8770-DA33F117C093}" dt="2023-05-18T23:08:06.201" v="1163"/>
            <ac:spMkLst>
              <pc:docMk/>
              <pc:sldMasterMk cId="752706658" sldId="2147483701"/>
              <pc:sldLayoutMk cId="317091117" sldId="2147483709"/>
              <ac:spMk id="11" creationId="{00000000-0000-0000-0000-000000000000}"/>
            </ac:spMkLst>
          </pc:spChg>
          <pc:picChg chg="mod">
            <ac:chgData name="Albee, Maddy" userId="4e399e78-279b-4a5f-b7a4-74f5fe6662b5" providerId="ADAL" clId="{2D9E1344-FE3C-46E8-8770-DA33F117C093}" dt="2023-05-18T23:08:06.201" v="1163"/>
            <ac:picMkLst>
              <pc:docMk/>
              <pc:sldMasterMk cId="752706658" sldId="2147483701"/>
              <pc:sldLayoutMk cId="317091117" sldId="2147483709"/>
              <ac:picMk id="10" creationId="{00000000-0000-0000-0000-000000000000}"/>
            </ac:picMkLst>
          </pc:picChg>
          <pc:picChg chg="mod">
            <ac:chgData name="Albee, Maddy" userId="4e399e78-279b-4a5f-b7a4-74f5fe6662b5" providerId="ADAL" clId="{2D9E1344-FE3C-46E8-8770-DA33F117C093}" dt="2023-05-18T23:08:06.201" v="1163"/>
            <ac:picMkLst>
              <pc:docMk/>
              <pc:sldMasterMk cId="752706658" sldId="2147483701"/>
              <pc:sldLayoutMk cId="317091117" sldId="2147483709"/>
              <ac:picMk id="12" creationId="{00000000-0000-0000-0000-000000000000}"/>
            </ac:picMkLst>
          </pc:picChg>
        </pc:sldLayoutChg>
        <pc:sldLayoutChg chg="modSp">
          <pc:chgData name="Albee, Maddy" userId="4e399e78-279b-4a5f-b7a4-74f5fe6662b5" providerId="ADAL" clId="{2D9E1344-FE3C-46E8-8770-DA33F117C093}" dt="2023-05-18T23:08:06.201" v="1163"/>
          <pc:sldLayoutMkLst>
            <pc:docMk/>
            <pc:sldMasterMk cId="752706658" sldId="2147483701"/>
            <pc:sldLayoutMk cId="689965422" sldId="2147483710"/>
          </pc:sldLayoutMkLst>
          <pc:spChg chg="mod">
            <ac:chgData name="Albee, Maddy" userId="4e399e78-279b-4a5f-b7a4-74f5fe6662b5" providerId="ADAL" clId="{2D9E1344-FE3C-46E8-8770-DA33F117C093}" dt="2023-05-18T23:08:06.201" v="1163"/>
            <ac:spMkLst>
              <pc:docMk/>
              <pc:sldMasterMk cId="752706658" sldId="2147483701"/>
              <pc:sldLayoutMk cId="689965422" sldId="2147483710"/>
              <ac:spMk id="2" creationId="{00000000-0000-0000-0000-000000000000}"/>
            </ac:spMkLst>
          </pc:spChg>
          <pc:spChg chg="mod">
            <ac:chgData name="Albee, Maddy" userId="4e399e78-279b-4a5f-b7a4-74f5fe6662b5" providerId="ADAL" clId="{2D9E1344-FE3C-46E8-8770-DA33F117C093}" dt="2023-05-18T23:08:06.201" v="1163"/>
            <ac:spMkLst>
              <pc:docMk/>
              <pc:sldMasterMk cId="752706658" sldId="2147483701"/>
              <pc:sldLayoutMk cId="689965422" sldId="2147483710"/>
              <ac:spMk id="3" creationId="{00000000-0000-0000-0000-000000000000}"/>
            </ac:spMkLst>
          </pc:spChg>
          <pc:spChg chg="mod">
            <ac:chgData name="Albee, Maddy" userId="4e399e78-279b-4a5f-b7a4-74f5fe6662b5" providerId="ADAL" clId="{2D9E1344-FE3C-46E8-8770-DA33F117C093}" dt="2023-05-18T23:08:06.201" v="1163"/>
            <ac:spMkLst>
              <pc:docMk/>
              <pc:sldMasterMk cId="752706658" sldId="2147483701"/>
              <pc:sldLayoutMk cId="689965422" sldId="2147483710"/>
              <ac:spMk id="5" creationId="{00000000-0000-0000-0000-000000000000}"/>
            </ac:spMkLst>
          </pc:spChg>
          <pc:spChg chg="mod">
            <ac:chgData name="Albee, Maddy" userId="4e399e78-279b-4a5f-b7a4-74f5fe6662b5" providerId="ADAL" clId="{2D9E1344-FE3C-46E8-8770-DA33F117C093}" dt="2023-05-18T23:08:06.201" v="1163"/>
            <ac:spMkLst>
              <pc:docMk/>
              <pc:sldMasterMk cId="752706658" sldId="2147483701"/>
              <pc:sldLayoutMk cId="689965422" sldId="2147483710"/>
              <ac:spMk id="11" creationId="{00000000-0000-0000-0000-000000000000}"/>
            </ac:spMkLst>
          </pc:spChg>
          <pc:spChg chg="mod">
            <ac:chgData name="Albee, Maddy" userId="4e399e78-279b-4a5f-b7a4-74f5fe6662b5" providerId="ADAL" clId="{2D9E1344-FE3C-46E8-8770-DA33F117C093}" dt="2023-05-18T23:08:06.201" v="1163"/>
            <ac:spMkLst>
              <pc:docMk/>
              <pc:sldMasterMk cId="752706658" sldId="2147483701"/>
              <pc:sldLayoutMk cId="689965422" sldId="2147483710"/>
              <ac:spMk id="13" creationId="{00000000-0000-0000-0000-000000000000}"/>
            </ac:spMkLst>
          </pc:spChg>
          <pc:spChg chg="mod">
            <ac:chgData name="Albee, Maddy" userId="4e399e78-279b-4a5f-b7a4-74f5fe6662b5" providerId="ADAL" clId="{2D9E1344-FE3C-46E8-8770-DA33F117C093}" dt="2023-05-18T23:08:06.201" v="1163"/>
            <ac:spMkLst>
              <pc:docMk/>
              <pc:sldMasterMk cId="752706658" sldId="2147483701"/>
              <pc:sldLayoutMk cId="689965422" sldId="2147483710"/>
              <ac:spMk id="14" creationId="{00000000-0000-0000-0000-000000000000}"/>
            </ac:spMkLst>
          </pc:spChg>
          <pc:picChg chg="mod">
            <ac:chgData name="Albee, Maddy" userId="4e399e78-279b-4a5f-b7a4-74f5fe6662b5" providerId="ADAL" clId="{2D9E1344-FE3C-46E8-8770-DA33F117C093}" dt="2023-05-18T23:08:06.201" v="1163"/>
            <ac:picMkLst>
              <pc:docMk/>
              <pc:sldMasterMk cId="752706658" sldId="2147483701"/>
              <pc:sldLayoutMk cId="689965422" sldId="2147483710"/>
              <ac:picMk id="10" creationId="{00000000-0000-0000-0000-000000000000}"/>
            </ac:picMkLst>
          </pc:picChg>
          <pc:picChg chg="mod">
            <ac:chgData name="Albee, Maddy" userId="4e399e78-279b-4a5f-b7a4-74f5fe6662b5" providerId="ADAL" clId="{2D9E1344-FE3C-46E8-8770-DA33F117C093}" dt="2023-05-18T23:08:06.201" v="1163"/>
            <ac:picMkLst>
              <pc:docMk/>
              <pc:sldMasterMk cId="752706658" sldId="2147483701"/>
              <pc:sldLayoutMk cId="689965422" sldId="2147483710"/>
              <ac:picMk id="12" creationId="{00000000-0000-0000-0000-000000000000}"/>
            </ac:picMkLst>
          </pc:picChg>
        </pc:sldLayoutChg>
        <pc:sldLayoutChg chg="modSp">
          <pc:chgData name="Albee, Maddy" userId="4e399e78-279b-4a5f-b7a4-74f5fe6662b5" providerId="ADAL" clId="{2D9E1344-FE3C-46E8-8770-DA33F117C093}" dt="2023-05-18T23:08:06.201" v="1163"/>
          <pc:sldLayoutMkLst>
            <pc:docMk/>
            <pc:sldMasterMk cId="752706658" sldId="2147483701"/>
            <pc:sldLayoutMk cId="3850953580" sldId="2147483711"/>
          </pc:sldLayoutMkLst>
          <pc:spChg chg="mod">
            <ac:chgData name="Albee, Maddy" userId="4e399e78-279b-4a5f-b7a4-74f5fe6662b5" providerId="ADAL" clId="{2D9E1344-FE3C-46E8-8770-DA33F117C093}" dt="2023-05-18T23:08:06.201" v="1163"/>
            <ac:spMkLst>
              <pc:docMk/>
              <pc:sldMasterMk cId="752706658" sldId="2147483701"/>
              <pc:sldLayoutMk cId="3850953580" sldId="2147483711"/>
              <ac:spMk id="2" creationId="{00000000-0000-0000-0000-000000000000}"/>
            </ac:spMkLst>
          </pc:spChg>
          <pc:spChg chg="mod">
            <ac:chgData name="Albee, Maddy" userId="4e399e78-279b-4a5f-b7a4-74f5fe6662b5" providerId="ADAL" clId="{2D9E1344-FE3C-46E8-8770-DA33F117C093}" dt="2023-05-18T23:08:06.201" v="1163"/>
            <ac:spMkLst>
              <pc:docMk/>
              <pc:sldMasterMk cId="752706658" sldId="2147483701"/>
              <pc:sldLayoutMk cId="3850953580" sldId="2147483711"/>
              <ac:spMk id="7" creationId="{00000000-0000-0000-0000-000000000000}"/>
            </ac:spMkLst>
          </pc:spChg>
          <pc:picChg chg="mod">
            <ac:chgData name="Albee, Maddy" userId="4e399e78-279b-4a5f-b7a4-74f5fe6662b5" providerId="ADAL" clId="{2D9E1344-FE3C-46E8-8770-DA33F117C093}" dt="2023-05-18T23:08:06.201" v="1163"/>
            <ac:picMkLst>
              <pc:docMk/>
              <pc:sldMasterMk cId="752706658" sldId="2147483701"/>
              <pc:sldLayoutMk cId="3850953580" sldId="2147483711"/>
              <ac:picMk id="6" creationId="{00000000-0000-0000-0000-000000000000}"/>
            </ac:picMkLst>
          </pc:picChg>
          <pc:picChg chg="mod">
            <ac:chgData name="Albee, Maddy" userId="4e399e78-279b-4a5f-b7a4-74f5fe6662b5" providerId="ADAL" clId="{2D9E1344-FE3C-46E8-8770-DA33F117C093}" dt="2023-05-18T23:08:06.201" v="1163"/>
            <ac:picMkLst>
              <pc:docMk/>
              <pc:sldMasterMk cId="752706658" sldId="2147483701"/>
              <pc:sldLayoutMk cId="3850953580" sldId="2147483711"/>
              <ac:picMk id="8" creationId="{00000000-0000-0000-0000-000000000000}"/>
            </ac:picMkLst>
          </pc:picChg>
        </pc:sldLayoutChg>
        <pc:sldLayoutChg chg="modSp">
          <pc:chgData name="Albee, Maddy" userId="4e399e78-279b-4a5f-b7a4-74f5fe6662b5" providerId="ADAL" clId="{2D9E1344-FE3C-46E8-8770-DA33F117C093}" dt="2023-05-18T23:08:06.201" v="1163"/>
          <pc:sldLayoutMkLst>
            <pc:docMk/>
            <pc:sldMasterMk cId="752706658" sldId="2147483701"/>
            <pc:sldLayoutMk cId="2667432312" sldId="2147483712"/>
          </pc:sldLayoutMkLst>
          <pc:spChg chg="mod">
            <ac:chgData name="Albee, Maddy" userId="4e399e78-279b-4a5f-b7a4-74f5fe6662b5" providerId="ADAL" clId="{2D9E1344-FE3C-46E8-8770-DA33F117C093}" dt="2023-05-18T23:08:06.201" v="1163"/>
            <ac:spMkLst>
              <pc:docMk/>
              <pc:sldMasterMk cId="752706658" sldId="2147483701"/>
              <pc:sldLayoutMk cId="2667432312" sldId="2147483712"/>
              <ac:spMk id="6" creationId="{00000000-0000-0000-0000-000000000000}"/>
            </ac:spMkLst>
          </pc:spChg>
          <pc:picChg chg="mod">
            <ac:chgData name="Albee, Maddy" userId="4e399e78-279b-4a5f-b7a4-74f5fe6662b5" providerId="ADAL" clId="{2D9E1344-FE3C-46E8-8770-DA33F117C093}" dt="2023-05-18T23:08:06.201" v="1163"/>
            <ac:picMkLst>
              <pc:docMk/>
              <pc:sldMasterMk cId="752706658" sldId="2147483701"/>
              <pc:sldLayoutMk cId="2667432312" sldId="2147483712"/>
              <ac:picMk id="5" creationId="{00000000-0000-0000-0000-000000000000}"/>
            </ac:picMkLst>
          </pc:picChg>
          <pc:picChg chg="mod">
            <ac:chgData name="Albee, Maddy" userId="4e399e78-279b-4a5f-b7a4-74f5fe6662b5" providerId="ADAL" clId="{2D9E1344-FE3C-46E8-8770-DA33F117C093}" dt="2023-05-18T23:08:06.201" v="1163"/>
            <ac:picMkLst>
              <pc:docMk/>
              <pc:sldMasterMk cId="752706658" sldId="2147483701"/>
              <pc:sldLayoutMk cId="2667432312" sldId="2147483712"/>
              <ac:picMk id="7" creationId="{00000000-0000-0000-0000-000000000000}"/>
            </ac:picMkLst>
          </pc:picChg>
        </pc:sldLayoutChg>
      </pc:sldMasterChg>
      <pc:sldMasterChg chg="modSldLayout">
        <pc:chgData name="Albee, Maddy" userId="4e399e78-279b-4a5f-b7a4-74f5fe6662b5" providerId="ADAL" clId="{2D9E1344-FE3C-46E8-8770-DA33F117C093}" dt="2023-05-18T18:20:43.470" v="0"/>
        <pc:sldMasterMkLst>
          <pc:docMk/>
          <pc:sldMasterMk cId="814002635" sldId="2147483714"/>
        </pc:sldMasterMkLst>
        <pc:sldLayoutChg chg="addSp">
          <pc:chgData name="Albee, Maddy" userId="4e399e78-279b-4a5f-b7a4-74f5fe6662b5" providerId="ADAL" clId="{2D9E1344-FE3C-46E8-8770-DA33F117C093}" dt="2023-05-18T18:20:43.470" v="0"/>
          <pc:sldLayoutMkLst>
            <pc:docMk/>
            <pc:sldMasterMk cId="814002635" sldId="2147483714"/>
            <pc:sldLayoutMk cId="448327855" sldId="2147483724"/>
          </pc:sldLayoutMkLst>
          <pc:picChg chg="add">
            <ac:chgData name="Albee, Maddy" userId="4e399e78-279b-4a5f-b7a4-74f5fe6662b5" providerId="ADAL" clId="{2D9E1344-FE3C-46E8-8770-DA33F117C093}" dt="2023-05-18T18:20:43.470" v="0"/>
            <ac:picMkLst>
              <pc:docMk/>
              <pc:sldMasterMk cId="814002635" sldId="2147483714"/>
              <pc:sldLayoutMk cId="448327855" sldId="2147483724"/>
              <ac:picMk id="3" creationId="{DB4D53EA-EE64-72D8-6DAD-B3B0E8AE02BE}"/>
            </ac:picMkLst>
          </pc:picChg>
          <pc:picChg chg="add">
            <ac:chgData name="Albee, Maddy" userId="4e399e78-279b-4a5f-b7a4-74f5fe6662b5" providerId="ADAL" clId="{2D9E1344-FE3C-46E8-8770-DA33F117C093}" dt="2023-05-18T18:20:43.470" v="0"/>
            <ac:picMkLst>
              <pc:docMk/>
              <pc:sldMasterMk cId="814002635" sldId="2147483714"/>
              <pc:sldLayoutMk cId="448327855" sldId="2147483724"/>
              <ac:picMk id="4" creationId="{95B122D2-4F1C-4C91-0B99-93E138844188}"/>
            </ac:picMkLst>
          </pc:picChg>
        </pc:sldLayoutChg>
        <pc:sldLayoutChg chg="addSp">
          <pc:chgData name="Albee, Maddy" userId="4e399e78-279b-4a5f-b7a4-74f5fe6662b5" providerId="ADAL" clId="{2D9E1344-FE3C-46E8-8770-DA33F117C093}" dt="2023-05-18T18:20:43.470" v="0"/>
          <pc:sldLayoutMkLst>
            <pc:docMk/>
            <pc:sldMasterMk cId="814002635" sldId="2147483714"/>
            <pc:sldLayoutMk cId="1604116778" sldId="2147483739"/>
          </pc:sldLayoutMkLst>
          <pc:picChg chg="add">
            <ac:chgData name="Albee, Maddy" userId="4e399e78-279b-4a5f-b7a4-74f5fe6662b5" providerId="ADAL" clId="{2D9E1344-FE3C-46E8-8770-DA33F117C093}" dt="2023-05-18T18:20:43.470" v="0"/>
            <ac:picMkLst>
              <pc:docMk/>
              <pc:sldMasterMk cId="814002635" sldId="2147483714"/>
              <pc:sldLayoutMk cId="1604116778" sldId="2147483739"/>
              <ac:picMk id="2" creationId="{93618261-C3BA-A04C-DC8C-358F5E525D29}"/>
            </ac:picMkLst>
          </pc:picChg>
          <pc:picChg chg="add">
            <ac:chgData name="Albee, Maddy" userId="4e399e78-279b-4a5f-b7a4-74f5fe6662b5" providerId="ADAL" clId="{2D9E1344-FE3C-46E8-8770-DA33F117C093}" dt="2023-05-18T18:20:43.470" v="0"/>
            <ac:picMkLst>
              <pc:docMk/>
              <pc:sldMasterMk cId="814002635" sldId="2147483714"/>
              <pc:sldLayoutMk cId="1604116778" sldId="2147483739"/>
              <ac:picMk id="3" creationId="{14BAD9CE-9831-E87C-D5A3-FBA008E7AAC6}"/>
            </ac:picMkLst>
          </pc:picChg>
        </pc:sldLayoutChg>
      </pc:sldMasterChg>
      <pc:sldMasterChg chg="modSp modSldLayout">
        <pc:chgData name="Albee, Maddy" userId="4e399e78-279b-4a5f-b7a4-74f5fe6662b5" providerId="ADAL" clId="{2D9E1344-FE3C-46E8-8770-DA33F117C093}" dt="2023-05-18T23:08:06.201" v="1163"/>
        <pc:sldMasterMkLst>
          <pc:docMk/>
          <pc:sldMasterMk cId="374150294" sldId="2147483742"/>
        </pc:sldMasterMkLst>
        <pc:spChg chg="mod">
          <ac:chgData name="Albee, Maddy" userId="4e399e78-279b-4a5f-b7a4-74f5fe6662b5" providerId="ADAL" clId="{2D9E1344-FE3C-46E8-8770-DA33F117C093}" dt="2023-05-18T23:08:06.201" v="1163"/>
          <ac:spMkLst>
            <pc:docMk/>
            <pc:sldMasterMk cId="374150294" sldId="2147483742"/>
            <ac:spMk id="2" creationId="{C2868785-00A7-207E-E85E-B601A1DF717F}"/>
          </ac:spMkLst>
        </pc:spChg>
        <pc:spChg chg="mod">
          <ac:chgData name="Albee, Maddy" userId="4e399e78-279b-4a5f-b7a4-74f5fe6662b5" providerId="ADAL" clId="{2D9E1344-FE3C-46E8-8770-DA33F117C093}" dt="2023-05-18T23:08:06.201" v="1163"/>
          <ac:spMkLst>
            <pc:docMk/>
            <pc:sldMasterMk cId="374150294" sldId="2147483742"/>
            <ac:spMk id="3" creationId="{7FC41462-58EE-E250-4A5F-5B42D8640B9B}"/>
          </ac:spMkLst>
        </pc:spChg>
        <pc:spChg chg="mod">
          <ac:chgData name="Albee, Maddy" userId="4e399e78-279b-4a5f-b7a4-74f5fe6662b5" providerId="ADAL" clId="{2D9E1344-FE3C-46E8-8770-DA33F117C093}" dt="2023-05-18T23:08:06.201" v="1163"/>
          <ac:spMkLst>
            <pc:docMk/>
            <pc:sldMasterMk cId="374150294" sldId="2147483742"/>
            <ac:spMk id="6" creationId="{6EC816DA-B4A7-D465-D888-C69E3CC2E679}"/>
          </ac:spMkLst>
        </pc:spChg>
        <pc:picChg chg="mod">
          <ac:chgData name="Albee, Maddy" userId="4e399e78-279b-4a5f-b7a4-74f5fe6662b5" providerId="ADAL" clId="{2D9E1344-FE3C-46E8-8770-DA33F117C093}" dt="2023-05-18T23:08:06.201" v="1163"/>
          <ac:picMkLst>
            <pc:docMk/>
            <pc:sldMasterMk cId="374150294" sldId="2147483742"/>
            <ac:picMk id="8" creationId="{424AF1D9-B995-701F-7F49-91897475E788}"/>
          </ac:picMkLst>
        </pc:picChg>
        <pc:sldLayoutChg chg="modSp">
          <pc:chgData name="Albee, Maddy" userId="4e399e78-279b-4a5f-b7a4-74f5fe6662b5" providerId="ADAL" clId="{2D9E1344-FE3C-46E8-8770-DA33F117C093}" dt="2023-05-18T23:08:06.201" v="1163"/>
          <pc:sldLayoutMkLst>
            <pc:docMk/>
            <pc:sldMasterMk cId="374150294" sldId="2147483742"/>
            <pc:sldLayoutMk cId="709865449" sldId="2147483743"/>
          </pc:sldLayoutMkLst>
          <pc:spChg chg="mod">
            <ac:chgData name="Albee, Maddy" userId="4e399e78-279b-4a5f-b7a4-74f5fe6662b5" providerId="ADAL" clId="{2D9E1344-FE3C-46E8-8770-DA33F117C093}" dt="2023-05-18T23:08:06.201" v="1163"/>
            <ac:spMkLst>
              <pc:docMk/>
              <pc:sldMasterMk cId="374150294" sldId="2147483742"/>
              <pc:sldLayoutMk cId="709865449" sldId="2147483743"/>
              <ac:spMk id="2" creationId="{333F61BD-79C6-5DB8-7DE7-36FD8B378DAD}"/>
            </ac:spMkLst>
          </pc:spChg>
          <pc:spChg chg="mod">
            <ac:chgData name="Albee, Maddy" userId="4e399e78-279b-4a5f-b7a4-74f5fe6662b5" providerId="ADAL" clId="{2D9E1344-FE3C-46E8-8770-DA33F117C093}" dt="2023-05-18T23:08:06.201" v="1163"/>
            <ac:spMkLst>
              <pc:docMk/>
              <pc:sldMasterMk cId="374150294" sldId="2147483742"/>
              <pc:sldLayoutMk cId="709865449" sldId="2147483743"/>
              <ac:spMk id="3" creationId="{00F239A6-C54C-55DA-B208-656349F0124F}"/>
            </ac:spMkLst>
          </pc:spChg>
          <pc:picChg chg="mod">
            <ac:chgData name="Albee, Maddy" userId="4e399e78-279b-4a5f-b7a4-74f5fe6662b5" providerId="ADAL" clId="{2D9E1344-FE3C-46E8-8770-DA33F117C093}" dt="2023-05-18T23:08:06.201" v="1163"/>
            <ac:picMkLst>
              <pc:docMk/>
              <pc:sldMasterMk cId="374150294" sldId="2147483742"/>
              <pc:sldLayoutMk cId="709865449" sldId="2147483743"/>
              <ac:picMk id="6" creationId="{9BB60AD3-58FF-3D16-A65F-7C1A8DE22CE5}"/>
            </ac:picMkLst>
          </pc:picChg>
          <pc:cxnChg chg="mod">
            <ac:chgData name="Albee, Maddy" userId="4e399e78-279b-4a5f-b7a4-74f5fe6662b5" providerId="ADAL" clId="{2D9E1344-FE3C-46E8-8770-DA33F117C093}" dt="2023-05-18T23:08:06.201" v="1163"/>
            <ac:cxnSpMkLst>
              <pc:docMk/>
              <pc:sldMasterMk cId="374150294" sldId="2147483742"/>
              <pc:sldLayoutMk cId="709865449" sldId="2147483743"/>
              <ac:cxnSpMk id="5" creationId="{11D50BD5-D222-606A-8129-7A242F27E6B8}"/>
            </ac:cxnSpMkLst>
          </pc:cxnChg>
        </pc:sldLayoutChg>
        <pc:sldLayoutChg chg="modSp">
          <pc:chgData name="Albee, Maddy" userId="4e399e78-279b-4a5f-b7a4-74f5fe6662b5" providerId="ADAL" clId="{2D9E1344-FE3C-46E8-8770-DA33F117C093}" dt="2023-05-18T23:08:06.201" v="1163"/>
          <pc:sldLayoutMkLst>
            <pc:docMk/>
            <pc:sldMasterMk cId="374150294" sldId="2147483742"/>
            <pc:sldLayoutMk cId="1823810407" sldId="2147483745"/>
          </pc:sldLayoutMkLst>
          <pc:spChg chg="mod">
            <ac:chgData name="Albee, Maddy" userId="4e399e78-279b-4a5f-b7a4-74f5fe6662b5" providerId="ADAL" clId="{2D9E1344-FE3C-46E8-8770-DA33F117C093}" dt="2023-05-18T23:08:06.201" v="1163"/>
            <ac:spMkLst>
              <pc:docMk/>
              <pc:sldMasterMk cId="374150294" sldId="2147483742"/>
              <pc:sldLayoutMk cId="1823810407" sldId="2147483745"/>
              <ac:spMk id="2" creationId="{333F61BD-79C6-5DB8-7DE7-36FD8B378DAD}"/>
            </ac:spMkLst>
          </pc:spChg>
          <pc:spChg chg="mod">
            <ac:chgData name="Albee, Maddy" userId="4e399e78-279b-4a5f-b7a4-74f5fe6662b5" providerId="ADAL" clId="{2D9E1344-FE3C-46E8-8770-DA33F117C093}" dt="2023-05-18T23:08:06.201" v="1163"/>
            <ac:spMkLst>
              <pc:docMk/>
              <pc:sldMasterMk cId="374150294" sldId="2147483742"/>
              <pc:sldLayoutMk cId="1823810407" sldId="2147483745"/>
              <ac:spMk id="3" creationId="{00F239A6-C54C-55DA-B208-656349F0124F}"/>
            </ac:spMkLst>
          </pc:spChg>
          <pc:spChg chg="mod">
            <ac:chgData name="Albee, Maddy" userId="4e399e78-279b-4a5f-b7a4-74f5fe6662b5" providerId="ADAL" clId="{2D9E1344-FE3C-46E8-8770-DA33F117C093}" dt="2023-05-18T23:08:06.201" v="1163"/>
            <ac:spMkLst>
              <pc:docMk/>
              <pc:sldMasterMk cId="374150294" sldId="2147483742"/>
              <pc:sldLayoutMk cId="1823810407" sldId="2147483745"/>
              <ac:spMk id="4" creationId="{EA984BD7-096A-FFD6-AC5D-939DF4C6EB26}"/>
            </ac:spMkLst>
          </pc:spChg>
          <pc:picChg chg="mod">
            <ac:chgData name="Albee, Maddy" userId="4e399e78-279b-4a5f-b7a4-74f5fe6662b5" providerId="ADAL" clId="{2D9E1344-FE3C-46E8-8770-DA33F117C093}" dt="2023-05-18T23:08:06.201" v="1163"/>
            <ac:picMkLst>
              <pc:docMk/>
              <pc:sldMasterMk cId="374150294" sldId="2147483742"/>
              <pc:sldLayoutMk cId="1823810407" sldId="2147483745"/>
              <ac:picMk id="6" creationId="{9BB60AD3-58FF-3D16-A65F-7C1A8DE22CE5}"/>
            </ac:picMkLst>
          </pc:picChg>
          <pc:cxnChg chg="mod">
            <ac:chgData name="Albee, Maddy" userId="4e399e78-279b-4a5f-b7a4-74f5fe6662b5" providerId="ADAL" clId="{2D9E1344-FE3C-46E8-8770-DA33F117C093}" dt="2023-05-18T23:08:06.201" v="1163"/>
            <ac:cxnSpMkLst>
              <pc:docMk/>
              <pc:sldMasterMk cId="374150294" sldId="2147483742"/>
              <pc:sldLayoutMk cId="1823810407" sldId="2147483745"/>
              <ac:cxnSpMk id="5" creationId="{11D50BD5-D222-606A-8129-7A242F27E6B8}"/>
            </ac:cxnSpMkLst>
          </pc:cxnChg>
        </pc:sldLayoutChg>
        <pc:sldLayoutChg chg="modSp">
          <pc:chgData name="Albee, Maddy" userId="4e399e78-279b-4a5f-b7a4-74f5fe6662b5" providerId="ADAL" clId="{2D9E1344-FE3C-46E8-8770-DA33F117C093}" dt="2023-05-18T23:08:06.201" v="1163"/>
          <pc:sldLayoutMkLst>
            <pc:docMk/>
            <pc:sldMasterMk cId="374150294" sldId="2147483742"/>
            <pc:sldLayoutMk cId="3696657909" sldId="2147483746"/>
          </pc:sldLayoutMkLst>
          <pc:spChg chg="mod">
            <ac:chgData name="Albee, Maddy" userId="4e399e78-279b-4a5f-b7a4-74f5fe6662b5" providerId="ADAL" clId="{2D9E1344-FE3C-46E8-8770-DA33F117C093}" dt="2023-05-18T23:08:06.201" v="1163"/>
            <ac:spMkLst>
              <pc:docMk/>
              <pc:sldMasterMk cId="374150294" sldId="2147483742"/>
              <pc:sldLayoutMk cId="3696657909" sldId="2147483746"/>
              <ac:spMk id="2" creationId="{333F61BD-79C6-5DB8-7DE7-36FD8B378DAD}"/>
            </ac:spMkLst>
          </pc:spChg>
          <pc:spChg chg="mod">
            <ac:chgData name="Albee, Maddy" userId="4e399e78-279b-4a5f-b7a4-74f5fe6662b5" providerId="ADAL" clId="{2D9E1344-FE3C-46E8-8770-DA33F117C093}" dt="2023-05-18T23:08:06.201" v="1163"/>
            <ac:spMkLst>
              <pc:docMk/>
              <pc:sldMasterMk cId="374150294" sldId="2147483742"/>
              <pc:sldLayoutMk cId="3696657909" sldId="2147483746"/>
              <ac:spMk id="3" creationId="{00F239A6-C54C-55DA-B208-656349F0124F}"/>
            </ac:spMkLst>
          </pc:spChg>
          <pc:spChg chg="mod">
            <ac:chgData name="Albee, Maddy" userId="4e399e78-279b-4a5f-b7a4-74f5fe6662b5" providerId="ADAL" clId="{2D9E1344-FE3C-46E8-8770-DA33F117C093}" dt="2023-05-18T23:08:06.201" v="1163"/>
            <ac:spMkLst>
              <pc:docMk/>
              <pc:sldMasterMk cId="374150294" sldId="2147483742"/>
              <pc:sldLayoutMk cId="3696657909" sldId="2147483746"/>
              <ac:spMk id="7" creationId="{7262C195-DDE4-4B6E-9EAC-5304B8BD31CA}"/>
            </ac:spMkLst>
          </pc:spChg>
          <pc:spChg chg="mod">
            <ac:chgData name="Albee, Maddy" userId="4e399e78-279b-4a5f-b7a4-74f5fe6662b5" providerId="ADAL" clId="{2D9E1344-FE3C-46E8-8770-DA33F117C093}" dt="2023-05-18T23:08:06.201" v="1163"/>
            <ac:spMkLst>
              <pc:docMk/>
              <pc:sldMasterMk cId="374150294" sldId="2147483742"/>
              <pc:sldLayoutMk cId="3696657909" sldId="2147483746"/>
              <ac:spMk id="8" creationId="{DAD487EF-0E7D-D0CD-4B0A-6A992D56D09D}"/>
            </ac:spMkLst>
          </pc:spChg>
          <pc:picChg chg="mod">
            <ac:chgData name="Albee, Maddy" userId="4e399e78-279b-4a5f-b7a4-74f5fe6662b5" providerId="ADAL" clId="{2D9E1344-FE3C-46E8-8770-DA33F117C093}" dt="2023-05-18T23:08:06.201" v="1163"/>
            <ac:picMkLst>
              <pc:docMk/>
              <pc:sldMasterMk cId="374150294" sldId="2147483742"/>
              <pc:sldLayoutMk cId="3696657909" sldId="2147483746"/>
              <ac:picMk id="6" creationId="{9BB60AD3-58FF-3D16-A65F-7C1A8DE22CE5}"/>
            </ac:picMkLst>
          </pc:picChg>
          <pc:picChg chg="mod">
            <ac:chgData name="Albee, Maddy" userId="4e399e78-279b-4a5f-b7a4-74f5fe6662b5" providerId="ADAL" clId="{2D9E1344-FE3C-46E8-8770-DA33F117C093}" dt="2023-05-18T23:08:06.201" v="1163"/>
            <ac:picMkLst>
              <pc:docMk/>
              <pc:sldMasterMk cId="374150294" sldId="2147483742"/>
              <pc:sldLayoutMk cId="3696657909" sldId="2147483746"/>
              <ac:picMk id="12" creationId="{04123BF0-CBAC-74E8-C27B-99C880CF311F}"/>
            </ac:picMkLst>
          </pc:picChg>
        </pc:sldLayoutChg>
        <pc:sldLayoutChg chg="modSp">
          <pc:chgData name="Albee, Maddy" userId="4e399e78-279b-4a5f-b7a4-74f5fe6662b5" providerId="ADAL" clId="{2D9E1344-FE3C-46E8-8770-DA33F117C093}" dt="2023-05-18T23:08:06.201" v="1163"/>
          <pc:sldLayoutMkLst>
            <pc:docMk/>
            <pc:sldMasterMk cId="374150294" sldId="2147483742"/>
            <pc:sldLayoutMk cId="687727830" sldId="2147483747"/>
          </pc:sldLayoutMkLst>
          <pc:spChg chg="mod">
            <ac:chgData name="Albee, Maddy" userId="4e399e78-279b-4a5f-b7a4-74f5fe6662b5" providerId="ADAL" clId="{2D9E1344-FE3C-46E8-8770-DA33F117C093}" dt="2023-05-18T23:08:06.201" v="1163"/>
            <ac:spMkLst>
              <pc:docMk/>
              <pc:sldMasterMk cId="374150294" sldId="2147483742"/>
              <pc:sldLayoutMk cId="687727830" sldId="2147483747"/>
              <ac:spMk id="2" creationId="{333F61BD-79C6-5DB8-7DE7-36FD8B378DAD}"/>
            </ac:spMkLst>
          </pc:spChg>
          <pc:spChg chg="mod">
            <ac:chgData name="Albee, Maddy" userId="4e399e78-279b-4a5f-b7a4-74f5fe6662b5" providerId="ADAL" clId="{2D9E1344-FE3C-46E8-8770-DA33F117C093}" dt="2023-05-18T23:08:06.201" v="1163"/>
            <ac:spMkLst>
              <pc:docMk/>
              <pc:sldMasterMk cId="374150294" sldId="2147483742"/>
              <pc:sldLayoutMk cId="687727830" sldId="2147483747"/>
              <ac:spMk id="3" creationId="{00F239A6-C54C-55DA-B208-656349F0124F}"/>
            </ac:spMkLst>
          </pc:spChg>
          <pc:spChg chg="mod">
            <ac:chgData name="Albee, Maddy" userId="4e399e78-279b-4a5f-b7a4-74f5fe6662b5" providerId="ADAL" clId="{2D9E1344-FE3C-46E8-8770-DA33F117C093}" dt="2023-05-18T23:08:06.201" v="1163"/>
            <ac:spMkLst>
              <pc:docMk/>
              <pc:sldMasterMk cId="374150294" sldId="2147483742"/>
              <pc:sldLayoutMk cId="687727830" sldId="2147483747"/>
              <ac:spMk id="7" creationId="{7262C195-DDE4-4B6E-9EAC-5304B8BD31CA}"/>
            </ac:spMkLst>
          </pc:spChg>
          <pc:spChg chg="mod">
            <ac:chgData name="Albee, Maddy" userId="4e399e78-279b-4a5f-b7a4-74f5fe6662b5" providerId="ADAL" clId="{2D9E1344-FE3C-46E8-8770-DA33F117C093}" dt="2023-05-18T23:08:06.201" v="1163"/>
            <ac:spMkLst>
              <pc:docMk/>
              <pc:sldMasterMk cId="374150294" sldId="2147483742"/>
              <pc:sldLayoutMk cId="687727830" sldId="2147483747"/>
              <ac:spMk id="8" creationId="{DAD487EF-0E7D-D0CD-4B0A-6A992D56D09D}"/>
            </ac:spMkLst>
          </pc:spChg>
          <pc:picChg chg="mod">
            <ac:chgData name="Albee, Maddy" userId="4e399e78-279b-4a5f-b7a4-74f5fe6662b5" providerId="ADAL" clId="{2D9E1344-FE3C-46E8-8770-DA33F117C093}" dt="2023-05-18T23:08:06.201" v="1163"/>
            <ac:picMkLst>
              <pc:docMk/>
              <pc:sldMasterMk cId="374150294" sldId="2147483742"/>
              <pc:sldLayoutMk cId="687727830" sldId="2147483747"/>
              <ac:picMk id="6" creationId="{9BB60AD3-58FF-3D16-A65F-7C1A8DE22CE5}"/>
            </ac:picMkLst>
          </pc:picChg>
          <pc:picChg chg="mod">
            <ac:chgData name="Albee, Maddy" userId="4e399e78-279b-4a5f-b7a4-74f5fe6662b5" providerId="ADAL" clId="{2D9E1344-FE3C-46E8-8770-DA33F117C093}" dt="2023-05-18T23:08:06.201" v="1163"/>
            <ac:picMkLst>
              <pc:docMk/>
              <pc:sldMasterMk cId="374150294" sldId="2147483742"/>
              <pc:sldLayoutMk cId="687727830" sldId="2147483747"/>
              <ac:picMk id="12" creationId="{04123BF0-CBAC-74E8-C27B-99C880CF311F}"/>
            </ac:picMkLst>
          </pc:picChg>
        </pc:sldLayoutChg>
        <pc:sldLayoutChg chg="modSp">
          <pc:chgData name="Albee, Maddy" userId="4e399e78-279b-4a5f-b7a4-74f5fe6662b5" providerId="ADAL" clId="{2D9E1344-FE3C-46E8-8770-DA33F117C093}" dt="2023-05-18T23:08:06.201" v="1163"/>
          <pc:sldLayoutMkLst>
            <pc:docMk/>
            <pc:sldMasterMk cId="374150294" sldId="2147483742"/>
            <pc:sldLayoutMk cId="3328751869" sldId="2147483748"/>
          </pc:sldLayoutMkLst>
          <pc:spChg chg="mod">
            <ac:chgData name="Albee, Maddy" userId="4e399e78-279b-4a5f-b7a4-74f5fe6662b5" providerId="ADAL" clId="{2D9E1344-FE3C-46E8-8770-DA33F117C093}" dt="2023-05-18T23:08:06.201" v="1163"/>
            <ac:spMkLst>
              <pc:docMk/>
              <pc:sldMasterMk cId="374150294" sldId="2147483742"/>
              <pc:sldLayoutMk cId="3328751869" sldId="2147483748"/>
              <ac:spMk id="2" creationId="{5956C7A6-C818-3D1E-93EA-7E89E5B8D410}"/>
            </ac:spMkLst>
          </pc:spChg>
          <pc:spChg chg="mod">
            <ac:chgData name="Albee, Maddy" userId="4e399e78-279b-4a5f-b7a4-74f5fe6662b5" providerId="ADAL" clId="{2D9E1344-FE3C-46E8-8770-DA33F117C093}" dt="2023-05-18T23:08:06.201" v="1163"/>
            <ac:spMkLst>
              <pc:docMk/>
              <pc:sldMasterMk cId="374150294" sldId="2147483742"/>
              <pc:sldLayoutMk cId="3328751869" sldId="2147483748"/>
              <ac:spMk id="3" creationId="{E25C2250-4BE1-FBE1-D643-6E71840412A4}"/>
            </ac:spMkLst>
          </pc:spChg>
          <pc:spChg chg="mod">
            <ac:chgData name="Albee, Maddy" userId="4e399e78-279b-4a5f-b7a4-74f5fe6662b5" providerId="ADAL" clId="{2D9E1344-FE3C-46E8-8770-DA33F117C093}" dt="2023-05-18T23:08:06.201" v="1163"/>
            <ac:spMkLst>
              <pc:docMk/>
              <pc:sldMasterMk cId="374150294" sldId="2147483742"/>
              <pc:sldLayoutMk cId="3328751869" sldId="2147483748"/>
              <ac:spMk id="4" creationId="{345835B3-DA54-6CF2-3244-CB4AD842E581}"/>
            </ac:spMkLst>
          </pc:spChg>
          <pc:spChg chg="mod">
            <ac:chgData name="Albee, Maddy" userId="4e399e78-279b-4a5f-b7a4-74f5fe6662b5" providerId="ADAL" clId="{2D9E1344-FE3C-46E8-8770-DA33F117C093}" dt="2023-05-18T23:08:06.201" v="1163"/>
            <ac:spMkLst>
              <pc:docMk/>
              <pc:sldMasterMk cId="374150294" sldId="2147483742"/>
              <pc:sldLayoutMk cId="3328751869" sldId="2147483748"/>
              <ac:spMk id="6" creationId="{F58D7422-5385-7C70-3B3C-ABAADAFA1BA3}"/>
            </ac:spMkLst>
          </pc:spChg>
          <pc:picChg chg="mod">
            <ac:chgData name="Albee, Maddy" userId="4e399e78-279b-4a5f-b7a4-74f5fe6662b5" providerId="ADAL" clId="{2D9E1344-FE3C-46E8-8770-DA33F117C093}" dt="2023-05-18T23:08:06.201" v="1163"/>
            <ac:picMkLst>
              <pc:docMk/>
              <pc:sldMasterMk cId="374150294" sldId="2147483742"/>
              <pc:sldLayoutMk cId="3328751869" sldId="2147483748"/>
              <ac:picMk id="5" creationId="{61547545-BCAD-71AD-00E8-88E0A41C7062}"/>
            </ac:picMkLst>
          </pc:picChg>
        </pc:sldLayoutChg>
        <pc:sldLayoutChg chg="modSp">
          <pc:chgData name="Albee, Maddy" userId="4e399e78-279b-4a5f-b7a4-74f5fe6662b5" providerId="ADAL" clId="{2D9E1344-FE3C-46E8-8770-DA33F117C093}" dt="2023-05-18T23:08:06.201" v="1163"/>
          <pc:sldLayoutMkLst>
            <pc:docMk/>
            <pc:sldMasterMk cId="374150294" sldId="2147483742"/>
            <pc:sldLayoutMk cId="2195455119" sldId="2147483749"/>
          </pc:sldLayoutMkLst>
          <pc:spChg chg="mod">
            <ac:chgData name="Albee, Maddy" userId="4e399e78-279b-4a5f-b7a4-74f5fe6662b5" providerId="ADAL" clId="{2D9E1344-FE3C-46E8-8770-DA33F117C093}" dt="2023-05-18T23:08:06.201" v="1163"/>
            <ac:spMkLst>
              <pc:docMk/>
              <pc:sldMasterMk cId="374150294" sldId="2147483742"/>
              <pc:sldLayoutMk cId="2195455119" sldId="2147483749"/>
              <ac:spMk id="2" creationId="{5956C7A6-C818-3D1E-93EA-7E89E5B8D410}"/>
            </ac:spMkLst>
          </pc:spChg>
          <pc:spChg chg="mod">
            <ac:chgData name="Albee, Maddy" userId="4e399e78-279b-4a5f-b7a4-74f5fe6662b5" providerId="ADAL" clId="{2D9E1344-FE3C-46E8-8770-DA33F117C093}" dt="2023-05-18T23:08:06.201" v="1163"/>
            <ac:spMkLst>
              <pc:docMk/>
              <pc:sldMasterMk cId="374150294" sldId="2147483742"/>
              <pc:sldLayoutMk cId="2195455119" sldId="2147483749"/>
              <ac:spMk id="3" creationId="{E25C2250-4BE1-FBE1-D643-6E71840412A4}"/>
            </ac:spMkLst>
          </pc:spChg>
          <pc:spChg chg="mod">
            <ac:chgData name="Albee, Maddy" userId="4e399e78-279b-4a5f-b7a4-74f5fe6662b5" providerId="ADAL" clId="{2D9E1344-FE3C-46E8-8770-DA33F117C093}" dt="2023-05-18T23:08:06.201" v="1163"/>
            <ac:spMkLst>
              <pc:docMk/>
              <pc:sldMasterMk cId="374150294" sldId="2147483742"/>
              <pc:sldLayoutMk cId="2195455119" sldId="2147483749"/>
              <ac:spMk id="4" creationId="{345835B3-DA54-6CF2-3244-CB4AD842E581}"/>
            </ac:spMkLst>
          </pc:spChg>
          <pc:spChg chg="mod">
            <ac:chgData name="Albee, Maddy" userId="4e399e78-279b-4a5f-b7a4-74f5fe6662b5" providerId="ADAL" clId="{2D9E1344-FE3C-46E8-8770-DA33F117C093}" dt="2023-05-18T23:08:06.201" v="1163"/>
            <ac:spMkLst>
              <pc:docMk/>
              <pc:sldMasterMk cId="374150294" sldId="2147483742"/>
              <pc:sldLayoutMk cId="2195455119" sldId="2147483749"/>
              <ac:spMk id="6" creationId="{F58D7422-5385-7C70-3B3C-ABAADAFA1BA3}"/>
            </ac:spMkLst>
          </pc:spChg>
          <pc:picChg chg="mod">
            <ac:chgData name="Albee, Maddy" userId="4e399e78-279b-4a5f-b7a4-74f5fe6662b5" providerId="ADAL" clId="{2D9E1344-FE3C-46E8-8770-DA33F117C093}" dt="2023-05-18T23:08:06.201" v="1163"/>
            <ac:picMkLst>
              <pc:docMk/>
              <pc:sldMasterMk cId="374150294" sldId="2147483742"/>
              <pc:sldLayoutMk cId="2195455119" sldId="2147483749"/>
              <ac:picMk id="5" creationId="{61547545-BCAD-71AD-00E8-88E0A41C7062}"/>
            </ac:picMkLst>
          </pc:picChg>
        </pc:sldLayoutChg>
        <pc:sldLayoutChg chg="modSp">
          <pc:chgData name="Albee, Maddy" userId="4e399e78-279b-4a5f-b7a4-74f5fe6662b5" providerId="ADAL" clId="{2D9E1344-FE3C-46E8-8770-DA33F117C093}" dt="2023-05-18T23:08:06.201" v="1163"/>
          <pc:sldLayoutMkLst>
            <pc:docMk/>
            <pc:sldMasterMk cId="374150294" sldId="2147483742"/>
            <pc:sldLayoutMk cId="1060960857" sldId="2147483750"/>
          </pc:sldLayoutMkLst>
          <pc:spChg chg="mod">
            <ac:chgData name="Albee, Maddy" userId="4e399e78-279b-4a5f-b7a4-74f5fe6662b5" providerId="ADAL" clId="{2D9E1344-FE3C-46E8-8770-DA33F117C093}" dt="2023-05-18T23:08:06.201" v="1163"/>
            <ac:spMkLst>
              <pc:docMk/>
              <pc:sldMasterMk cId="374150294" sldId="2147483742"/>
              <pc:sldLayoutMk cId="1060960857" sldId="2147483750"/>
              <ac:spMk id="2" creationId="{5956C7A6-C818-3D1E-93EA-7E89E5B8D410}"/>
            </ac:spMkLst>
          </pc:spChg>
          <pc:spChg chg="mod">
            <ac:chgData name="Albee, Maddy" userId="4e399e78-279b-4a5f-b7a4-74f5fe6662b5" providerId="ADAL" clId="{2D9E1344-FE3C-46E8-8770-DA33F117C093}" dt="2023-05-18T23:08:06.201" v="1163"/>
            <ac:spMkLst>
              <pc:docMk/>
              <pc:sldMasterMk cId="374150294" sldId="2147483742"/>
              <pc:sldLayoutMk cId="1060960857" sldId="2147483750"/>
              <ac:spMk id="3" creationId="{E25C2250-4BE1-FBE1-D643-6E71840412A4}"/>
            </ac:spMkLst>
          </pc:spChg>
          <pc:spChg chg="mod">
            <ac:chgData name="Albee, Maddy" userId="4e399e78-279b-4a5f-b7a4-74f5fe6662b5" providerId="ADAL" clId="{2D9E1344-FE3C-46E8-8770-DA33F117C093}" dt="2023-05-18T23:08:06.201" v="1163"/>
            <ac:spMkLst>
              <pc:docMk/>
              <pc:sldMasterMk cId="374150294" sldId="2147483742"/>
              <pc:sldLayoutMk cId="1060960857" sldId="2147483750"/>
              <ac:spMk id="4" creationId="{345835B3-DA54-6CF2-3244-CB4AD842E581}"/>
            </ac:spMkLst>
          </pc:spChg>
          <pc:spChg chg="mod">
            <ac:chgData name="Albee, Maddy" userId="4e399e78-279b-4a5f-b7a4-74f5fe6662b5" providerId="ADAL" clId="{2D9E1344-FE3C-46E8-8770-DA33F117C093}" dt="2023-05-18T23:08:06.201" v="1163"/>
            <ac:spMkLst>
              <pc:docMk/>
              <pc:sldMasterMk cId="374150294" sldId="2147483742"/>
              <pc:sldLayoutMk cId="1060960857" sldId="2147483750"/>
              <ac:spMk id="6" creationId="{F58D7422-5385-7C70-3B3C-ABAADAFA1BA3}"/>
            </ac:spMkLst>
          </pc:spChg>
          <pc:picChg chg="mod">
            <ac:chgData name="Albee, Maddy" userId="4e399e78-279b-4a5f-b7a4-74f5fe6662b5" providerId="ADAL" clId="{2D9E1344-FE3C-46E8-8770-DA33F117C093}" dt="2023-05-18T23:08:06.201" v="1163"/>
            <ac:picMkLst>
              <pc:docMk/>
              <pc:sldMasterMk cId="374150294" sldId="2147483742"/>
              <pc:sldLayoutMk cId="1060960857" sldId="2147483750"/>
              <ac:picMk id="5" creationId="{61547545-BCAD-71AD-00E8-88E0A41C7062}"/>
            </ac:picMkLst>
          </pc:picChg>
        </pc:sldLayoutChg>
        <pc:sldLayoutChg chg="modSp">
          <pc:chgData name="Albee, Maddy" userId="4e399e78-279b-4a5f-b7a4-74f5fe6662b5" providerId="ADAL" clId="{2D9E1344-FE3C-46E8-8770-DA33F117C093}" dt="2023-05-18T23:08:06.201" v="1163"/>
          <pc:sldLayoutMkLst>
            <pc:docMk/>
            <pc:sldMasterMk cId="374150294" sldId="2147483742"/>
            <pc:sldLayoutMk cId="1150737925" sldId="2147483751"/>
          </pc:sldLayoutMkLst>
          <pc:spChg chg="mod">
            <ac:chgData name="Albee, Maddy" userId="4e399e78-279b-4a5f-b7a4-74f5fe6662b5" providerId="ADAL" clId="{2D9E1344-FE3C-46E8-8770-DA33F117C093}" dt="2023-05-18T23:08:06.201" v="1163"/>
            <ac:spMkLst>
              <pc:docMk/>
              <pc:sldMasterMk cId="374150294" sldId="2147483742"/>
              <pc:sldLayoutMk cId="1150737925" sldId="2147483751"/>
              <ac:spMk id="2" creationId="{0A2C01AD-AE0D-2A85-2DB3-DB56505FF59B}"/>
            </ac:spMkLst>
          </pc:spChg>
          <pc:spChg chg="mod">
            <ac:chgData name="Albee, Maddy" userId="4e399e78-279b-4a5f-b7a4-74f5fe6662b5" providerId="ADAL" clId="{2D9E1344-FE3C-46E8-8770-DA33F117C093}" dt="2023-05-18T23:08:06.201" v="1163"/>
            <ac:spMkLst>
              <pc:docMk/>
              <pc:sldMasterMk cId="374150294" sldId="2147483742"/>
              <pc:sldLayoutMk cId="1150737925" sldId="2147483751"/>
              <ac:spMk id="3" creationId="{BDBCC468-901F-77A6-41F6-EE8109E62B12}"/>
            </ac:spMkLst>
          </pc:spChg>
          <pc:spChg chg="mod">
            <ac:chgData name="Albee, Maddy" userId="4e399e78-279b-4a5f-b7a4-74f5fe6662b5" providerId="ADAL" clId="{2D9E1344-FE3C-46E8-8770-DA33F117C093}" dt="2023-05-18T23:08:06.201" v="1163"/>
            <ac:spMkLst>
              <pc:docMk/>
              <pc:sldMasterMk cId="374150294" sldId="2147483742"/>
              <pc:sldLayoutMk cId="1150737925" sldId="2147483751"/>
              <ac:spMk id="4" creationId="{5FAA7F1A-32B6-FBA4-32F3-F2CB0486FE23}"/>
            </ac:spMkLst>
          </pc:spChg>
          <pc:spChg chg="mod">
            <ac:chgData name="Albee, Maddy" userId="4e399e78-279b-4a5f-b7a4-74f5fe6662b5" providerId="ADAL" clId="{2D9E1344-FE3C-46E8-8770-DA33F117C093}" dt="2023-05-18T23:08:06.201" v="1163"/>
            <ac:spMkLst>
              <pc:docMk/>
              <pc:sldMasterMk cId="374150294" sldId="2147483742"/>
              <pc:sldLayoutMk cId="1150737925" sldId="2147483751"/>
              <ac:spMk id="5" creationId="{FC672291-B179-019F-0D51-01696D7D27B5}"/>
            </ac:spMkLst>
          </pc:spChg>
          <pc:spChg chg="mod">
            <ac:chgData name="Albee, Maddy" userId="4e399e78-279b-4a5f-b7a4-74f5fe6662b5" providerId="ADAL" clId="{2D9E1344-FE3C-46E8-8770-DA33F117C093}" dt="2023-05-18T23:08:06.201" v="1163"/>
            <ac:spMkLst>
              <pc:docMk/>
              <pc:sldMasterMk cId="374150294" sldId="2147483742"/>
              <pc:sldLayoutMk cId="1150737925" sldId="2147483751"/>
              <ac:spMk id="6" creationId="{D8550690-8BBE-721A-68C3-5D0053C16759}"/>
            </ac:spMkLst>
          </pc:spChg>
        </pc:sldLayoutChg>
        <pc:sldLayoutChg chg="addSp modSp">
          <pc:chgData name="Albee, Maddy" userId="4e399e78-279b-4a5f-b7a4-74f5fe6662b5" providerId="ADAL" clId="{2D9E1344-FE3C-46E8-8770-DA33F117C093}" dt="2023-05-18T23:08:06.201" v="1163"/>
          <pc:sldLayoutMkLst>
            <pc:docMk/>
            <pc:sldMasterMk cId="374150294" sldId="2147483742"/>
            <pc:sldLayoutMk cId="944570499" sldId="2147483752"/>
          </pc:sldLayoutMkLst>
          <pc:picChg chg="add mod">
            <ac:chgData name="Albee, Maddy" userId="4e399e78-279b-4a5f-b7a4-74f5fe6662b5" providerId="ADAL" clId="{2D9E1344-FE3C-46E8-8770-DA33F117C093}" dt="2023-05-18T23:08:06.201" v="1163"/>
            <ac:picMkLst>
              <pc:docMk/>
              <pc:sldMasterMk cId="374150294" sldId="2147483742"/>
              <pc:sldLayoutMk cId="944570499" sldId="2147483752"/>
              <ac:picMk id="3" creationId="{22EE1A6D-B0C6-E056-D7E0-6C6B882A1835}"/>
            </ac:picMkLst>
          </pc:picChg>
          <pc:picChg chg="add mod">
            <ac:chgData name="Albee, Maddy" userId="4e399e78-279b-4a5f-b7a4-74f5fe6662b5" providerId="ADAL" clId="{2D9E1344-FE3C-46E8-8770-DA33F117C093}" dt="2023-05-18T23:08:06.201" v="1163"/>
            <ac:picMkLst>
              <pc:docMk/>
              <pc:sldMasterMk cId="374150294" sldId="2147483742"/>
              <pc:sldLayoutMk cId="944570499" sldId="2147483752"/>
              <ac:picMk id="4" creationId="{1324AEFC-C0FC-2990-E664-436FEF9FEA38}"/>
            </ac:picMkLst>
          </pc:picChg>
        </pc:sldLayoutChg>
        <pc:sldLayoutChg chg="modSp">
          <pc:chgData name="Albee, Maddy" userId="4e399e78-279b-4a5f-b7a4-74f5fe6662b5" providerId="ADAL" clId="{2D9E1344-FE3C-46E8-8770-DA33F117C093}" dt="2023-05-18T23:08:06.201" v="1163"/>
          <pc:sldLayoutMkLst>
            <pc:docMk/>
            <pc:sldMasterMk cId="374150294" sldId="2147483742"/>
            <pc:sldLayoutMk cId="3373119464" sldId="2147483753"/>
          </pc:sldLayoutMkLst>
          <pc:spChg chg="mod">
            <ac:chgData name="Albee, Maddy" userId="4e399e78-279b-4a5f-b7a4-74f5fe6662b5" providerId="ADAL" clId="{2D9E1344-FE3C-46E8-8770-DA33F117C093}" dt="2023-05-18T23:08:06.201" v="1163"/>
            <ac:spMkLst>
              <pc:docMk/>
              <pc:sldMasterMk cId="374150294" sldId="2147483742"/>
              <pc:sldLayoutMk cId="3373119464" sldId="2147483753"/>
              <ac:spMk id="2" creationId="{19B4BA11-7830-1AEC-1026-E11477498826}"/>
            </ac:spMkLst>
          </pc:spChg>
          <pc:spChg chg="mod">
            <ac:chgData name="Albee, Maddy" userId="4e399e78-279b-4a5f-b7a4-74f5fe6662b5" providerId="ADAL" clId="{2D9E1344-FE3C-46E8-8770-DA33F117C093}" dt="2023-05-18T23:08:06.201" v="1163"/>
            <ac:spMkLst>
              <pc:docMk/>
              <pc:sldMasterMk cId="374150294" sldId="2147483742"/>
              <pc:sldLayoutMk cId="3373119464" sldId="2147483753"/>
              <ac:spMk id="3" creationId="{D4B47E44-DFA6-122F-48A1-D3A1EB003E93}"/>
            </ac:spMkLst>
          </pc:spChg>
          <pc:spChg chg="mod">
            <ac:chgData name="Albee, Maddy" userId="4e399e78-279b-4a5f-b7a4-74f5fe6662b5" providerId="ADAL" clId="{2D9E1344-FE3C-46E8-8770-DA33F117C093}" dt="2023-05-18T23:08:06.201" v="1163"/>
            <ac:spMkLst>
              <pc:docMk/>
              <pc:sldMasterMk cId="374150294" sldId="2147483742"/>
              <pc:sldLayoutMk cId="3373119464" sldId="2147483753"/>
              <ac:spMk id="7" creationId="{8F815F14-4679-A8EA-87D9-F2A1A2F0A509}"/>
            </ac:spMkLst>
          </pc:spChg>
        </pc:sldLayoutChg>
        <pc:sldLayoutChg chg="modSp">
          <pc:chgData name="Albee, Maddy" userId="4e399e78-279b-4a5f-b7a4-74f5fe6662b5" providerId="ADAL" clId="{2D9E1344-FE3C-46E8-8770-DA33F117C093}" dt="2023-05-18T23:08:06.201" v="1163"/>
          <pc:sldLayoutMkLst>
            <pc:docMk/>
            <pc:sldMasterMk cId="374150294" sldId="2147483742"/>
            <pc:sldLayoutMk cId="1988242262" sldId="2147483754"/>
          </pc:sldLayoutMkLst>
          <pc:spChg chg="mod">
            <ac:chgData name="Albee, Maddy" userId="4e399e78-279b-4a5f-b7a4-74f5fe6662b5" providerId="ADAL" clId="{2D9E1344-FE3C-46E8-8770-DA33F117C093}" dt="2023-05-18T23:08:06.201" v="1163"/>
            <ac:spMkLst>
              <pc:docMk/>
              <pc:sldMasterMk cId="374150294" sldId="2147483742"/>
              <pc:sldLayoutMk cId="1988242262" sldId="2147483754"/>
              <ac:spMk id="2" creationId="{19B4BA11-7830-1AEC-1026-E11477498826}"/>
            </ac:spMkLst>
          </pc:spChg>
          <pc:spChg chg="mod">
            <ac:chgData name="Albee, Maddy" userId="4e399e78-279b-4a5f-b7a4-74f5fe6662b5" providerId="ADAL" clId="{2D9E1344-FE3C-46E8-8770-DA33F117C093}" dt="2023-05-18T23:08:06.201" v="1163"/>
            <ac:spMkLst>
              <pc:docMk/>
              <pc:sldMasterMk cId="374150294" sldId="2147483742"/>
              <pc:sldLayoutMk cId="1988242262" sldId="2147483754"/>
              <ac:spMk id="3" creationId="{D4B47E44-DFA6-122F-48A1-D3A1EB003E93}"/>
            </ac:spMkLst>
          </pc:spChg>
          <pc:spChg chg="mod">
            <ac:chgData name="Albee, Maddy" userId="4e399e78-279b-4a5f-b7a4-74f5fe6662b5" providerId="ADAL" clId="{2D9E1344-FE3C-46E8-8770-DA33F117C093}" dt="2023-05-18T23:08:06.201" v="1163"/>
            <ac:spMkLst>
              <pc:docMk/>
              <pc:sldMasterMk cId="374150294" sldId="2147483742"/>
              <pc:sldLayoutMk cId="1988242262" sldId="2147483754"/>
              <ac:spMk id="4" creationId="{F85E3223-AA15-F77B-B2BA-0FD26FED9B61}"/>
            </ac:spMkLst>
          </pc:spChg>
          <pc:spChg chg="mod">
            <ac:chgData name="Albee, Maddy" userId="4e399e78-279b-4a5f-b7a4-74f5fe6662b5" providerId="ADAL" clId="{2D9E1344-FE3C-46E8-8770-DA33F117C093}" dt="2023-05-18T23:08:06.201" v="1163"/>
            <ac:spMkLst>
              <pc:docMk/>
              <pc:sldMasterMk cId="374150294" sldId="2147483742"/>
              <pc:sldLayoutMk cId="1988242262" sldId="2147483754"/>
              <ac:spMk id="7" creationId="{8F815F14-4679-A8EA-87D9-F2A1A2F0A509}"/>
            </ac:spMkLst>
          </pc:spChg>
        </pc:sldLayoutChg>
        <pc:sldLayoutChg chg="modSp">
          <pc:chgData name="Albee, Maddy" userId="4e399e78-279b-4a5f-b7a4-74f5fe6662b5" providerId="ADAL" clId="{2D9E1344-FE3C-46E8-8770-DA33F117C093}" dt="2023-05-18T23:08:06.201" v="1163"/>
          <pc:sldLayoutMkLst>
            <pc:docMk/>
            <pc:sldMasterMk cId="374150294" sldId="2147483742"/>
            <pc:sldLayoutMk cId="3235313401" sldId="2147483755"/>
          </pc:sldLayoutMkLst>
          <pc:spChg chg="mod">
            <ac:chgData name="Albee, Maddy" userId="4e399e78-279b-4a5f-b7a4-74f5fe6662b5" providerId="ADAL" clId="{2D9E1344-FE3C-46E8-8770-DA33F117C093}" dt="2023-05-18T23:08:06.201" v="1163"/>
            <ac:spMkLst>
              <pc:docMk/>
              <pc:sldMasterMk cId="374150294" sldId="2147483742"/>
              <pc:sldLayoutMk cId="3235313401" sldId="2147483755"/>
              <ac:spMk id="2" creationId="{19B4BA11-7830-1AEC-1026-E11477498826}"/>
            </ac:spMkLst>
          </pc:spChg>
          <pc:spChg chg="mod">
            <ac:chgData name="Albee, Maddy" userId="4e399e78-279b-4a5f-b7a4-74f5fe6662b5" providerId="ADAL" clId="{2D9E1344-FE3C-46E8-8770-DA33F117C093}" dt="2023-05-18T23:08:06.201" v="1163"/>
            <ac:spMkLst>
              <pc:docMk/>
              <pc:sldMasterMk cId="374150294" sldId="2147483742"/>
              <pc:sldLayoutMk cId="3235313401" sldId="2147483755"/>
              <ac:spMk id="3" creationId="{D4B47E44-DFA6-122F-48A1-D3A1EB003E93}"/>
            </ac:spMkLst>
          </pc:spChg>
          <pc:spChg chg="mod">
            <ac:chgData name="Albee, Maddy" userId="4e399e78-279b-4a5f-b7a4-74f5fe6662b5" providerId="ADAL" clId="{2D9E1344-FE3C-46E8-8770-DA33F117C093}" dt="2023-05-18T23:08:06.201" v="1163"/>
            <ac:spMkLst>
              <pc:docMk/>
              <pc:sldMasterMk cId="374150294" sldId="2147483742"/>
              <pc:sldLayoutMk cId="3235313401" sldId="2147483755"/>
              <ac:spMk id="4" creationId="{94D584F9-F045-464E-B5DF-D4F912E1675F}"/>
            </ac:spMkLst>
          </pc:spChg>
          <pc:spChg chg="mod">
            <ac:chgData name="Albee, Maddy" userId="4e399e78-279b-4a5f-b7a4-74f5fe6662b5" providerId="ADAL" clId="{2D9E1344-FE3C-46E8-8770-DA33F117C093}" dt="2023-05-18T23:08:06.201" v="1163"/>
            <ac:spMkLst>
              <pc:docMk/>
              <pc:sldMasterMk cId="374150294" sldId="2147483742"/>
              <pc:sldLayoutMk cId="3235313401" sldId="2147483755"/>
              <ac:spMk id="5" creationId="{6D9B0FA8-2CF0-7510-174C-7A34968AC829}"/>
            </ac:spMkLst>
          </pc:spChg>
          <pc:spChg chg="mod">
            <ac:chgData name="Albee, Maddy" userId="4e399e78-279b-4a5f-b7a4-74f5fe6662b5" providerId="ADAL" clId="{2D9E1344-FE3C-46E8-8770-DA33F117C093}" dt="2023-05-18T23:08:06.201" v="1163"/>
            <ac:spMkLst>
              <pc:docMk/>
              <pc:sldMasterMk cId="374150294" sldId="2147483742"/>
              <pc:sldLayoutMk cId="3235313401" sldId="2147483755"/>
              <ac:spMk id="7" creationId="{8F815F14-4679-A8EA-87D9-F2A1A2F0A509}"/>
            </ac:spMkLst>
          </pc:spChg>
        </pc:sldLayoutChg>
        <pc:sldLayoutChg chg="modSp">
          <pc:chgData name="Albee, Maddy" userId="4e399e78-279b-4a5f-b7a4-74f5fe6662b5" providerId="ADAL" clId="{2D9E1344-FE3C-46E8-8770-DA33F117C093}" dt="2023-05-18T23:08:06.201" v="1163"/>
          <pc:sldLayoutMkLst>
            <pc:docMk/>
            <pc:sldMasterMk cId="374150294" sldId="2147483742"/>
            <pc:sldLayoutMk cId="561884208" sldId="2147483756"/>
          </pc:sldLayoutMkLst>
          <pc:spChg chg="mod">
            <ac:chgData name="Albee, Maddy" userId="4e399e78-279b-4a5f-b7a4-74f5fe6662b5" providerId="ADAL" clId="{2D9E1344-FE3C-46E8-8770-DA33F117C093}" dt="2023-05-18T23:08:06.201" v="1163"/>
            <ac:spMkLst>
              <pc:docMk/>
              <pc:sldMasterMk cId="374150294" sldId="2147483742"/>
              <pc:sldLayoutMk cId="561884208" sldId="2147483756"/>
              <ac:spMk id="2" creationId="{19B4BA11-7830-1AEC-1026-E11477498826}"/>
            </ac:spMkLst>
          </pc:spChg>
          <pc:spChg chg="mod">
            <ac:chgData name="Albee, Maddy" userId="4e399e78-279b-4a5f-b7a4-74f5fe6662b5" providerId="ADAL" clId="{2D9E1344-FE3C-46E8-8770-DA33F117C093}" dt="2023-05-18T23:08:06.201" v="1163"/>
            <ac:spMkLst>
              <pc:docMk/>
              <pc:sldMasterMk cId="374150294" sldId="2147483742"/>
              <pc:sldLayoutMk cId="561884208" sldId="2147483756"/>
              <ac:spMk id="3" creationId="{D4B47E44-DFA6-122F-48A1-D3A1EB003E93}"/>
            </ac:spMkLst>
          </pc:spChg>
          <pc:spChg chg="mod">
            <ac:chgData name="Albee, Maddy" userId="4e399e78-279b-4a5f-b7a4-74f5fe6662b5" providerId="ADAL" clId="{2D9E1344-FE3C-46E8-8770-DA33F117C093}" dt="2023-05-18T23:08:06.201" v="1163"/>
            <ac:spMkLst>
              <pc:docMk/>
              <pc:sldMasterMk cId="374150294" sldId="2147483742"/>
              <pc:sldLayoutMk cId="561884208" sldId="2147483756"/>
              <ac:spMk id="7" creationId="{8F815F14-4679-A8EA-87D9-F2A1A2F0A509}"/>
            </ac:spMkLst>
          </pc:spChg>
        </pc:sldLayoutChg>
        <pc:sldLayoutChg chg="modSp">
          <pc:chgData name="Albee, Maddy" userId="4e399e78-279b-4a5f-b7a4-74f5fe6662b5" providerId="ADAL" clId="{2D9E1344-FE3C-46E8-8770-DA33F117C093}" dt="2023-05-18T23:08:06.201" v="1163"/>
          <pc:sldLayoutMkLst>
            <pc:docMk/>
            <pc:sldMasterMk cId="374150294" sldId="2147483742"/>
            <pc:sldLayoutMk cId="576196809" sldId="2147483757"/>
          </pc:sldLayoutMkLst>
          <pc:spChg chg="mod">
            <ac:chgData name="Albee, Maddy" userId="4e399e78-279b-4a5f-b7a4-74f5fe6662b5" providerId="ADAL" clId="{2D9E1344-FE3C-46E8-8770-DA33F117C093}" dt="2023-05-18T23:08:06.201" v="1163"/>
            <ac:spMkLst>
              <pc:docMk/>
              <pc:sldMasterMk cId="374150294" sldId="2147483742"/>
              <pc:sldLayoutMk cId="576196809" sldId="2147483757"/>
              <ac:spMk id="2" creationId="{D5B10045-9656-E2D3-CAA6-6BD5004CF32C}"/>
            </ac:spMkLst>
          </pc:spChg>
          <pc:spChg chg="mod">
            <ac:chgData name="Albee, Maddy" userId="4e399e78-279b-4a5f-b7a4-74f5fe6662b5" providerId="ADAL" clId="{2D9E1344-FE3C-46E8-8770-DA33F117C093}" dt="2023-05-18T23:08:06.201" v="1163"/>
            <ac:spMkLst>
              <pc:docMk/>
              <pc:sldMasterMk cId="374150294" sldId="2147483742"/>
              <pc:sldLayoutMk cId="576196809" sldId="2147483757"/>
              <ac:spMk id="3" creationId="{2F972AB1-06D4-70CE-FEF1-C03DC68143F1}"/>
            </ac:spMkLst>
          </pc:spChg>
          <pc:spChg chg="mod">
            <ac:chgData name="Albee, Maddy" userId="4e399e78-279b-4a5f-b7a4-74f5fe6662b5" providerId="ADAL" clId="{2D9E1344-FE3C-46E8-8770-DA33F117C093}" dt="2023-05-18T23:08:06.201" v="1163"/>
            <ac:spMkLst>
              <pc:docMk/>
              <pc:sldMasterMk cId="374150294" sldId="2147483742"/>
              <pc:sldLayoutMk cId="576196809" sldId="2147483757"/>
              <ac:spMk id="4" creationId="{781E7481-7F2C-8629-FFE4-B03ED680AD18}"/>
            </ac:spMkLst>
          </pc:spChg>
        </pc:sldLayoutChg>
        <pc:sldLayoutChg chg="modSp">
          <pc:chgData name="Albee, Maddy" userId="4e399e78-279b-4a5f-b7a4-74f5fe6662b5" providerId="ADAL" clId="{2D9E1344-FE3C-46E8-8770-DA33F117C093}" dt="2023-05-18T23:08:06.201" v="1163"/>
          <pc:sldLayoutMkLst>
            <pc:docMk/>
            <pc:sldMasterMk cId="374150294" sldId="2147483742"/>
            <pc:sldLayoutMk cId="3464588642" sldId="2147483758"/>
          </pc:sldLayoutMkLst>
          <pc:spChg chg="mod">
            <ac:chgData name="Albee, Maddy" userId="4e399e78-279b-4a5f-b7a4-74f5fe6662b5" providerId="ADAL" clId="{2D9E1344-FE3C-46E8-8770-DA33F117C093}" dt="2023-05-18T23:08:06.201" v="1163"/>
            <ac:spMkLst>
              <pc:docMk/>
              <pc:sldMasterMk cId="374150294" sldId="2147483742"/>
              <pc:sldLayoutMk cId="3464588642" sldId="2147483758"/>
              <ac:spMk id="2" creationId="{A028417A-9C5A-B5DD-EEAE-21675BEB91F9}"/>
            </ac:spMkLst>
          </pc:spChg>
          <pc:spChg chg="mod">
            <ac:chgData name="Albee, Maddy" userId="4e399e78-279b-4a5f-b7a4-74f5fe6662b5" providerId="ADAL" clId="{2D9E1344-FE3C-46E8-8770-DA33F117C093}" dt="2023-05-18T23:08:06.201" v="1163"/>
            <ac:spMkLst>
              <pc:docMk/>
              <pc:sldMasterMk cId="374150294" sldId="2147483742"/>
              <pc:sldLayoutMk cId="3464588642" sldId="2147483758"/>
              <ac:spMk id="3" creationId="{80A7592A-BCF5-1DDB-F6AB-0A9D6F64DA1D}"/>
            </ac:spMkLst>
          </pc:spChg>
          <pc:spChg chg="mod">
            <ac:chgData name="Albee, Maddy" userId="4e399e78-279b-4a5f-b7a4-74f5fe6662b5" providerId="ADAL" clId="{2D9E1344-FE3C-46E8-8770-DA33F117C093}" dt="2023-05-18T23:08:06.201" v="1163"/>
            <ac:spMkLst>
              <pc:docMk/>
              <pc:sldMasterMk cId="374150294" sldId="2147483742"/>
              <pc:sldLayoutMk cId="3464588642" sldId="2147483758"/>
              <ac:spMk id="4" creationId="{84E7B7F8-4516-FBF6-CEEE-FBC8C1121758}"/>
            </ac:spMkLst>
          </pc:spChg>
          <pc:spChg chg="mod">
            <ac:chgData name="Albee, Maddy" userId="4e399e78-279b-4a5f-b7a4-74f5fe6662b5" providerId="ADAL" clId="{2D9E1344-FE3C-46E8-8770-DA33F117C093}" dt="2023-05-18T23:08:06.201" v="1163"/>
            <ac:spMkLst>
              <pc:docMk/>
              <pc:sldMasterMk cId="374150294" sldId="2147483742"/>
              <pc:sldLayoutMk cId="3464588642" sldId="2147483758"/>
              <ac:spMk id="8" creationId="{4F90E24A-F599-17C5-31A9-582A2B05E6BB}"/>
            </ac:spMkLst>
          </pc:spChg>
        </pc:sldLayoutChg>
        <pc:sldLayoutChg chg="modSp">
          <pc:chgData name="Albee, Maddy" userId="4e399e78-279b-4a5f-b7a4-74f5fe6662b5" providerId="ADAL" clId="{2D9E1344-FE3C-46E8-8770-DA33F117C093}" dt="2023-05-18T23:08:06.201" v="1163"/>
          <pc:sldLayoutMkLst>
            <pc:docMk/>
            <pc:sldMasterMk cId="374150294" sldId="2147483742"/>
            <pc:sldLayoutMk cId="3319601718" sldId="2147483759"/>
          </pc:sldLayoutMkLst>
          <pc:spChg chg="mod">
            <ac:chgData name="Albee, Maddy" userId="4e399e78-279b-4a5f-b7a4-74f5fe6662b5" providerId="ADAL" clId="{2D9E1344-FE3C-46E8-8770-DA33F117C093}" dt="2023-05-18T23:08:06.201" v="1163"/>
            <ac:spMkLst>
              <pc:docMk/>
              <pc:sldMasterMk cId="374150294" sldId="2147483742"/>
              <pc:sldLayoutMk cId="3319601718" sldId="2147483759"/>
              <ac:spMk id="2" creationId="{A028417A-9C5A-B5DD-EEAE-21675BEB91F9}"/>
            </ac:spMkLst>
          </pc:spChg>
          <pc:spChg chg="mod">
            <ac:chgData name="Albee, Maddy" userId="4e399e78-279b-4a5f-b7a4-74f5fe6662b5" providerId="ADAL" clId="{2D9E1344-FE3C-46E8-8770-DA33F117C093}" dt="2023-05-18T23:08:06.201" v="1163"/>
            <ac:spMkLst>
              <pc:docMk/>
              <pc:sldMasterMk cId="374150294" sldId="2147483742"/>
              <pc:sldLayoutMk cId="3319601718" sldId="2147483759"/>
              <ac:spMk id="3" creationId="{80A7592A-BCF5-1DDB-F6AB-0A9D6F64DA1D}"/>
            </ac:spMkLst>
          </pc:spChg>
          <pc:spChg chg="mod">
            <ac:chgData name="Albee, Maddy" userId="4e399e78-279b-4a5f-b7a4-74f5fe6662b5" providerId="ADAL" clId="{2D9E1344-FE3C-46E8-8770-DA33F117C093}" dt="2023-05-18T23:08:06.201" v="1163"/>
            <ac:spMkLst>
              <pc:docMk/>
              <pc:sldMasterMk cId="374150294" sldId="2147483742"/>
              <pc:sldLayoutMk cId="3319601718" sldId="2147483759"/>
              <ac:spMk id="5" creationId="{3AF888AF-E45F-90AF-ACDB-15E600E8FFA8}"/>
            </ac:spMkLst>
          </pc:spChg>
          <pc:spChg chg="mod">
            <ac:chgData name="Albee, Maddy" userId="4e399e78-279b-4a5f-b7a4-74f5fe6662b5" providerId="ADAL" clId="{2D9E1344-FE3C-46E8-8770-DA33F117C093}" dt="2023-05-18T23:08:06.201" v="1163"/>
            <ac:spMkLst>
              <pc:docMk/>
              <pc:sldMasterMk cId="374150294" sldId="2147483742"/>
              <pc:sldLayoutMk cId="3319601718" sldId="2147483759"/>
              <ac:spMk id="8" creationId="{4F90E24A-F599-17C5-31A9-582A2B05E6BB}"/>
            </ac:spMkLst>
          </pc:spChg>
        </pc:sldLayoutChg>
        <pc:sldLayoutChg chg="modSp">
          <pc:chgData name="Albee, Maddy" userId="4e399e78-279b-4a5f-b7a4-74f5fe6662b5" providerId="ADAL" clId="{2D9E1344-FE3C-46E8-8770-DA33F117C093}" dt="2023-05-18T23:08:06.201" v="1163"/>
          <pc:sldLayoutMkLst>
            <pc:docMk/>
            <pc:sldMasterMk cId="374150294" sldId="2147483742"/>
            <pc:sldLayoutMk cId="708692316" sldId="2147483760"/>
          </pc:sldLayoutMkLst>
          <pc:spChg chg="mod">
            <ac:chgData name="Albee, Maddy" userId="4e399e78-279b-4a5f-b7a4-74f5fe6662b5" providerId="ADAL" clId="{2D9E1344-FE3C-46E8-8770-DA33F117C093}" dt="2023-05-18T23:08:06.201" v="1163"/>
            <ac:spMkLst>
              <pc:docMk/>
              <pc:sldMasterMk cId="374150294" sldId="2147483742"/>
              <pc:sldLayoutMk cId="708692316" sldId="2147483760"/>
              <ac:spMk id="2" creationId="{A028417A-9C5A-B5DD-EEAE-21675BEB91F9}"/>
            </ac:spMkLst>
          </pc:spChg>
          <pc:spChg chg="mod">
            <ac:chgData name="Albee, Maddy" userId="4e399e78-279b-4a5f-b7a4-74f5fe6662b5" providerId="ADAL" clId="{2D9E1344-FE3C-46E8-8770-DA33F117C093}" dt="2023-05-18T23:08:06.201" v="1163"/>
            <ac:spMkLst>
              <pc:docMk/>
              <pc:sldMasterMk cId="374150294" sldId="2147483742"/>
              <pc:sldLayoutMk cId="708692316" sldId="2147483760"/>
              <ac:spMk id="3" creationId="{80A7592A-BCF5-1DDB-F6AB-0A9D6F64DA1D}"/>
            </ac:spMkLst>
          </pc:spChg>
          <pc:spChg chg="mod">
            <ac:chgData name="Albee, Maddy" userId="4e399e78-279b-4a5f-b7a4-74f5fe6662b5" providerId="ADAL" clId="{2D9E1344-FE3C-46E8-8770-DA33F117C093}" dt="2023-05-18T23:08:06.201" v="1163"/>
            <ac:spMkLst>
              <pc:docMk/>
              <pc:sldMasterMk cId="374150294" sldId="2147483742"/>
              <pc:sldLayoutMk cId="708692316" sldId="2147483760"/>
              <ac:spMk id="5" creationId="{4C788005-FEF3-AF73-7110-5FA8FC5754C3}"/>
            </ac:spMkLst>
          </pc:spChg>
          <pc:spChg chg="mod">
            <ac:chgData name="Albee, Maddy" userId="4e399e78-279b-4a5f-b7a4-74f5fe6662b5" providerId="ADAL" clId="{2D9E1344-FE3C-46E8-8770-DA33F117C093}" dt="2023-05-18T23:08:06.201" v="1163"/>
            <ac:spMkLst>
              <pc:docMk/>
              <pc:sldMasterMk cId="374150294" sldId="2147483742"/>
              <pc:sldLayoutMk cId="708692316" sldId="2147483760"/>
              <ac:spMk id="8" creationId="{4F90E24A-F599-17C5-31A9-582A2B05E6BB}"/>
            </ac:spMkLst>
          </pc:spChg>
        </pc:sldLayoutChg>
        <pc:sldLayoutChg chg="modSp">
          <pc:chgData name="Albee, Maddy" userId="4e399e78-279b-4a5f-b7a4-74f5fe6662b5" providerId="ADAL" clId="{2D9E1344-FE3C-46E8-8770-DA33F117C093}" dt="2023-05-18T23:08:06.201" v="1163"/>
          <pc:sldLayoutMkLst>
            <pc:docMk/>
            <pc:sldMasterMk cId="374150294" sldId="2147483742"/>
            <pc:sldLayoutMk cId="752527212" sldId="2147483761"/>
          </pc:sldLayoutMkLst>
          <pc:spChg chg="mod">
            <ac:chgData name="Albee, Maddy" userId="4e399e78-279b-4a5f-b7a4-74f5fe6662b5" providerId="ADAL" clId="{2D9E1344-FE3C-46E8-8770-DA33F117C093}" dt="2023-05-18T23:08:06.201" v="1163"/>
            <ac:spMkLst>
              <pc:docMk/>
              <pc:sldMasterMk cId="374150294" sldId="2147483742"/>
              <pc:sldLayoutMk cId="752527212" sldId="2147483761"/>
              <ac:spMk id="2" creationId="{A028417A-9C5A-B5DD-EEAE-21675BEB91F9}"/>
            </ac:spMkLst>
          </pc:spChg>
          <pc:spChg chg="mod">
            <ac:chgData name="Albee, Maddy" userId="4e399e78-279b-4a5f-b7a4-74f5fe6662b5" providerId="ADAL" clId="{2D9E1344-FE3C-46E8-8770-DA33F117C093}" dt="2023-05-18T23:08:06.201" v="1163"/>
            <ac:spMkLst>
              <pc:docMk/>
              <pc:sldMasterMk cId="374150294" sldId="2147483742"/>
              <pc:sldLayoutMk cId="752527212" sldId="2147483761"/>
              <ac:spMk id="3" creationId="{80A7592A-BCF5-1DDB-F6AB-0A9D6F64DA1D}"/>
            </ac:spMkLst>
          </pc:spChg>
          <pc:spChg chg="mod">
            <ac:chgData name="Albee, Maddy" userId="4e399e78-279b-4a5f-b7a4-74f5fe6662b5" providerId="ADAL" clId="{2D9E1344-FE3C-46E8-8770-DA33F117C093}" dt="2023-05-18T23:08:06.201" v="1163"/>
            <ac:spMkLst>
              <pc:docMk/>
              <pc:sldMasterMk cId="374150294" sldId="2147483742"/>
              <pc:sldLayoutMk cId="752527212" sldId="2147483761"/>
              <ac:spMk id="4" creationId="{84E7B7F8-4516-FBF6-CEEE-FBC8C1121758}"/>
            </ac:spMkLst>
          </pc:spChg>
          <pc:spChg chg="mod">
            <ac:chgData name="Albee, Maddy" userId="4e399e78-279b-4a5f-b7a4-74f5fe6662b5" providerId="ADAL" clId="{2D9E1344-FE3C-46E8-8770-DA33F117C093}" dt="2023-05-18T23:08:06.201" v="1163"/>
            <ac:spMkLst>
              <pc:docMk/>
              <pc:sldMasterMk cId="374150294" sldId="2147483742"/>
              <pc:sldLayoutMk cId="752527212" sldId="2147483761"/>
              <ac:spMk id="8" creationId="{4F90E24A-F599-17C5-31A9-582A2B05E6BB}"/>
            </ac:spMkLst>
          </pc:spChg>
        </pc:sldLayoutChg>
        <pc:sldLayoutChg chg="modSp">
          <pc:chgData name="Albee, Maddy" userId="4e399e78-279b-4a5f-b7a4-74f5fe6662b5" providerId="ADAL" clId="{2D9E1344-FE3C-46E8-8770-DA33F117C093}" dt="2023-05-18T23:08:06.201" v="1163"/>
          <pc:sldLayoutMkLst>
            <pc:docMk/>
            <pc:sldMasterMk cId="374150294" sldId="2147483742"/>
            <pc:sldLayoutMk cId="3247020852" sldId="2147483762"/>
          </pc:sldLayoutMkLst>
          <pc:spChg chg="mod">
            <ac:chgData name="Albee, Maddy" userId="4e399e78-279b-4a5f-b7a4-74f5fe6662b5" providerId="ADAL" clId="{2D9E1344-FE3C-46E8-8770-DA33F117C093}" dt="2023-05-18T23:08:06.201" v="1163"/>
            <ac:spMkLst>
              <pc:docMk/>
              <pc:sldMasterMk cId="374150294" sldId="2147483742"/>
              <pc:sldLayoutMk cId="3247020852" sldId="2147483762"/>
              <ac:spMk id="3" creationId="{90DCF733-15A8-9F99-F217-73106A8CE158}"/>
            </ac:spMkLst>
          </pc:spChg>
          <pc:spChg chg="mod">
            <ac:chgData name="Albee, Maddy" userId="4e399e78-279b-4a5f-b7a4-74f5fe6662b5" providerId="ADAL" clId="{2D9E1344-FE3C-46E8-8770-DA33F117C093}" dt="2023-05-18T23:08:06.201" v="1163"/>
            <ac:spMkLst>
              <pc:docMk/>
              <pc:sldMasterMk cId="374150294" sldId="2147483742"/>
              <pc:sldLayoutMk cId="3247020852" sldId="2147483762"/>
              <ac:spMk id="4" creationId="{D7B865A8-581E-08D8-063C-BD7E81812A25}"/>
            </ac:spMkLst>
          </pc:spChg>
        </pc:sldLayoutChg>
        <pc:sldLayoutChg chg="modSp">
          <pc:chgData name="Albee, Maddy" userId="4e399e78-279b-4a5f-b7a4-74f5fe6662b5" providerId="ADAL" clId="{2D9E1344-FE3C-46E8-8770-DA33F117C093}" dt="2023-05-18T23:08:06.201" v="1163"/>
          <pc:sldLayoutMkLst>
            <pc:docMk/>
            <pc:sldMasterMk cId="374150294" sldId="2147483742"/>
            <pc:sldLayoutMk cId="795889728" sldId="2147483763"/>
          </pc:sldLayoutMkLst>
          <pc:spChg chg="mod">
            <ac:chgData name="Albee, Maddy" userId="4e399e78-279b-4a5f-b7a4-74f5fe6662b5" providerId="ADAL" clId="{2D9E1344-FE3C-46E8-8770-DA33F117C093}" dt="2023-05-18T23:08:06.201" v="1163"/>
            <ac:spMkLst>
              <pc:docMk/>
              <pc:sldMasterMk cId="374150294" sldId="2147483742"/>
              <pc:sldLayoutMk cId="795889728" sldId="2147483763"/>
              <ac:spMk id="3" creationId="{E25C2250-4BE1-FBE1-D643-6E71840412A4}"/>
            </ac:spMkLst>
          </pc:spChg>
          <pc:spChg chg="mod">
            <ac:chgData name="Albee, Maddy" userId="4e399e78-279b-4a5f-b7a4-74f5fe6662b5" providerId="ADAL" clId="{2D9E1344-FE3C-46E8-8770-DA33F117C093}" dt="2023-05-18T23:08:06.201" v="1163"/>
            <ac:spMkLst>
              <pc:docMk/>
              <pc:sldMasterMk cId="374150294" sldId="2147483742"/>
              <pc:sldLayoutMk cId="795889728" sldId="2147483763"/>
              <ac:spMk id="4" creationId="{212FBA01-C5E4-22A6-B794-8C3B140761CF}"/>
            </ac:spMkLst>
          </pc:spChg>
          <pc:spChg chg="mod">
            <ac:chgData name="Albee, Maddy" userId="4e399e78-279b-4a5f-b7a4-74f5fe6662b5" providerId="ADAL" clId="{2D9E1344-FE3C-46E8-8770-DA33F117C093}" dt="2023-05-18T23:08:06.201" v="1163"/>
            <ac:spMkLst>
              <pc:docMk/>
              <pc:sldMasterMk cId="374150294" sldId="2147483742"/>
              <pc:sldLayoutMk cId="795889728" sldId="2147483763"/>
              <ac:spMk id="5" creationId="{5765DFCF-E5DB-1CED-42D4-90905705E144}"/>
            </ac:spMkLst>
          </pc:spChg>
          <pc:spChg chg="mod">
            <ac:chgData name="Albee, Maddy" userId="4e399e78-279b-4a5f-b7a4-74f5fe6662b5" providerId="ADAL" clId="{2D9E1344-FE3C-46E8-8770-DA33F117C093}" dt="2023-05-18T23:08:06.201" v="1163"/>
            <ac:spMkLst>
              <pc:docMk/>
              <pc:sldMasterMk cId="374150294" sldId="2147483742"/>
              <pc:sldLayoutMk cId="795889728" sldId="2147483763"/>
              <ac:spMk id="8" creationId="{B3DB8276-569C-992F-8E10-2A8A6EF7D53D}"/>
            </ac:spMkLst>
          </pc:spChg>
          <pc:picChg chg="mod">
            <ac:chgData name="Albee, Maddy" userId="4e399e78-279b-4a5f-b7a4-74f5fe6662b5" providerId="ADAL" clId="{2D9E1344-FE3C-46E8-8770-DA33F117C093}" dt="2023-05-18T23:08:06.201" v="1163"/>
            <ac:picMkLst>
              <pc:docMk/>
              <pc:sldMasterMk cId="374150294" sldId="2147483742"/>
              <pc:sldLayoutMk cId="795889728" sldId="2147483763"/>
              <ac:picMk id="7" creationId="{C39C21E4-7B8C-197A-B9B2-4693368C3F60}"/>
            </ac:picMkLst>
          </pc:picChg>
        </pc:sldLayoutChg>
        <pc:sldLayoutChg chg="modSp">
          <pc:chgData name="Albee, Maddy" userId="4e399e78-279b-4a5f-b7a4-74f5fe6662b5" providerId="ADAL" clId="{2D9E1344-FE3C-46E8-8770-DA33F117C093}" dt="2023-05-18T23:08:06.201" v="1163"/>
          <pc:sldLayoutMkLst>
            <pc:docMk/>
            <pc:sldMasterMk cId="374150294" sldId="2147483742"/>
            <pc:sldLayoutMk cId="185061644" sldId="2147483764"/>
          </pc:sldLayoutMkLst>
          <pc:spChg chg="mod">
            <ac:chgData name="Albee, Maddy" userId="4e399e78-279b-4a5f-b7a4-74f5fe6662b5" providerId="ADAL" clId="{2D9E1344-FE3C-46E8-8770-DA33F117C093}" dt="2023-05-18T23:08:06.201" v="1163"/>
            <ac:spMkLst>
              <pc:docMk/>
              <pc:sldMasterMk cId="374150294" sldId="2147483742"/>
              <pc:sldLayoutMk cId="185061644" sldId="2147483764"/>
              <ac:spMk id="3" creationId="{E25C2250-4BE1-FBE1-D643-6E71840412A4}"/>
            </ac:spMkLst>
          </pc:spChg>
          <pc:spChg chg="mod">
            <ac:chgData name="Albee, Maddy" userId="4e399e78-279b-4a5f-b7a4-74f5fe6662b5" providerId="ADAL" clId="{2D9E1344-FE3C-46E8-8770-DA33F117C093}" dt="2023-05-18T23:08:06.201" v="1163"/>
            <ac:spMkLst>
              <pc:docMk/>
              <pc:sldMasterMk cId="374150294" sldId="2147483742"/>
              <pc:sldLayoutMk cId="185061644" sldId="2147483764"/>
              <ac:spMk id="4" creationId="{212FBA01-C5E4-22A6-B794-8C3B140761CF}"/>
            </ac:spMkLst>
          </pc:spChg>
          <pc:spChg chg="mod">
            <ac:chgData name="Albee, Maddy" userId="4e399e78-279b-4a5f-b7a4-74f5fe6662b5" providerId="ADAL" clId="{2D9E1344-FE3C-46E8-8770-DA33F117C093}" dt="2023-05-18T23:08:06.201" v="1163"/>
            <ac:spMkLst>
              <pc:docMk/>
              <pc:sldMasterMk cId="374150294" sldId="2147483742"/>
              <pc:sldLayoutMk cId="185061644" sldId="2147483764"/>
              <ac:spMk id="5" creationId="{5765DFCF-E5DB-1CED-42D4-90905705E144}"/>
            </ac:spMkLst>
          </pc:spChg>
          <pc:spChg chg="mod">
            <ac:chgData name="Albee, Maddy" userId="4e399e78-279b-4a5f-b7a4-74f5fe6662b5" providerId="ADAL" clId="{2D9E1344-FE3C-46E8-8770-DA33F117C093}" dt="2023-05-18T23:08:06.201" v="1163"/>
            <ac:spMkLst>
              <pc:docMk/>
              <pc:sldMasterMk cId="374150294" sldId="2147483742"/>
              <pc:sldLayoutMk cId="185061644" sldId="2147483764"/>
              <ac:spMk id="8" creationId="{B3DB8276-569C-992F-8E10-2A8A6EF7D53D}"/>
            </ac:spMkLst>
          </pc:spChg>
          <pc:picChg chg="mod">
            <ac:chgData name="Albee, Maddy" userId="4e399e78-279b-4a5f-b7a4-74f5fe6662b5" providerId="ADAL" clId="{2D9E1344-FE3C-46E8-8770-DA33F117C093}" dt="2023-05-18T23:08:06.201" v="1163"/>
            <ac:picMkLst>
              <pc:docMk/>
              <pc:sldMasterMk cId="374150294" sldId="2147483742"/>
              <pc:sldLayoutMk cId="185061644" sldId="2147483764"/>
              <ac:picMk id="7" creationId="{C39C21E4-7B8C-197A-B9B2-4693368C3F60}"/>
            </ac:picMkLst>
          </pc:picChg>
        </pc:sldLayoutChg>
        <pc:sldLayoutChg chg="modSp">
          <pc:chgData name="Albee, Maddy" userId="4e399e78-279b-4a5f-b7a4-74f5fe6662b5" providerId="ADAL" clId="{2D9E1344-FE3C-46E8-8770-DA33F117C093}" dt="2023-05-18T23:08:06.201" v="1163"/>
          <pc:sldLayoutMkLst>
            <pc:docMk/>
            <pc:sldMasterMk cId="374150294" sldId="2147483742"/>
            <pc:sldLayoutMk cId="1470789908" sldId="2147483765"/>
          </pc:sldLayoutMkLst>
          <pc:spChg chg="mod">
            <ac:chgData name="Albee, Maddy" userId="4e399e78-279b-4a5f-b7a4-74f5fe6662b5" providerId="ADAL" clId="{2D9E1344-FE3C-46E8-8770-DA33F117C093}" dt="2023-05-18T23:08:06.201" v="1163"/>
            <ac:spMkLst>
              <pc:docMk/>
              <pc:sldMasterMk cId="374150294" sldId="2147483742"/>
              <pc:sldLayoutMk cId="1470789908" sldId="2147483765"/>
              <ac:spMk id="2" creationId="{19B4BA11-7830-1AEC-1026-E11477498826}"/>
            </ac:spMkLst>
          </pc:spChg>
          <pc:spChg chg="mod">
            <ac:chgData name="Albee, Maddy" userId="4e399e78-279b-4a5f-b7a4-74f5fe6662b5" providerId="ADAL" clId="{2D9E1344-FE3C-46E8-8770-DA33F117C093}" dt="2023-05-18T23:08:06.201" v="1163"/>
            <ac:spMkLst>
              <pc:docMk/>
              <pc:sldMasterMk cId="374150294" sldId="2147483742"/>
              <pc:sldLayoutMk cId="1470789908" sldId="2147483765"/>
              <ac:spMk id="5" creationId="{52358620-7261-D149-5F68-0D0FB74EC6B6}"/>
            </ac:spMkLst>
          </pc:spChg>
          <pc:spChg chg="mod">
            <ac:chgData name="Albee, Maddy" userId="4e399e78-279b-4a5f-b7a4-74f5fe6662b5" providerId="ADAL" clId="{2D9E1344-FE3C-46E8-8770-DA33F117C093}" dt="2023-05-18T23:08:06.201" v="1163"/>
            <ac:spMkLst>
              <pc:docMk/>
              <pc:sldMasterMk cId="374150294" sldId="2147483742"/>
              <pc:sldLayoutMk cId="1470789908" sldId="2147483765"/>
              <ac:spMk id="7" creationId="{8F815F14-4679-A8EA-87D9-F2A1A2F0A509}"/>
            </ac:spMkLst>
          </pc:spChg>
          <pc:spChg chg="mod">
            <ac:chgData name="Albee, Maddy" userId="4e399e78-279b-4a5f-b7a4-74f5fe6662b5" providerId="ADAL" clId="{2D9E1344-FE3C-46E8-8770-DA33F117C093}" dt="2023-05-18T23:08:06.201" v="1163"/>
            <ac:spMkLst>
              <pc:docMk/>
              <pc:sldMasterMk cId="374150294" sldId="2147483742"/>
              <pc:sldLayoutMk cId="1470789908" sldId="2147483765"/>
              <ac:spMk id="8" creationId="{B2C3EA2E-DA1A-CEEE-65B7-941CE97C8FCB}"/>
            </ac:spMkLst>
          </pc:spChg>
          <pc:spChg chg="mod">
            <ac:chgData name="Albee, Maddy" userId="4e399e78-279b-4a5f-b7a4-74f5fe6662b5" providerId="ADAL" clId="{2D9E1344-FE3C-46E8-8770-DA33F117C093}" dt="2023-05-18T23:08:06.201" v="1163"/>
            <ac:spMkLst>
              <pc:docMk/>
              <pc:sldMasterMk cId="374150294" sldId="2147483742"/>
              <pc:sldLayoutMk cId="1470789908" sldId="2147483765"/>
              <ac:spMk id="9" creationId="{F4BFCC28-D2DA-5D7F-1100-34E2A5F1E439}"/>
            </ac:spMkLst>
          </pc:spChg>
          <pc:spChg chg="mod">
            <ac:chgData name="Albee, Maddy" userId="4e399e78-279b-4a5f-b7a4-74f5fe6662b5" providerId="ADAL" clId="{2D9E1344-FE3C-46E8-8770-DA33F117C093}" dt="2023-05-18T23:08:06.201" v="1163"/>
            <ac:spMkLst>
              <pc:docMk/>
              <pc:sldMasterMk cId="374150294" sldId="2147483742"/>
              <pc:sldLayoutMk cId="1470789908" sldId="2147483765"/>
              <ac:spMk id="10" creationId="{7F8AEB6B-255B-A858-6230-73933954A75B}"/>
            </ac:spMkLst>
          </pc:spChg>
          <pc:spChg chg="mod">
            <ac:chgData name="Albee, Maddy" userId="4e399e78-279b-4a5f-b7a4-74f5fe6662b5" providerId="ADAL" clId="{2D9E1344-FE3C-46E8-8770-DA33F117C093}" dt="2023-05-18T23:08:06.201" v="1163"/>
            <ac:spMkLst>
              <pc:docMk/>
              <pc:sldMasterMk cId="374150294" sldId="2147483742"/>
              <pc:sldLayoutMk cId="1470789908" sldId="2147483765"/>
              <ac:spMk id="11" creationId="{4711E59B-B782-F4AB-C79E-141A620C5EA8}"/>
            </ac:spMkLst>
          </pc:spChg>
          <pc:spChg chg="mod">
            <ac:chgData name="Albee, Maddy" userId="4e399e78-279b-4a5f-b7a4-74f5fe6662b5" providerId="ADAL" clId="{2D9E1344-FE3C-46E8-8770-DA33F117C093}" dt="2023-05-18T23:08:06.201" v="1163"/>
            <ac:spMkLst>
              <pc:docMk/>
              <pc:sldMasterMk cId="374150294" sldId="2147483742"/>
              <pc:sldLayoutMk cId="1470789908" sldId="2147483765"/>
              <ac:spMk id="12" creationId="{CF46CF0F-72C5-3E8C-D43D-B8CA5854EAB7}"/>
            </ac:spMkLst>
          </pc:spChg>
          <pc:spChg chg="mod">
            <ac:chgData name="Albee, Maddy" userId="4e399e78-279b-4a5f-b7a4-74f5fe6662b5" providerId="ADAL" clId="{2D9E1344-FE3C-46E8-8770-DA33F117C093}" dt="2023-05-18T23:08:06.201" v="1163"/>
            <ac:spMkLst>
              <pc:docMk/>
              <pc:sldMasterMk cId="374150294" sldId="2147483742"/>
              <pc:sldLayoutMk cId="1470789908" sldId="2147483765"/>
              <ac:spMk id="15" creationId="{29E0ACBC-CBC1-0658-811D-E4075D7AE8C3}"/>
            </ac:spMkLst>
          </pc:spChg>
          <pc:spChg chg="mod">
            <ac:chgData name="Albee, Maddy" userId="4e399e78-279b-4a5f-b7a4-74f5fe6662b5" providerId="ADAL" clId="{2D9E1344-FE3C-46E8-8770-DA33F117C093}" dt="2023-05-18T23:08:06.201" v="1163"/>
            <ac:spMkLst>
              <pc:docMk/>
              <pc:sldMasterMk cId="374150294" sldId="2147483742"/>
              <pc:sldLayoutMk cId="1470789908" sldId="2147483765"/>
              <ac:spMk id="16" creationId="{7AC42352-27B7-567C-A574-871994AAC0BC}"/>
            </ac:spMkLst>
          </pc:spChg>
          <pc:spChg chg="mod">
            <ac:chgData name="Albee, Maddy" userId="4e399e78-279b-4a5f-b7a4-74f5fe6662b5" providerId="ADAL" clId="{2D9E1344-FE3C-46E8-8770-DA33F117C093}" dt="2023-05-18T23:08:06.201" v="1163"/>
            <ac:spMkLst>
              <pc:docMk/>
              <pc:sldMasterMk cId="374150294" sldId="2147483742"/>
              <pc:sldLayoutMk cId="1470789908" sldId="2147483765"/>
              <ac:spMk id="17" creationId="{A5D94765-1FFA-EA85-0920-6C5B68590677}"/>
            </ac:spMkLst>
          </pc:spChg>
        </pc:sldLayoutChg>
        <pc:sldLayoutChg chg="modSp">
          <pc:chgData name="Albee, Maddy" userId="4e399e78-279b-4a5f-b7a4-74f5fe6662b5" providerId="ADAL" clId="{2D9E1344-FE3C-46E8-8770-DA33F117C093}" dt="2023-05-18T23:08:06.201" v="1163"/>
          <pc:sldLayoutMkLst>
            <pc:docMk/>
            <pc:sldMasterMk cId="374150294" sldId="2147483742"/>
            <pc:sldLayoutMk cId="2352067716" sldId="2147483766"/>
          </pc:sldLayoutMkLst>
          <pc:spChg chg="mod">
            <ac:chgData name="Albee, Maddy" userId="4e399e78-279b-4a5f-b7a4-74f5fe6662b5" providerId="ADAL" clId="{2D9E1344-FE3C-46E8-8770-DA33F117C093}" dt="2023-05-18T23:08:06.201" v="1163"/>
            <ac:spMkLst>
              <pc:docMk/>
              <pc:sldMasterMk cId="374150294" sldId="2147483742"/>
              <pc:sldLayoutMk cId="2352067716" sldId="2147483766"/>
              <ac:spMk id="2" creationId="{713C5B2D-33AC-42E3-902C-4D33955A1079}"/>
            </ac:spMkLst>
          </pc:spChg>
          <pc:spChg chg="mod">
            <ac:chgData name="Albee, Maddy" userId="4e399e78-279b-4a5f-b7a4-74f5fe6662b5" providerId="ADAL" clId="{2D9E1344-FE3C-46E8-8770-DA33F117C093}" dt="2023-05-18T23:08:06.201" v="1163"/>
            <ac:spMkLst>
              <pc:docMk/>
              <pc:sldMasterMk cId="374150294" sldId="2147483742"/>
              <pc:sldLayoutMk cId="2352067716" sldId="2147483766"/>
              <ac:spMk id="3" creationId="{90DCF733-15A8-9F99-F217-73106A8CE158}"/>
            </ac:spMkLst>
          </pc:spChg>
          <pc:spChg chg="mod">
            <ac:chgData name="Albee, Maddy" userId="4e399e78-279b-4a5f-b7a4-74f5fe6662b5" providerId="ADAL" clId="{2D9E1344-FE3C-46E8-8770-DA33F117C093}" dt="2023-05-18T23:08:06.201" v="1163"/>
            <ac:spMkLst>
              <pc:docMk/>
              <pc:sldMasterMk cId="374150294" sldId="2147483742"/>
              <pc:sldLayoutMk cId="2352067716" sldId="2147483766"/>
              <ac:spMk id="5" creationId="{54CEBC73-49CD-8EFF-C120-3E50A4C4B39B}"/>
            </ac:spMkLst>
          </pc:spChg>
          <pc:picChg chg="mod">
            <ac:chgData name="Albee, Maddy" userId="4e399e78-279b-4a5f-b7a4-74f5fe6662b5" providerId="ADAL" clId="{2D9E1344-FE3C-46E8-8770-DA33F117C093}" dt="2023-05-18T23:08:06.201" v="1163"/>
            <ac:picMkLst>
              <pc:docMk/>
              <pc:sldMasterMk cId="374150294" sldId="2147483742"/>
              <pc:sldLayoutMk cId="2352067716" sldId="2147483766"/>
              <ac:picMk id="8" creationId="{2032303D-89E3-DCC8-577A-94A8433EE314}"/>
            </ac:picMkLst>
          </pc:picChg>
        </pc:sldLayoutChg>
        <pc:sldLayoutChg chg="addSp modSp">
          <pc:chgData name="Albee, Maddy" userId="4e399e78-279b-4a5f-b7a4-74f5fe6662b5" providerId="ADAL" clId="{2D9E1344-FE3C-46E8-8770-DA33F117C093}" dt="2023-05-18T23:08:06.201" v="1163"/>
          <pc:sldLayoutMkLst>
            <pc:docMk/>
            <pc:sldMasterMk cId="374150294" sldId="2147483742"/>
            <pc:sldLayoutMk cId="1671802991" sldId="2147483767"/>
          </pc:sldLayoutMkLst>
          <pc:picChg chg="add mod">
            <ac:chgData name="Albee, Maddy" userId="4e399e78-279b-4a5f-b7a4-74f5fe6662b5" providerId="ADAL" clId="{2D9E1344-FE3C-46E8-8770-DA33F117C093}" dt="2023-05-18T23:08:06.201" v="1163"/>
            <ac:picMkLst>
              <pc:docMk/>
              <pc:sldMasterMk cId="374150294" sldId="2147483742"/>
              <pc:sldLayoutMk cId="1671802991" sldId="2147483767"/>
              <ac:picMk id="2" creationId="{ECEFAA9D-61DB-F0DD-A937-ECD2367E4F12}"/>
            </ac:picMkLst>
          </pc:picChg>
          <pc:picChg chg="add mod">
            <ac:chgData name="Albee, Maddy" userId="4e399e78-279b-4a5f-b7a4-74f5fe6662b5" providerId="ADAL" clId="{2D9E1344-FE3C-46E8-8770-DA33F117C093}" dt="2023-05-18T23:08:06.201" v="1163"/>
            <ac:picMkLst>
              <pc:docMk/>
              <pc:sldMasterMk cId="374150294" sldId="2147483742"/>
              <pc:sldLayoutMk cId="1671802991" sldId="2147483767"/>
              <ac:picMk id="3" creationId="{D7CF5397-FB59-6F20-D998-7705461F696C}"/>
            </ac:picMkLst>
          </pc:picChg>
        </pc:sldLayoutChg>
        <pc:sldLayoutChg chg="modSp">
          <pc:chgData name="Albee, Maddy" userId="4e399e78-279b-4a5f-b7a4-74f5fe6662b5" providerId="ADAL" clId="{2D9E1344-FE3C-46E8-8770-DA33F117C093}" dt="2023-05-18T23:08:06.201" v="1163"/>
          <pc:sldLayoutMkLst>
            <pc:docMk/>
            <pc:sldMasterMk cId="374150294" sldId="2147483742"/>
            <pc:sldLayoutMk cId="1808628979" sldId="2147483768"/>
          </pc:sldLayoutMkLst>
          <pc:spChg chg="mod">
            <ac:chgData name="Albee, Maddy" userId="4e399e78-279b-4a5f-b7a4-74f5fe6662b5" providerId="ADAL" clId="{2D9E1344-FE3C-46E8-8770-DA33F117C093}" dt="2023-05-18T23:08:06.201" v="1163"/>
            <ac:spMkLst>
              <pc:docMk/>
              <pc:sldMasterMk cId="374150294" sldId="2147483742"/>
              <pc:sldLayoutMk cId="1808628979" sldId="2147483768"/>
              <ac:spMk id="2" creationId="{00000000-0000-0000-0000-000000000000}"/>
            </ac:spMkLst>
          </pc:spChg>
          <pc:spChg chg="mod">
            <ac:chgData name="Albee, Maddy" userId="4e399e78-279b-4a5f-b7a4-74f5fe6662b5" providerId="ADAL" clId="{2D9E1344-FE3C-46E8-8770-DA33F117C093}" dt="2023-05-18T23:08:06.201" v="1163"/>
            <ac:spMkLst>
              <pc:docMk/>
              <pc:sldMasterMk cId="374150294" sldId="2147483742"/>
              <pc:sldLayoutMk cId="1808628979" sldId="2147483768"/>
              <ac:spMk id="4" creationId="{00000000-0000-0000-0000-000000000000}"/>
            </ac:spMkLst>
          </pc:spChg>
          <pc:spChg chg="mod">
            <ac:chgData name="Albee, Maddy" userId="4e399e78-279b-4a5f-b7a4-74f5fe6662b5" providerId="ADAL" clId="{2D9E1344-FE3C-46E8-8770-DA33F117C093}" dt="2023-05-18T23:08:06.201" v="1163"/>
            <ac:spMkLst>
              <pc:docMk/>
              <pc:sldMasterMk cId="374150294" sldId="2147483742"/>
              <pc:sldLayoutMk cId="1808628979" sldId="2147483768"/>
              <ac:spMk id="7" creationId="{00000000-0000-0000-0000-000000000000}"/>
            </ac:spMkLst>
          </pc:spChg>
          <pc:spChg chg="mod">
            <ac:chgData name="Albee, Maddy" userId="4e399e78-279b-4a5f-b7a4-74f5fe6662b5" providerId="ADAL" clId="{2D9E1344-FE3C-46E8-8770-DA33F117C093}" dt="2023-05-18T23:08:06.201" v="1163"/>
            <ac:spMkLst>
              <pc:docMk/>
              <pc:sldMasterMk cId="374150294" sldId="2147483742"/>
              <pc:sldLayoutMk cId="1808628979" sldId="2147483768"/>
              <ac:spMk id="9" creationId="{00000000-0000-0000-0000-000000000000}"/>
            </ac:spMkLst>
          </pc:spChg>
          <pc:picChg chg="mod">
            <ac:chgData name="Albee, Maddy" userId="4e399e78-279b-4a5f-b7a4-74f5fe6662b5" providerId="ADAL" clId="{2D9E1344-FE3C-46E8-8770-DA33F117C093}" dt="2023-05-18T23:08:06.201" v="1163"/>
            <ac:picMkLst>
              <pc:docMk/>
              <pc:sldMasterMk cId="374150294" sldId="2147483742"/>
              <pc:sldLayoutMk cId="1808628979" sldId="2147483768"/>
              <ac:picMk id="3" creationId="{00000000-0000-0000-0000-000000000000}"/>
            </ac:picMkLst>
          </pc:picChg>
        </pc:sldLayoutChg>
      </pc:sldMasterChg>
      <pc:sldMasterChg chg="modSldLayout">
        <pc:chgData name="Albee, Maddy" userId="4e399e78-279b-4a5f-b7a4-74f5fe6662b5" providerId="ADAL" clId="{2D9E1344-FE3C-46E8-8770-DA33F117C093}" dt="2023-05-18T18:37:18.957" v="402"/>
        <pc:sldMasterMkLst>
          <pc:docMk/>
          <pc:sldMasterMk cId="2640901751" sldId="2147483769"/>
        </pc:sldMasterMkLst>
        <pc:sldLayoutChg chg="addSp">
          <pc:chgData name="Albee, Maddy" userId="4e399e78-279b-4a5f-b7a4-74f5fe6662b5" providerId="ADAL" clId="{2D9E1344-FE3C-46E8-8770-DA33F117C093}" dt="2023-05-18T18:37:13.051" v="401"/>
          <pc:sldLayoutMkLst>
            <pc:docMk/>
            <pc:sldMasterMk cId="2640901751" sldId="2147483769"/>
            <pc:sldLayoutMk cId="3542130087" sldId="2147483775"/>
          </pc:sldLayoutMkLst>
          <pc:picChg chg="add">
            <ac:chgData name="Albee, Maddy" userId="4e399e78-279b-4a5f-b7a4-74f5fe6662b5" providerId="ADAL" clId="{2D9E1344-FE3C-46E8-8770-DA33F117C093}" dt="2023-05-18T18:37:13.051" v="401"/>
            <ac:picMkLst>
              <pc:docMk/>
              <pc:sldMasterMk cId="2640901751" sldId="2147483769"/>
              <pc:sldLayoutMk cId="3542130087" sldId="2147483775"/>
              <ac:picMk id="6" creationId="{41F7D840-5BFF-31AF-13CB-DA31604EBB97}"/>
            </ac:picMkLst>
          </pc:picChg>
          <pc:picChg chg="add">
            <ac:chgData name="Albee, Maddy" userId="4e399e78-279b-4a5f-b7a4-74f5fe6662b5" providerId="ADAL" clId="{2D9E1344-FE3C-46E8-8770-DA33F117C093}" dt="2023-05-18T18:37:13.051" v="401"/>
            <ac:picMkLst>
              <pc:docMk/>
              <pc:sldMasterMk cId="2640901751" sldId="2147483769"/>
              <pc:sldLayoutMk cId="3542130087" sldId="2147483775"/>
              <ac:picMk id="7" creationId="{E179D022-79BC-A9F7-64C9-97087A5909B6}"/>
            </ac:picMkLst>
          </pc:picChg>
        </pc:sldLayoutChg>
        <pc:sldLayoutChg chg="addSp">
          <pc:chgData name="Albee, Maddy" userId="4e399e78-279b-4a5f-b7a4-74f5fe6662b5" providerId="ADAL" clId="{2D9E1344-FE3C-46E8-8770-DA33F117C093}" dt="2023-05-18T18:37:13.051" v="401"/>
          <pc:sldLayoutMkLst>
            <pc:docMk/>
            <pc:sldMasterMk cId="2640901751" sldId="2147483769"/>
            <pc:sldLayoutMk cId="3815950883" sldId="2147483776"/>
          </pc:sldLayoutMkLst>
          <pc:picChg chg="add">
            <ac:chgData name="Albee, Maddy" userId="4e399e78-279b-4a5f-b7a4-74f5fe6662b5" providerId="ADAL" clId="{2D9E1344-FE3C-46E8-8770-DA33F117C093}" dt="2023-05-18T18:37:13.051" v="401"/>
            <ac:picMkLst>
              <pc:docMk/>
              <pc:sldMasterMk cId="2640901751" sldId="2147483769"/>
              <pc:sldLayoutMk cId="3815950883" sldId="2147483776"/>
              <ac:picMk id="5" creationId="{3EE225F2-188A-0EF5-4C97-88F8EFCC386E}"/>
            </ac:picMkLst>
          </pc:picChg>
          <pc:picChg chg="add">
            <ac:chgData name="Albee, Maddy" userId="4e399e78-279b-4a5f-b7a4-74f5fe6662b5" providerId="ADAL" clId="{2D9E1344-FE3C-46E8-8770-DA33F117C093}" dt="2023-05-18T18:37:13.051" v="401"/>
            <ac:picMkLst>
              <pc:docMk/>
              <pc:sldMasterMk cId="2640901751" sldId="2147483769"/>
              <pc:sldLayoutMk cId="3815950883" sldId="2147483776"/>
              <ac:picMk id="6" creationId="{6FAA048F-CAE0-62C3-EF0A-C990DB27E2B1}"/>
            </ac:picMkLst>
          </pc:picChg>
        </pc:sldLayoutChg>
        <pc:sldLayoutChg chg="addSp delSp">
          <pc:chgData name="Albee, Maddy" userId="4e399e78-279b-4a5f-b7a4-74f5fe6662b5" providerId="ADAL" clId="{2D9E1344-FE3C-46E8-8770-DA33F117C093}" dt="2023-05-18T18:37:18.957" v="402"/>
          <pc:sldLayoutMkLst>
            <pc:docMk/>
            <pc:sldMasterMk cId="2640901751" sldId="2147483769"/>
            <pc:sldLayoutMk cId="1398829118" sldId="2147483781"/>
          </pc:sldLayoutMkLst>
          <pc:spChg chg="add del">
            <ac:chgData name="Albee, Maddy" userId="4e399e78-279b-4a5f-b7a4-74f5fe6662b5" providerId="ADAL" clId="{2D9E1344-FE3C-46E8-8770-DA33F117C093}" dt="2023-05-18T18:37:18.957" v="402"/>
            <ac:spMkLst>
              <pc:docMk/>
              <pc:sldMasterMk cId="2640901751" sldId="2147483769"/>
              <pc:sldLayoutMk cId="1398829118" sldId="2147483781"/>
              <ac:spMk id="7" creationId="{7262C195-DDE4-4B6E-9EAC-5304B8BD31CA}"/>
            </ac:spMkLst>
          </pc:spChg>
          <pc:picChg chg="add del">
            <ac:chgData name="Albee, Maddy" userId="4e399e78-279b-4a5f-b7a4-74f5fe6662b5" providerId="ADAL" clId="{2D9E1344-FE3C-46E8-8770-DA33F117C093}" dt="2023-05-18T18:37:18.957" v="402"/>
            <ac:picMkLst>
              <pc:docMk/>
              <pc:sldMasterMk cId="2640901751" sldId="2147483769"/>
              <pc:sldLayoutMk cId="1398829118" sldId="2147483781"/>
              <ac:picMk id="6" creationId="{9BB60AD3-58FF-3D16-A65F-7C1A8DE22CE5}"/>
            </ac:picMkLst>
          </pc:picChg>
          <pc:picChg chg="add del">
            <ac:chgData name="Albee, Maddy" userId="4e399e78-279b-4a5f-b7a4-74f5fe6662b5" providerId="ADAL" clId="{2D9E1344-FE3C-46E8-8770-DA33F117C093}" dt="2023-05-18T18:37:18.957" v="402"/>
            <ac:picMkLst>
              <pc:docMk/>
              <pc:sldMasterMk cId="2640901751" sldId="2147483769"/>
              <pc:sldLayoutMk cId="1398829118" sldId="2147483781"/>
              <ac:picMk id="12" creationId="{04123BF0-CBAC-74E8-C27B-99C880CF311F}"/>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089C07-3E18-4A48-A99B-65E15EF47765}" type="datetimeFigureOut">
              <a:rPr lang="en-US" smtClean="0"/>
              <a:t>6/5/2023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02CF2C-1A4A-834E-B981-E935B2215794}" type="slidenum">
              <a:rPr lang="en-US" smtClean="0"/>
              <a:t>‹#›</a:t>
            </a:fld>
            <a:endParaRPr lang="en-US"/>
          </a:p>
        </p:txBody>
      </p:sp>
    </p:spTree>
    <p:extLst>
      <p:ext uri="{BB962C8B-B14F-4D97-AF65-F5344CB8AC3E}">
        <p14:creationId xmlns:p14="http://schemas.microsoft.com/office/powerpoint/2010/main" val="21932135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energystar.gov/buildings/tools-and-resources/portfolio-manager-standard-report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ghgprotocol.org/corporate-standard"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Hello everyone and welcome to today’s ENERGY STAR webinar, “Portfolio Manager 301,” which is the last of three, hour-long presentations to familiarize you with Portfolio Manager.  Thank you for joining us.</a:t>
            </a:r>
            <a:endParaRPr lang="en-US" baseline="0"/>
          </a:p>
          <a:p>
            <a:endParaRPr lang="en-US"/>
          </a:p>
        </p:txBody>
      </p:sp>
    </p:spTree>
    <p:extLst>
      <p:ext uri="{BB962C8B-B14F-4D97-AF65-F5344CB8AC3E}">
        <p14:creationId xmlns:p14="http://schemas.microsoft.com/office/powerpoint/2010/main" val="4215566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sz="1200" kern="1200">
                <a:solidFill>
                  <a:schemeClr val="tx1"/>
                </a:solidFill>
                <a:effectLst/>
                <a:latin typeface="+mn-lt"/>
                <a:ea typeface="+mn-ea"/>
                <a:cs typeface="+mn-cs"/>
              </a:rPr>
              <a:t>Once a record is created in Portfolio Manager, select “Create an Upload Template” to perform additional tasks. </a:t>
            </a:r>
            <a:endParaRPr lang="en-US" baseline="0"/>
          </a:p>
        </p:txBody>
      </p:sp>
      <p:sp>
        <p:nvSpPr>
          <p:cNvPr id="4" name="Slide Number Placeholder 3"/>
          <p:cNvSpPr>
            <a:spLocks noGrp="1"/>
          </p:cNvSpPr>
          <p:nvPr>
            <p:ph type="sldNum" sz="quarter" idx="10"/>
          </p:nvPr>
        </p:nvSpPr>
        <p:spPr/>
        <p:txBody>
          <a:bodyPr/>
          <a:lstStyle/>
          <a:p>
            <a:fld id="{C1840B7B-A24B-4DA8-AB15-991E88503A0E}"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2926892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On this screen, select a task to perform.  Then select the properties for which you would like to perform the task.  Next, if prompted, select additional detailed information to include. Finally, select Create and Download Template.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The example on this slide is the task “Add Bills to Existing Meters”.</a:t>
            </a:r>
            <a:r>
              <a:rPr lang="en-US">
                <a:effectLst/>
              </a:rPr>
              <a:t> </a:t>
            </a:r>
            <a:endParaRPr lang="en-US" b="0" i="0" baseline="0"/>
          </a:p>
        </p:txBody>
      </p:sp>
      <p:sp>
        <p:nvSpPr>
          <p:cNvPr id="4" name="Slide Number Placeholder 3"/>
          <p:cNvSpPr>
            <a:spLocks noGrp="1"/>
          </p:cNvSpPr>
          <p:nvPr>
            <p:ph type="sldNum" sz="quarter" idx="10"/>
          </p:nvPr>
        </p:nvSpPr>
        <p:spPr/>
        <p:txBody>
          <a:bodyPr/>
          <a:lstStyle/>
          <a:p>
            <a:fld id="{C1840B7B-A24B-4DA8-AB15-991E88503A0E}"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3095455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a:solidFill>
                  <a:schemeClr val="tx1"/>
                </a:solidFill>
                <a:effectLst/>
                <a:latin typeface="+mn-lt"/>
                <a:ea typeface="+mn-ea"/>
                <a:cs typeface="+mn-cs"/>
              </a:rPr>
              <a:t>The template for this task will be customized based on the properties, types of meters, and number of new meter entries you select.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Be sure to click enable editing</a:t>
            </a:r>
          </a:p>
          <a:p>
            <a:pPr marL="171450" indent="-171450">
              <a:buFont typeface="Arial" panose="020B0604020202020204" pitchFamily="34" charset="0"/>
              <a:buChar char="•"/>
            </a:pPr>
            <a:r>
              <a:rPr lang="en-US" sz="1200" kern="1200">
                <a:solidFill>
                  <a:schemeClr val="tx1"/>
                </a:solidFill>
                <a:effectLst/>
                <a:latin typeface="+mn-lt"/>
                <a:ea typeface="+mn-ea"/>
                <a:cs typeface="+mn-cs"/>
              </a:rPr>
              <a:t>Just like any spreadsheet, read the instructions, complete the green required fields and do not change any formatting.</a:t>
            </a:r>
          </a:p>
          <a:p>
            <a:pPr marL="171450" indent="-171450">
              <a:buFont typeface="Arial" panose="020B0604020202020204" pitchFamily="34" charset="0"/>
              <a:buChar char="•"/>
            </a:pPr>
            <a:r>
              <a:rPr lang="en-US" sz="1200" kern="1200">
                <a:solidFill>
                  <a:schemeClr val="tx1"/>
                </a:solidFill>
                <a:effectLst/>
                <a:latin typeface="+mn-lt"/>
                <a:ea typeface="+mn-ea"/>
                <a:cs typeface="+mn-cs"/>
              </a:rPr>
              <a:t>It is Simpler than the other one, it only has two tabs </a:t>
            </a:r>
          </a:p>
          <a:p>
            <a:pPr marL="171450" indent="-171450">
              <a:buFont typeface="Arial" panose="020B0604020202020204" pitchFamily="34" charset="0"/>
              <a:buChar char="•"/>
            </a:pP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It includes the most recent bill that has been entered for each meter, so you know you’re starting your update on the right date. </a:t>
            </a:r>
          </a:p>
          <a:p>
            <a:pPr marL="0" indent="0">
              <a:buFont typeface="Arial" panose="020B0604020202020204" pitchFamily="34" charset="0"/>
              <a:buNone/>
            </a:pPr>
            <a:r>
              <a:rPr lang="en-US" sz="1200" kern="1200">
                <a:solidFill>
                  <a:schemeClr val="tx1"/>
                </a:solidFill>
                <a:effectLst/>
                <a:latin typeface="+mn-lt"/>
                <a:ea typeface="+mn-ea"/>
                <a:cs typeface="+mn-cs"/>
              </a:rPr>
              <a:t> </a:t>
            </a:r>
          </a:p>
          <a:p>
            <a:pPr marL="171450" indent="-171450">
              <a:buFont typeface="Arial" panose="020B0604020202020204" pitchFamily="34" charset="0"/>
              <a:buChar char="•"/>
            </a:pPr>
            <a:r>
              <a:rPr lang="en-US" sz="1200" kern="1200">
                <a:solidFill>
                  <a:schemeClr val="tx1"/>
                </a:solidFill>
                <a:effectLst/>
                <a:latin typeface="+mn-lt"/>
                <a:ea typeface="+mn-ea"/>
                <a:cs typeface="+mn-cs"/>
              </a:rPr>
              <a:t>Just like any spreadsheet, read the instructions, complete the green required fields and do not change any formatting.</a:t>
            </a:r>
            <a:endParaRPr lang="en-US"/>
          </a:p>
        </p:txBody>
      </p:sp>
      <p:sp>
        <p:nvSpPr>
          <p:cNvPr id="4" name="Slide Number Placeholder 3"/>
          <p:cNvSpPr>
            <a:spLocks noGrp="1"/>
          </p:cNvSpPr>
          <p:nvPr>
            <p:ph type="sldNum" sz="quarter" idx="10"/>
          </p:nvPr>
        </p:nvSpPr>
        <p:spPr/>
        <p:txBody>
          <a:bodyPr/>
          <a:lstStyle/>
          <a:p>
            <a:fld id="{5002CF2C-1A4A-834E-B981-E935B2215794}" type="slidenum">
              <a:rPr lang="en-US" smtClean="0"/>
              <a:t>12</a:t>
            </a:fld>
            <a:endParaRPr lang="en-US"/>
          </a:p>
        </p:txBody>
      </p:sp>
    </p:spTree>
    <p:extLst>
      <p:ext uri="{BB962C8B-B14F-4D97-AF65-F5344CB8AC3E}">
        <p14:creationId xmlns:p14="http://schemas.microsoft.com/office/powerpoint/2010/main" val="3325442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35" indent="-171435">
              <a:buFont typeface="Arial" pitchFamily="34" charset="0"/>
              <a:buChar char="•"/>
            </a:pPr>
            <a:r>
              <a:rPr lang="en-US"/>
              <a:t>Once</a:t>
            </a:r>
            <a:r>
              <a:rPr lang="en-US" baseline="0"/>
              <a:t> you have entered information in your spreadsheet and saved it, upload it into your account using the “Upload Spreadsheets” drop down menu to select the upload type.  Then, browse for the file on your computer and select it. Then, select “Upload”. </a:t>
            </a:r>
          </a:p>
          <a:p>
            <a:pPr marL="171435" indent="-171435"/>
            <a:endParaRPr lang="en-US" baseline="0"/>
          </a:p>
          <a:p>
            <a:pPr marL="171435" indent="-171435">
              <a:buFont typeface="Arial" pitchFamily="34" charset="0"/>
              <a:buChar char="•"/>
            </a:pPr>
            <a:r>
              <a:rPr lang="en-US" baseline="0"/>
              <a:t>The table called “My Spreadsheet Uploads” displays a history of attempted uploads.  A status column will show if the upload was a success or if it failed. If it failed, a link will appear to View Errors. </a:t>
            </a:r>
          </a:p>
          <a:p>
            <a:pPr marL="171435" indent="-171435">
              <a:buFont typeface="Arial" pitchFamily="34" charset="0"/>
              <a:buChar char="•"/>
            </a:pPr>
            <a:endParaRPr lang="en-US" baseline="0"/>
          </a:p>
          <a:p>
            <a:pPr marL="171435" indent="-171435">
              <a:buFont typeface="Arial" pitchFamily="34" charset="0"/>
              <a:buChar char="•"/>
            </a:pPr>
            <a:r>
              <a:rPr lang="en-US" baseline="0"/>
              <a:t>This is a powerful feature. Be careful!</a:t>
            </a:r>
          </a:p>
          <a:p>
            <a:pPr marL="0" indent="0">
              <a:buFont typeface="Arial" pitchFamily="34" charset="0"/>
              <a:buNone/>
            </a:pPr>
            <a:endParaRPr lang="en-US" baseline="0"/>
          </a:p>
          <a:p>
            <a:pPr marL="628635" lvl="1" indent="-171435">
              <a:buFont typeface="Arial" pitchFamily="34" charset="0"/>
              <a:buChar char="•"/>
            </a:pPr>
            <a:r>
              <a:rPr lang="en-US" baseline="0"/>
              <a:t>    Multiple submissions could result in duplicate data being added to your portfolio, property or meter.</a:t>
            </a:r>
          </a:p>
          <a:p>
            <a:pPr marL="628635" lvl="1" indent="-171435">
              <a:buFont typeface="Arial" pitchFamily="34" charset="0"/>
              <a:buChar char="•"/>
            </a:pPr>
            <a:r>
              <a:rPr lang="en-US" baseline="0"/>
              <a:t>    Depending on internet speeds, files larger than 2 MB may not be able to be successfully uploaded to the server before the session times out. Files near this size may take several hours to process. While your spreadsheet upload   </a:t>
            </a:r>
          </a:p>
          <a:p>
            <a:pPr marL="457200" lvl="1" indent="0">
              <a:buFont typeface="Arial" pitchFamily="34" charset="0"/>
              <a:buNone/>
            </a:pPr>
            <a:r>
              <a:rPr lang="en-US" baseline="0"/>
              <a:t>         is processing, you will not be able to upload any other spreadsheets.</a:t>
            </a:r>
          </a:p>
          <a:p>
            <a:pPr marL="628635" lvl="1" indent="-171435">
              <a:buFont typeface="Arial" pitchFamily="34" charset="0"/>
              <a:buChar char="•"/>
            </a:pPr>
            <a:r>
              <a:rPr lang="en-US" baseline="0"/>
              <a:t>    Your spreadsheet must be in Microsoft Excel format. Please use the templates provided or generated using Portfolio Manager to upload or update your properties.</a:t>
            </a:r>
          </a:p>
          <a:p>
            <a:pPr marL="628635" lvl="1" indent="-171435">
              <a:buFont typeface="Arial" pitchFamily="34" charset="0"/>
              <a:buChar char="•"/>
            </a:pPr>
            <a:endParaRPr lang="en-US" baseline="0"/>
          </a:p>
          <a:p>
            <a:pPr marL="628635" lvl="1" indent="-171435">
              <a:buFont typeface="Arial" pitchFamily="34" charset="0"/>
              <a:buChar char="•"/>
            </a:pPr>
            <a:endParaRPr lang="en-US" baseline="0"/>
          </a:p>
          <a:p>
            <a:pPr marL="628635" lvl="1" indent="-171435"/>
            <a:endParaRPr lang="en-US" baseline="0"/>
          </a:p>
        </p:txBody>
      </p:sp>
      <p:sp>
        <p:nvSpPr>
          <p:cNvPr id="4" name="Slide Number Placeholder 3"/>
          <p:cNvSpPr>
            <a:spLocks noGrp="1"/>
          </p:cNvSpPr>
          <p:nvPr>
            <p:ph type="sldNum" sz="quarter" idx="10"/>
          </p:nvPr>
        </p:nvSpPr>
        <p:spPr/>
        <p:txBody>
          <a:bodyPr/>
          <a:lstStyle/>
          <a:p>
            <a:fld id="{5002CF2C-1A4A-834E-B981-E935B2215794}" type="slidenum">
              <a:rPr lang="en-US" smtClean="0"/>
              <a:t>13</a:t>
            </a:fld>
            <a:endParaRPr lang="en-US"/>
          </a:p>
        </p:txBody>
      </p:sp>
    </p:spTree>
    <p:extLst>
      <p:ext uri="{BB962C8B-B14F-4D97-AF65-F5344CB8AC3E}">
        <p14:creationId xmlns:p14="http://schemas.microsoft.com/office/powerpoint/2010/main" val="2051612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35" indent="-171435">
              <a:buFont typeface="Arial" pitchFamily="34" charset="0"/>
              <a:buChar char="•"/>
            </a:pPr>
            <a:r>
              <a:rPr lang="en-US" sz="1200" kern="1200">
                <a:solidFill>
                  <a:schemeClr val="tx1"/>
                </a:solidFill>
                <a:effectLst/>
                <a:latin typeface="+mn-lt"/>
                <a:ea typeface="+mn-ea"/>
                <a:cs typeface="+mn-cs"/>
              </a:rPr>
              <a:t>That completes our first objective. Our second objective is learning how to set baselines, goals and targets to plan energy improvements.</a:t>
            </a:r>
            <a:endParaRPr lang="en-US" baseline="0"/>
          </a:p>
        </p:txBody>
      </p:sp>
      <p:sp>
        <p:nvSpPr>
          <p:cNvPr id="4" name="Slide Number Placeholder 3"/>
          <p:cNvSpPr>
            <a:spLocks noGrp="1"/>
          </p:cNvSpPr>
          <p:nvPr>
            <p:ph type="sldNum" sz="quarter" idx="10"/>
          </p:nvPr>
        </p:nvSpPr>
        <p:spPr/>
        <p:txBody>
          <a:bodyPr/>
          <a:lstStyle/>
          <a:p>
            <a:fld id="{C1840B7B-A24B-4DA8-AB15-991E88503A0E}"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2615294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81240" indent="-181240">
              <a:buFont typeface="Arial" pitchFamily="34" charset="0"/>
              <a:buChar char="•"/>
            </a:pPr>
            <a:r>
              <a:rPr lang="en-US" baseline="0"/>
              <a:t>Pop Quiz on Slide 15</a:t>
            </a:r>
          </a:p>
        </p:txBody>
      </p:sp>
      <p:sp>
        <p:nvSpPr>
          <p:cNvPr id="4" name="Slide Number Placeholder 3"/>
          <p:cNvSpPr>
            <a:spLocks noGrp="1"/>
          </p:cNvSpPr>
          <p:nvPr>
            <p:ph type="sldNum" sz="quarter" idx="10"/>
          </p:nvPr>
        </p:nvSpPr>
        <p:spPr/>
        <p:txBody>
          <a:bodyPr/>
          <a:lstStyle/>
          <a:p>
            <a:fld id="{C1840B7B-A24B-4DA8-AB15-991E88503A0E}" type="slidenum">
              <a:rPr lang="en-US" smtClean="0"/>
              <a:pPr/>
              <a:t>15</a:t>
            </a:fld>
            <a:endParaRPr lang="en-US"/>
          </a:p>
        </p:txBody>
      </p:sp>
    </p:spTree>
    <p:extLst>
      <p:ext uri="{BB962C8B-B14F-4D97-AF65-F5344CB8AC3E}">
        <p14:creationId xmlns:p14="http://schemas.microsoft.com/office/powerpoint/2010/main" val="2377459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81240" indent="-181240">
              <a:buFont typeface="Arial" pitchFamily="34" charset="0"/>
              <a:buChar char="•"/>
            </a:pPr>
            <a:r>
              <a:rPr lang="en-US" baseline="0"/>
              <a:t>Pop Quiz on Slide 15</a:t>
            </a:r>
          </a:p>
        </p:txBody>
      </p:sp>
      <p:sp>
        <p:nvSpPr>
          <p:cNvPr id="4" name="Slide Number Placeholder 3"/>
          <p:cNvSpPr>
            <a:spLocks noGrp="1"/>
          </p:cNvSpPr>
          <p:nvPr>
            <p:ph type="sldNum" sz="quarter" idx="10"/>
          </p:nvPr>
        </p:nvSpPr>
        <p:spPr/>
        <p:txBody>
          <a:bodyPr/>
          <a:lstStyle/>
          <a:p>
            <a:fld id="{C1840B7B-A24B-4DA8-AB15-991E88503A0E}" type="slidenum">
              <a:rPr lang="en-US" smtClean="0"/>
              <a:pPr/>
              <a:t>16</a:t>
            </a:fld>
            <a:endParaRPr lang="en-US"/>
          </a:p>
        </p:txBody>
      </p:sp>
    </p:spTree>
    <p:extLst>
      <p:ext uri="{BB962C8B-B14F-4D97-AF65-F5344CB8AC3E}">
        <p14:creationId xmlns:p14="http://schemas.microsoft.com/office/powerpoint/2010/main" val="555618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In Portfolio Manager you can establish one baseline and target for all properties, or set different baselines and targets for each property. We will go over both today, but we’ll start by setting the same baseline and target for all properties. To do this, select “Set a portfolio baseline and/or target” from the Manage Portfolio menu on the bottom left of the </a:t>
            </a:r>
            <a:r>
              <a:rPr lang="en-US" sz="1200" kern="1200" err="1">
                <a:solidFill>
                  <a:schemeClr val="tx1"/>
                </a:solidFill>
                <a:effectLst/>
                <a:latin typeface="+mn-lt"/>
                <a:ea typeface="+mn-ea"/>
                <a:cs typeface="+mn-cs"/>
              </a:rPr>
              <a:t>MyPortfolio</a:t>
            </a:r>
            <a:r>
              <a:rPr lang="en-US" sz="1200" kern="1200">
                <a:solidFill>
                  <a:schemeClr val="tx1"/>
                </a:solidFill>
                <a:effectLst/>
                <a:latin typeface="+mn-lt"/>
                <a:ea typeface="+mn-ea"/>
                <a:cs typeface="+mn-cs"/>
              </a:rPr>
              <a:t> page. </a:t>
            </a:r>
            <a:endParaRPr lang="en-US" baseline="0"/>
          </a:p>
          <a:p>
            <a:endParaRPr lang="en-US"/>
          </a:p>
        </p:txBody>
      </p:sp>
      <p:sp>
        <p:nvSpPr>
          <p:cNvPr id="4" name="Slide Number Placeholder 3"/>
          <p:cNvSpPr>
            <a:spLocks noGrp="1"/>
          </p:cNvSpPr>
          <p:nvPr>
            <p:ph type="sldNum" sz="quarter" idx="10"/>
          </p:nvPr>
        </p:nvSpPr>
        <p:spPr/>
        <p:txBody>
          <a:bodyPr/>
          <a:lstStyle/>
          <a:p>
            <a:fld id="{5002CF2C-1A4A-834E-B981-E935B2215794}" type="slidenum">
              <a:rPr lang="en-US" smtClean="0"/>
              <a:t>17</a:t>
            </a:fld>
            <a:endParaRPr lang="en-US"/>
          </a:p>
        </p:txBody>
      </p:sp>
    </p:spTree>
    <p:extLst>
      <p:ext uri="{BB962C8B-B14F-4D97-AF65-F5344CB8AC3E}">
        <p14:creationId xmlns:p14="http://schemas.microsoft.com/office/powerpoint/2010/main" val="3512172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From here you can set energy</a:t>
            </a:r>
            <a:r>
              <a:rPr lang="en-US" baseline="0"/>
              <a:t>, water, and waste baselines for your entire portfolio. A baseline is made up of 12 full calendar months of data.</a:t>
            </a:r>
          </a:p>
          <a:p>
            <a:endParaRPr lang="en-US" baseline="0"/>
          </a:p>
          <a:p>
            <a:r>
              <a:rPr lang="en-US" baseline="0"/>
              <a:t>To select a baseline, enter the last month in the 12 mos. time frame, also known as the Year Ending Date.</a:t>
            </a:r>
          </a:p>
          <a:p>
            <a:endParaRPr lang="en-US" baseline="0"/>
          </a:p>
          <a:p>
            <a:r>
              <a:rPr lang="en-US" baseline="0"/>
              <a:t>Or, select that you would like Portfolio Manager to automatically set the baseline, which will be the earliest eligible year ending date, or in other words, the first 12 mos. for which you have complete consumption data and use details.</a:t>
            </a:r>
          </a:p>
          <a:p>
            <a:endParaRPr lang="en-US" baseline="0"/>
          </a:p>
          <a:p>
            <a:r>
              <a:rPr lang="en-US" baseline="0"/>
              <a:t>The third option is to leave property specific baselines as currently set. In other words, you may decide that you don’t want to set the same baseline across properties. </a:t>
            </a:r>
          </a:p>
          <a:p>
            <a:endParaRPr lang="en-US" baseline="0"/>
          </a:p>
          <a:p>
            <a:r>
              <a:rPr lang="en-US" baseline="0"/>
              <a:t>From this page you can also set a target for energy use for all properties, either a target ENERGY STAR Score, a % better than median, or % better than baseline. </a:t>
            </a:r>
          </a:p>
          <a:p>
            <a:endParaRPr lang="en-US" baseline="0"/>
          </a:p>
          <a:p>
            <a:r>
              <a:rPr lang="en-US" baseline="0"/>
              <a:t>When finished select “Save Baseline &amp; Target”</a:t>
            </a:r>
            <a:endParaRPr lang="en-US"/>
          </a:p>
        </p:txBody>
      </p:sp>
      <p:sp>
        <p:nvSpPr>
          <p:cNvPr id="4" name="Slide Number Placeholder 3"/>
          <p:cNvSpPr>
            <a:spLocks noGrp="1"/>
          </p:cNvSpPr>
          <p:nvPr>
            <p:ph type="sldNum" sz="quarter" idx="10"/>
          </p:nvPr>
        </p:nvSpPr>
        <p:spPr/>
        <p:txBody>
          <a:bodyPr/>
          <a:lstStyle/>
          <a:p>
            <a:fld id="{5002CF2C-1A4A-834E-B981-E935B2215794}" type="slidenum">
              <a:rPr lang="en-US" smtClean="0"/>
              <a:t>18</a:t>
            </a:fld>
            <a:endParaRPr lang="en-US"/>
          </a:p>
        </p:txBody>
      </p:sp>
    </p:spTree>
    <p:extLst>
      <p:ext uri="{BB962C8B-B14F-4D97-AF65-F5344CB8AC3E}">
        <p14:creationId xmlns:p14="http://schemas.microsoft.com/office/powerpoint/2010/main" val="2450266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sz="1200" kern="1200">
                <a:solidFill>
                  <a:schemeClr val="tx1"/>
                </a:solidFill>
                <a:effectLst/>
                <a:latin typeface="+mn-lt"/>
                <a:ea typeface="+mn-ea"/>
                <a:cs typeface="+mn-cs"/>
              </a:rPr>
              <a:t>On the other hand, if you decide not to set the same baselines and targets for all of your properties, you can set individual ones for each property by selecting “Set Baselines or Target” from the Goals tab in any property record. </a:t>
            </a:r>
            <a:endParaRPr lang="en-US" i="1" baseline="0"/>
          </a:p>
        </p:txBody>
      </p:sp>
      <p:sp>
        <p:nvSpPr>
          <p:cNvPr id="4" name="Slide Number Placeholder 3"/>
          <p:cNvSpPr>
            <a:spLocks noGrp="1"/>
          </p:cNvSpPr>
          <p:nvPr>
            <p:ph type="sldNum" sz="quarter" idx="10"/>
          </p:nvPr>
        </p:nvSpPr>
        <p:spPr/>
        <p:txBody>
          <a:bodyPr/>
          <a:lstStyle/>
          <a:p>
            <a:fld id="{C1840B7B-A24B-4DA8-AB15-991E88503A0E}"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339149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a:solidFill>
                  <a:schemeClr val="tx1"/>
                </a:solidFill>
                <a:effectLst/>
                <a:latin typeface="+mn-lt"/>
                <a:ea typeface="+mn-ea"/>
                <a:cs typeface="+mn-cs"/>
              </a:rPr>
              <a:t>We’ll jump right into our learning objectives, under the assumption that you’re already familiar with Portfolio Manager basics.  If you’re not, you may be interested in PM 101 to learn how to set up properties and PM 201 to learn how to maintain accurate property details and share records.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During PM 301 we delve into more detail about these learning objectives: </a:t>
            </a:r>
          </a:p>
          <a:p>
            <a:r>
              <a:rPr lang="en-US" sz="1200" kern="1200">
                <a:solidFill>
                  <a:schemeClr val="tx1"/>
                </a:solidFill>
                <a:effectLst/>
                <a:latin typeface="+mn-lt"/>
                <a:ea typeface="+mn-ea"/>
                <a:cs typeface="+mn-cs"/>
              </a:rPr>
              <a:t> </a:t>
            </a:r>
          </a:p>
          <a:p>
            <a:pPr marL="171450" lvl="0" indent="-171450">
              <a:buFont typeface="Arial"/>
              <a:buChar char="•"/>
            </a:pPr>
            <a:r>
              <a:rPr lang="en-US" sz="1200" kern="1200">
                <a:solidFill>
                  <a:schemeClr val="tx1"/>
                </a:solidFill>
                <a:effectLst/>
                <a:latin typeface="+mn-lt"/>
                <a:ea typeface="+mn-ea"/>
                <a:cs typeface="+mn-cs"/>
              </a:rPr>
              <a:t>Using spreadsheet upload templates to update property data;</a:t>
            </a:r>
          </a:p>
          <a:p>
            <a:pPr marL="171450" lvl="0" indent="-171450">
              <a:buFont typeface="Arial"/>
              <a:buChar char="•"/>
            </a:pPr>
            <a:r>
              <a:rPr lang="en-US" sz="1200" kern="1200">
                <a:solidFill>
                  <a:schemeClr val="tx1"/>
                </a:solidFill>
                <a:effectLst/>
                <a:latin typeface="+mn-lt"/>
                <a:ea typeface="+mn-ea"/>
                <a:cs typeface="+mn-cs"/>
              </a:rPr>
              <a:t>Setting goals and targets to plan energy improvements for properties;</a:t>
            </a:r>
          </a:p>
          <a:p>
            <a:pPr marL="171450" lvl="0" indent="-171450">
              <a:buFont typeface="Arial"/>
              <a:buChar char="•"/>
            </a:pPr>
            <a:r>
              <a:rPr lang="en-US" sz="1200" kern="1200">
                <a:solidFill>
                  <a:schemeClr val="tx1"/>
                </a:solidFill>
                <a:effectLst/>
                <a:latin typeface="+mn-lt"/>
                <a:ea typeface="+mn-ea"/>
                <a:cs typeface="+mn-cs"/>
              </a:rPr>
              <a:t>Creating custom reports; and, </a:t>
            </a:r>
          </a:p>
          <a:p>
            <a:pPr marL="171450" indent="-171450">
              <a:buFont typeface="Arial"/>
              <a:buChar char="•"/>
            </a:pPr>
            <a:r>
              <a:rPr lang="en-US" sz="1200" kern="1200">
                <a:solidFill>
                  <a:schemeClr val="tx1"/>
                </a:solidFill>
                <a:effectLst/>
                <a:latin typeface="+mn-lt"/>
                <a:ea typeface="+mn-ea"/>
                <a:cs typeface="+mn-cs"/>
              </a:rPr>
              <a:t>Using the Sustainable Buildings Checklist. </a:t>
            </a:r>
            <a:endParaRPr lang="en-US" b="0">
              <a:solidFill>
                <a:srgbClr val="7030A0"/>
              </a:solidFill>
            </a:endParaRPr>
          </a:p>
        </p:txBody>
      </p:sp>
      <p:sp>
        <p:nvSpPr>
          <p:cNvPr id="4" name="Slide Number Placeholder 3"/>
          <p:cNvSpPr>
            <a:spLocks noGrp="1"/>
          </p:cNvSpPr>
          <p:nvPr>
            <p:ph type="sldNum" sz="quarter" idx="10"/>
          </p:nvPr>
        </p:nvSpPr>
        <p:spPr/>
        <p:txBody>
          <a:bodyPr/>
          <a:lstStyle/>
          <a:p>
            <a:fld id="{C1840B7B-A24B-4DA8-AB15-991E88503A0E}"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2850042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394" lvl="0" indent="-171435">
              <a:buFont typeface="Arial" pitchFamily="34" charset="0"/>
              <a:buChar char="•"/>
            </a:pPr>
            <a:r>
              <a:rPr lang="en-US" baseline="0"/>
              <a:t>On this page, if you want to set the baseline as a specific time (e.g. the date before upgrades were installed or the date a property became fully occupied), choose the “Select a baseline” option. The year starts on the first day of one month, and ends 12 months later on the last day of the last month (ex: 6/1/2015 – 5/31/2016). For example, if the Year Ending Date is 12/31/2016, that’s looking back 12 mos. to 1/1/2016.</a:t>
            </a:r>
          </a:p>
          <a:p>
            <a:pPr marL="171394" lvl="0" indent="-171435">
              <a:buFont typeface="Arial" pitchFamily="34" charset="0"/>
              <a:buChar char="•"/>
            </a:pPr>
            <a:r>
              <a:rPr lang="en-US" baseline="0"/>
              <a:t>You can also let Portfolio Manager decide the baseline. Again, this will be the earliest timeframe for which the property has 12 full months of data for all meters in the building.</a:t>
            </a:r>
          </a:p>
          <a:p>
            <a:pPr marL="171394" lvl="0" indent="-171435">
              <a:buFont typeface="Arial" pitchFamily="34" charset="0"/>
              <a:buChar char="•"/>
            </a:pPr>
            <a:r>
              <a:rPr lang="en-US" baseline="0"/>
              <a:t>A note about new construction, a baseline for new buildings is only available after 12 months of operation and the input of respective energy bills.</a:t>
            </a:r>
          </a:p>
          <a:p>
            <a:pPr marL="171394" lvl="0" indent="-171435">
              <a:buFont typeface="Arial" pitchFamily="34" charset="0"/>
              <a:buChar char="•"/>
            </a:pPr>
            <a:r>
              <a:rPr lang="en-US" baseline="0"/>
              <a:t>You can also choose from among 3 target options to track your properties’ progress towards your energy efficiency goals;</a:t>
            </a:r>
          </a:p>
          <a:p>
            <a:pPr marL="628594" lvl="1" indent="-171435">
              <a:buFont typeface="Arial" pitchFamily="34" charset="0"/>
              <a:buChar char="•"/>
            </a:pPr>
            <a:r>
              <a:rPr lang="en-US" baseline="0"/>
              <a:t>Target ENERGY STAR Score</a:t>
            </a:r>
          </a:p>
          <a:p>
            <a:pPr marL="628594" lvl="1" indent="-171435">
              <a:buFont typeface="Arial" pitchFamily="34" charset="0"/>
              <a:buChar char="•"/>
            </a:pPr>
            <a:r>
              <a:rPr lang="en-US" baseline="0"/>
              <a:t>Target % Better than Baseline</a:t>
            </a:r>
          </a:p>
          <a:p>
            <a:pPr marL="628594" lvl="1" indent="-171435">
              <a:buFont typeface="Arial" pitchFamily="34" charset="0"/>
              <a:buChar char="•"/>
            </a:pPr>
            <a:r>
              <a:rPr lang="en-US" baseline="0"/>
              <a:t>Target % Better than Median</a:t>
            </a:r>
          </a:p>
          <a:p>
            <a:pPr marL="457159" lvl="1" indent="0">
              <a:buFont typeface="Arial" pitchFamily="34" charset="0"/>
              <a:buNone/>
            </a:pPr>
            <a:endParaRPr lang="en-US" baseline="0"/>
          </a:p>
        </p:txBody>
      </p:sp>
      <p:sp>
        <p:nvSpPr>
          <p:cNvPr id="4" name="Slide Number Placeholder 3"/>
          <p:cNvSpPr>
            <a:spLocks noGrp="1"/>
          </p:cNvSpPr>
          <p:nvPr>
            <p:ph type="sldNum" sz="quarter" idx="10"/>
          </p:nvPr>
        </p:nvSpPr>
        <p:spPr/>
        <p:txBody>
          <a:bodyPr/>
          <a:lstStyle/>
          <a:p>
            <a:fld id="{C1840B7B-A24B-4DA8-AB15-991E88503A0E}"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2514752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81240" indent="-181240">
              <a:buFont typeface="Arial" pitchFamily="34" charset="0"/>
              <a:buChar char="•"/>
            </a:pPr>
            <a:endParaRPr lang="en-US" baseline="0"/>
          </a:p>
        </p:txBody>
      </p:sp>
      <p:sp>
        <p:nvSpPr>
          <p:cNvPr id="4" name="Slide Number Placeholder 3"/>
          <p:cNvSpPr>
            <a:spLocks noGrp="1"/>
          </p:cNvSpPr>
          <p:nvPr>
            <p:ph type="sldNum" sz="quarter" idx="10"/>
          </p:nvPr>
        </p:nvSpPr>
        <p:spPr/>
        <p:txBody>
          <a:bodyPr/>
          <a:lstStyle/>
          <a:p>
            <a:fld id="{C1840B7B-A24B-4DA8-AB15-991E88503A0E}" type="slidenum">
              <a:rPr lang="en-US" smtClean="0"/>
              <a:pPr/>
              <a:t>21</a:t>
            </a:fld>
            <a:endParaRPr lang="en-US"/>
          </a:p>
        </p:txBody>
      </p:sp>
    </p:spTree>
    <p:extLst>
      <p:ext uri="{BB962C8B-B14F-4D97-AF65-F5344CB8AC3E}">
        <p14:creationId xmlns:p14="http://schemas.microsoft.com/office/powerpoint/2010/main" val="694921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81240" indent="-181240">
              <a:buFont typeface="Arial" pitchFamily="34" charset="0"/>
              <a:buChar char="•"/>
            </a:pPr>
            <a:endParaRPr lang="en-US" baseline="0"/>
          </a:p>
        </p:txBody>
      </p:sp>
      <p:sp>
        <p:nvSpPr>
          <p:cNvPr id="4" name="Slide Number Placeholder 3"/>
          <p:cNvSpPr>
            <a:spLocks noGrp="1"/>
          </p:cNvSpPr>
          <p:nvPr>
            <p:ph type="sldNum" sz="quarter" idx="10"/>
          </p:nvPr>
        </p:nvSpPr>
        <p:spPr/>
        <p:txBody>
          <a:bodyPr/>
          <a:lstStyle/>
          <a:p>
            <a:fld id="{C1840B7B-A24B-4DA8-AB15-991E88503A0E}" type="slidenum">
              <a:rPr lang="en-US" smtClean="0"/>
              <a:pPr/>
              <a:t>22</a:t>
            </a:fld>
            <a:endParaRPr lang="en-US"/>
          </a:p>
        </p:txBody>
      </p:sp>
    </p:spTree>
    <p:extLst>
      <p:ext uri="{BB962C8B-B14F-4D97-AF65-F5344CB8AC3E}">
        <p14:creationId xmlns:p14="http://schemas.microsoft.com/office/powerpoint/2010/main" val="1220752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sz="1200" kern="1200">
                <a:solidFill>
                  <a:schemeClr val="tx1"/>
                </a:solidFill>
                <a:effectLst/>
                <a:latin typeface="+mn-lt"/>
                <a:ea typeface="+mn-ea"/>
                <a:cs typeface="+mn-cs"/>
              </a:rPr>
              <a:t>That completes are second objective. Next, we’ll talk about using the custom reporting features in Portfolio Manager to analyze the progress and performance of your properties and portfolios.</a:t>
            </a:r>
            <a:r>
              <a:rPr lang="en-US">
                <a:effectLst/>
              </a:rPr>
              <a:t> </a:t>
            </a:r>
            <a:endParaRPr lang="en-US"/>
          </a:p>
        </p:txBody>
      </p:sp>
      <p:sp>
        <p:nvSpPr>
          <p:cNvPr id="4" name="Slide Number Placeholder 3"/>
          <p:cNvSpPr>
            <a:spLocks noGrp="1"/>
          </p:cNvSpPr>
          <p:nvPr>
            <p:ph type="sldNum" sz="quarter" idx="10"/>
          </p:nvPr>
        </p:nvSpPr>
        <p:spPr/>
        <p:txBody>
          <a:bodyPr/>
          <a:lstStyle/>
          <a:p>
            <a:fld id="{C1840B7B-A24B-4DA8-AB15-991E88503A0E}"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1296232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indent="-171450" defTabSz="914318">
              <a:buFont typeface="Arial"/>
              <a:buChar char="•"/>
              <a:defRPr/>
            </a:pPr>
            <a:r>
              <a:rPr lang="en-US" sz="1200" kern="1200">
                <a:solidFill>
                  <a:schemeClr val="tx1"/>
                </a:solidFill>
                <a:effectLst/>
                <a:latin typeface="+mn-lt"/>
                <a:ea typeface="+mn-ea"/>
                <a:cs typeface="+mn-cs"/>
              </a:rPr>
              <a:t>Before we review the custom reporting feature, we are going to look at a few ways to extract data from the Portfolio Manager Tool. We’ll start with your entire portfolio, and then work our way down in scope to individual meters. So, to extract data about your entire portfolio, you’ll select “Download Entire Portfolio” from the </a:t>
            </a:r>
            <a:r>
              <a:rPr lang="en-US" sz="1200" kern="1200" err="1">
                <a:solidFill>
                  <a:schemeClr val="tx1"/>
                </a:solidFill>
                <a:effectLst/>
                <a:latin typeface="+mn-lt"/>
                <a:ea typeface="+mn-ea"/>
                <a:cs typeface="+mn-cs"/>
              </a:rPr>
              <a:t>MyPortfolio</a:t>
            </a:r>
            <a:r>
              <a:rPr lang="en-US" sz="1200" kern="1200">
                <a:solidFill>
                  <a:schemeClr val="tx1"/>
                </a:solidFill>
                <a:effectLst/>
                <a:latin typeface="+mn-lt"/>
                <a:ea typeface="+mn-ea"/>
                <a:cs typeface="+mn-cs"/>
              </a:rPr>
              <a:t> tab. </a:t>
            </a:r>
          </a:p>
          <a:p>
            <a:pPr marL="0" indent="0" defTabSz="914318">
              <a:buFont typeface="Arial"/>
              <a:buNone/>
              <a:defRPr/>
            </a:pPr>
            <a:endParaRPr lang="en-US" baseline="0"/>
          </a:p>
          <a:p>
            <a:pPr marL="171450" indent="-171450" defTabSz="914318">
              <a:buFont typeface="Arial"/>
              <a:buChar char="•"/>
              <a:defRPr/>
            </a:pPr>
            <a:r>
              <a:rPr lang="en-US" baseline="0"/>
              <a:t>The “Download Entire Portfolio” option is intended to help you back up your information. </a:t>
            </a:r>
          </a:p>
          <a:p>
            <a:pPr marL="171450" indent="-171450" defTabSz="914318">
              <a:buFont typeface="Arial"/>
              <a:buChar char="•"/>
              <a:defRPr/>
            </a:pPr>
            <a:endParaRPr lang="en-US" baseline="0"/>
          </a:p>
          <a:p>
            <a:pPr marL="171450" indent="-171450" defTabSz="914318">
              <a:buFont typeface="Arial"/>
              <a:buChar char="•"/>
              <a:defRPr/>
            </a:pPr>
            <a:r>
              <a:rPr lang="en-US" baseline="0"/>
              <a:t> Note that this report will </a:t>
            </a:r>
            <a:r>
              <a:rPr lang="en-US"/>
              <a:t>include all of your basic property information as well as all Property Use Details, historical use information, and all meters and consumption data for each property. This could take a while to generate if you have a lot of properties. </a:t>
            </a:r>
          </a:p>
          <a:p>
            <a:endParaRPr lang="en-US"/>
          </a:p>
        </p:txBody>
      </p:sp>
      <p:sp>
        <p:nvSpPr>
          <p:cNvPr id="4" name="Slide Number Placeholder 3"/>
          <p:cNvSpPr>
            <a:spLocks noGrp="1"/>
          </p:cNvSpPr>
          <p:nvPr>
            <p:ph type="sldNum" sz="quarter" idx="10"/>
          </p:nvPr>
        </p:nvSpPr>
        <p:spPr/>
        <p:txBody>
          <a:bodyPr/>
          <a:lstStyle/>
          <a:p>
            <a:fld id="{C1840B7B-A24B-4DA8-AB15-991E88503A0E}"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3690470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If you would rather have information about individual properties, you also download every detail about that property to excel. First, navigate to an individual property record, then scroll to the bottom of the Summary tab and select “Download Property to Excel”. </a:t>
            </a:r>
            <a:endParaRPr lang="en-US"/>
          </a:p>
        </p:txBody>
      </p:sp>
      <p:sp>
        <p:nvSpPr>
          <p:cNvPr id="4" name="Slide Number Placeholder 3"/>
          <p:cNvSpPr>
            <a:spLocks noGrp="1"/>
          </p:cNvSpPr>
          <p:nvPr>
            <p:ph type="sldNum" sz="quarter" idx="10"/>
          </p:nvPr>
        </p:nvSpPr>
        <p:spPr/>
        <p:txBody>
          <a:bodyPr/>
          <a:lstStyle/>
          <a:p>
            <a:fld id="{5002CF2C-1A4A-834E-B981-E935B2215794}" type="slidenum">
              <a:rPr lang="en-US" smtClean="0"/>
              <a:t>25</a:t>
            </a:fld>
            <a:endParaRPr lang="en-US"/>
          </a:p>
        </p:txBody>
      </p:sp>
    </p:spTree>
    <p:extLst>
      <p:ext uri="{BB962C8B-B14F-4D97-AF65-F5344CB8AC3E}">
        <p14:creationId xmlns:p14="http://schemas.microsoft.com/office/powerpoint/2010/main" val="417488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At the smallest scale, you are able to export meter data. In your property record, navigate to the Energy tab. Scroll down to the meters, and you can see that you are able to download meter data to excel by calendar month and annual totals by meter. </a:t>
            </a:r>
            <a:endParaRPr lang="en-US"/>
          </a:p>
        </p:txBody>
      </p:sp>
      <p:sp>
        <p:nvSpPr>
          <p:cNvPr id="4" name="Slide Number Placeholder 3"/>
          <p:cNvSpPr>
            <a:spLocks noGrp="1"/>
          </p:cNvSpPr>
          <p:nvPr>
            <p:ph type="sldNum" sz="quarter" idx="10"/>
          </p:nvPr>
        </p:nvSpPr>
        <p:spPr/>
        <p:txBody>
          <a:bodyPr/>
          <a:lstStyle/>
          <a:p>
            <a:fld id="{5002CF2C-1A4A-834E-B981-E935B2215794}" type="slidenum">
              <a:rPr lang="en-US" smtClean="0"/>
              <a:t>26</a:t>
            </a:fld>
            <a:endParaRPr lang="en-US"/>
          </a:p>
        </p:txBody>
      </p:sp>
    </p:spTree>
    <p:extLst>
      <p:ext uri="{BB962C8B-B14F-4D97-AF65-F5344CB8AC3E}">
        <p14:creationId xmlns:p14="http://schemas.microsoft.com/office/powerpoint/2010/main" val="847251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It is also possible to run a quick report by selecting “Create Custom Download” from the Manage Portfolio menu at the bottom</a:t>
            </a:r>
            <a:r>
              <a:rPr lang="en-US" baseline="0"/>
              <a:t> left of the </a:t>
            </a:r>
            <a:r>
              <a:rPr lang="en-US" baseline="0" err="1"/>
              <a:t>MyPortfolio</a:t>
            </a:r>
            <a:r>
              <a:rPr lang="en-US" baseline="0"/>
              <a:t> page.</a:t>
            </a:r>
          </a:p>
          <a:p>
            <a:endParaRPr lang="en-US" baseline="0"/>
          </a:p>
          <a:p>
            <a:r>
              <a:rPr lang="en-US" baseline="0"/>
              <a:t>From here you can run very quick reports for one or more properties that include one or more of the items listed on this slide. For example, to quickly run a report to check the last meter entry for multiple properties and to see the targets and baseline established for properties, include “Meter Entries” and “Targets and Baselines” in the report.</a:t>
            </a:r>
          </a:p>
          <a:p>
            <a:endParaRPr lang="en-US" baseline="0"/>
          </a:p>
          <a:p>
            <a:r>
              <a:rPr lang="en-US" baseline="0"/>
              <a:t>Then, “Submit” to generate the spreadsheet.</a:t>
            </a:r>
            <a:endParaRPr lang="en-US"/>
          </a:p>
        </p:txBody>
      </p:sp>
      <p:sp>
        <p:nvSpPr>
          <p:cNvPr id="4" name="Slide Number Placeholder 3"/>
          <p:cNvSpPr>
            <a:spLocks noGrp="1"/>
          </p:cNvSpPr>
          <p:nvPr>
            <p:ph type="sldNum" sz="quarter" idx="10"/>
          </p:nvPr>
        </p:nvSpPr>
        <p:spPr/>
        <p:txBody>
          <a:bodyPr/>
          <a:lstStyle/>
          <a:p>
            <a:fld id="{5002CF2C-1A4A-834E-B981-E935B2215794}" type="slidenum">
              <a:rPr lang="en-US" smtClean="0"/>
              <a:t>27</a:t>
            </a:fld>
            <a:endParaRPr lang="en-US"/>
          </a:p>
        </p:txBody>
      </p:sp>
    </p:spTree>
    <p:extLst>
      <p:ext uri="{BB962C8B-B14F-4D97-AF65-F5344CB8AC3E}">
        <p14:creationId xmlns:p14="http://schemas.microsoft.com/office/powerpoint/2010/main" val="3137752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As you can see from the previous slides, Portfolio Manager makes it very easy to get data out of the tool.  Another way to extract valuable metrics is to use the resources on Portfolio Manager’s Reporting tab.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Benchmarking can only drive action if your data can easily be accessed and interpreted.  There are four features here on the reporting tab to help see the building performance across different metrics: </a:t>
            </a:r>
          </a:p>
          <a:p>
            <a:r>
              <a:rPr lang="en-US" sz="1200" kern="1200">
                <a:solidFill>
                  <a:schemeClr val="tx1"/>
                </a:solidFill>
                <a:effectLst/>
                <a:latin typeface="+mn-lt"/>
                <a:ea typeface="+mn-ea"/>
                <a:cs typeface="+mn-cs"/>
              </a:rPr>
              <a:t> </a:t>
            </a:r>
          </a:p>
          <a:p>
            <a:pPr marL="228600" lvl="0" indent="-228600">
              <a:buFont typeface="+mj-lt"/>
              <a:buAutoNum type="arabicPeriod"/>
            </a:pPr>
            <a:r>
              <a:rPr lang="en-US" sz="1200" kern="1200">
                <a:solidFill>
                  <a:schemeClr val="tx1"/>
                </a:solidFill>
                <a:effectLst/>
                <a:latin typeface="+mn-lt"/>
                <a:ea typeface="+mn-ea"/>
                <a:cs typeface="+mn-cs"/>
              </a:rPr>
              <a:t>Performance Documents</a:t>
            </a:r>
          </a:p>
          <a:p>
            <a:pPr marL="228600" lvl="0" indent="-228600">
              <a:buFont typeface="+mj-lt"/>
              <a:buAutoNum type="arabicPeriod"/>
            </a:pPr>
            <a:r>
              <a:rPr lang="en-US" sz="1200" kern="1200">
                <a:solidFill>
                  <a:schemeClr val="tx1"/>
                </a:solidFill>
                <a:effectLst/>
                <a:latin typeface="+mn-lt"/>
                <a:ea typeface="+mn-ea"/>
                <a:cs typeface="+mn-cs"/>
              </a:rPr>
              <a:t>Chart and Graphs</a:t>
            </a:r>
          </a:p>
          <a:p>
            <a:pPr marL="228600" lvl="0" indent="-228600">
              <a:buFont typeface="+mj-lt"/>
              <a:buAutoNum type="arabicPeriod"/>
            </a:pPr>
            <a:r>
              <a:rPr lang="en-US" sz="1200" kern="1200">
                <a:solidFill>
                  <a:schemeClr val="tx1"/>
                </a:solidFill>
                <a:effectLst/>
                <a:latin typeface="+mn-lt"/>
                <a:ea typeface="+mn-ea"/>
                <a:cs typeface="+mn-cs"/>
              </a:rPr>
              <a:t>Standard Reports</a:t>
            </a:r>
          </a:p>
          <a:p>
            <a:pPr marL="228600" indent="-228600">
              <a:buFont typeface="+mj-lt"/>
              <a:buAutoNum type="arabicPeriod"/>
            </a:pPr>
            <a:r>
              <a:rPr lang="en-US" sz="1200" kern="1200">
                <a:solidFill>
                  <a:schemeClr val="tx1"/>
                </a:solidFill>
                <a:effectLst/>
                <a:latin typeface="+mn-lt"/>
                <a:ea typeface="+mn-ea"/>
                <a:cs typeface="+mn-cs"/>
              </a:rPr>
              <a:t>Custom Report Templates </a:t>
            </a:r>
          </a:p>
          <a:p>
            <a:pPr marL="228600" indent="-228600">
              <a:buFont typeface="+mj-lt"/>
              <a:buAutoNum type="arabicPeriod"/>
            </a:pPr>
            <a:endParaRPr lang="en-US" sz="1200" kern="1200">
              <a:solidFill>
                <a:schemeClr val="tx1"/>
              </a:solidFill>
              <a:effectLst/>
              <a:latin typeface="+mn-lt"/>
              <a:ea typeface="+mn-ea"/>
              <a:cs typeface="+mn-cs"/>
            </a:endParaRPr>
          </a:p>
          <a:p>
            <a:pPr marL="0" indent="0">
              <a:buFont typeface="+mj-lt"/>
              <a:buNone/>
            </a:pPr>
            <a:r>
              <a:rPr lang="en-US" sz="1200" kern="1200">
                <a:solidFill>
                  <a:schemeClr val="tx1"/>
                </a:solidFill>
                <a:effectLst/>
                <a:latin typeface="+mn-lt"/>
                <a:ea typeface="+mn-ea"/>
                <a:cs typeface="+mn-cs"/>
              </a:rPr>
              <a:t>NOTE: As of January 2020, Portfolio Manager now offers tabbed browsing to separate “standard” (or “pre-loaded”) ENERGY STAR Report templates from those Custom Templates created by the Portfolio Manager user.</a:t>
            </a:r>
            <a:endParaRPr lang="en-US"/>
          </a:p>
        </p:txBody>
      </p:sp>
      <p:sp>
        <p:nvSpPr>
          <p:cNvPr id="4" name="Slide Number Placeholder 3"/>
          <p:cNvSpPr>
            <a:spLocks noGrp="1"/>
          </p:cNvSpPr>
          <p:nvPr>
            <p:ph type="sldNum" sz="quarter" idx="10"/>
          </p:nvPr>
        </p:nvSpPr>
        <p:spPr/>
        <p:txBody>
          <a:bodyPr/>
          <a:lstStyle/>
          <a:p>
            <a:fld id="{C1840B7B-A24B-4DA8-AB15-991E88503A0E}" type="slidenum">
              <a:rPr lang="en-US" smtClean="0">
                <a:solidFill>
                  <a:prstClr val="black"/>
                </a:solidFill>
                <a:latin typeface="Calibri"/>
              </a:rPr>
              <a:pPr/>
              <a:t>28</a:t>
            </a:fld>
            <a:endParaRPr lang="en-US">
              <a:solidFill>
                <a:prstClr val="black"/>
              </a:solidFill>
              <a:latin typeface="Calibri"/>
            </a:endParaRPr>
          </a:p>
        </p:txBody>
      </p:sp>
    </p:spTree>
    <p:extLst>
      <p:ext uri="{BB962C8B-B14F-4D97-AF65-F5344CB8AC3E}">
        <p14:creationId xmlns:p14="http://schemas.microsoft.com/office/powerpoint/2010/main" val="3149371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buFont typeface="Arial" pitchFamily="34" charset="0"/>
              <a:buNone/>
            </a:pPr>
            <a:r>
              <a:rPr lang="en-US" baseline="0"/>
              <a:t>Performance Documents reflect details and performance about individual properties you have entered. There are six Performance Documents to choose from:</a:t>
            </a:r>
          </a:p>
          <a:p>
            <a:pPr marL="171450" indent="-171450">
              <a:buFontTx/>
              <a:buChar char="-"/>
            </a:pPr>
            <a:r>
              <a:rPr lang="en-US" baseline="0"/>
              <a:t>Statement of Energy Performance</a:t>
            </a:r>
          </a:p>
          <a:p>
            <a:pPr marL="171450" indent="-171450">
              <a:buFontTx/>
              <a:buChar char="-"/>
            </a:pPr>
            <a:r>
              <a:rPr lang="en-US" baseline="0"/>
              <a:t>Statement of Energy Design Intent</a:t>
            </a:r>
          </a:p>
          <a:p>
            <a:pPr marL="171450" indent="-171450">
              <a:buFontTx/>
              <a:buChar char="-"/>
            </a:pPr>
            <a:r>
              <a:rPr lang="en-US" baseline="0"/>
              <a:t>Data Verification Checklist</a:t>
            </a:r>
          </a:p>
          <a:p>
            <a:pPr marL="171450" indent="-171450">
              <a:buFontTx/>
              <a:buChar char="-"/>
            </a:pPr>
            <a:r>
              <a:rPr lang="en-US" baseline="0"/>
              <a:t>Progress and Goals Report</a:t>
            </a:r>
          </a:p>
          <a:p>
            <a:pPr marL="171450" indent="-171450">
              <a:buFontTx/>
              <a:buChar char="-"/>
            </a:pPr>
            <a:r>
              <a:rPr lang="en-US" baseline="0"/>
              <a:t>ENERGY STAR Scorecard</a:t>
            </a:r>
          </a:p>
          <a:p>
            <a:pPr marL="171450" indent="-171450">
              <a:buFontTx/>
              <a:buChar char="-"/>
            </a:pPr>
            <a:r>
              <a:rPr lang="en-US" baseline="0"/>
              <a:t>Water Scorecard</a:t>
            </a:r>
          </a:p>
          <a:p>
            <a:pPr marL="171450" indent="-171450">
              <a:buFontTx/>
              <a:buChar char="-"/>
            </a:pPr>
            <a:endParaRPr lang="en-US" baseline="0"/>
          </a:p>
          <a:p>
            <a:pPr marL="0" indent="0">
              <a:buFontTx/>
              <a:buNone/>
            </a:pPr>
            <a:r>
              <a:rPr lang="en-US" baseline="0"/>
              <a:t>Click on the one you’d like to generate, then from the page Generate and Download Reports, select a report, a property or properties, and a timeframe.</a:t>
            </a:r>
          </a:p>
          <a:p>
            <a:pPr marL="0" indent="0">
              <a:buFontTx/>
              <a:buNone/>
            </a:pPr>
            <a:endParaRPr lang="en-US" baseline="0"/>
          </a:p>
          <a:p>
            <a:pPr marL="0" indent="0">
              <a:buFontTx/>
              <a:buNone/>
            </a:pPr>
            <a:r>
              <a:rPr lang="en-US" baseline="0"/>
              <a:t>To save the Performance Document save the .PDF on your computer. Generated Performance Documents are not saved in Portfolio Manager.</a:t>
            </a:r>
          </a:p>
        </p:txBody>
      </p:sp>
      <p:sp>
        <p:nvSpPr>
          <p:cNvPr id="4" name="Slide Number Placeholder 3"/>
          <p:cNvSpPr>
            <a:spLocks noGrp="1"/>
          </p:cNvSpPr>
          <p:nvPr>
            <p:ph type="sldNum" sz="quarter" idx="10"/>
          </p:nvPr>
        </p:nvSpPr>
        <p:spPr/>
        <p:txBody>
          <a:bodyPr/>
          <a:lstStyle/>
          <a:p>
            <a:fld id="{C1840B7B-A24B-4DA8-AB15-991E88503A0E}" type="slidenum">
              <a:rPr lang="en-US" smtClean="0">
                <a:solidFill>
                  <a:prstClr val="black"/>
                </a:solidFill>
                <a:latin typeface="Calibri"/>
              </a:rPr>
              <a:pPr/>
              <a:t>29</a:t>
            </a:fld>
            <a:endParaRPr lang="en-US">
              <a:solidFill>
                <a:prstClr val="black"/>
              </a:solidFill>
              <a:latin typeface="Calibri"/>
            </a:endParaRPr>
          </a:p>
        </p:txBody>
      </p:sp>
    </p:spTree>
    <p:extLst>
      <p:ext uri="{BB962C8B-B14F-4D97-AF65-F5344CB8AC3E}">
        <p14:creationId xmlns:p14="http://schemas.microsoft.com/office/powerpoint/2010/main" val="1009894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sz="1200" kern="1200">
                <a:solidFill>
                  <a:schemeClr val="tx1"/>
                </a:solidFill>
                <a:effectLst/>
                <a:latin typeface="+mn-lt"/>
                <a:ea typeface="+mn-ea"/>
                <a:cs typeface="+mn-cs"/>
              </a:rPr>
              <a:t>Let’s start with today’s first objective: using spreadsheet uploads to enter or update data in Portfolio Manager. </a:t>
            </a:r>
            <a:endParaRPr lang="en-US"/>
          </a:p>
        </p:txBody>
      </p:sp>
      <p:sp>
        <p:nvSpPr>
          <p:cNvPr id="4" name="Slide Number Placeholder 3"/>
          <p:cNvSpPr>
            <a:spLocks noGrp="1"/>
          </p:cNvSpPr>
          <p:nvPr>
            <p:ph type="sldNum" sz="quarter" idx="10"/>
          </p:nvPr>
        </p:nvSpPr>
        <p:spPr/>
        <p:txBody>
          <a:bodyPr/>
          <a:lstStyle/>
          <a:p>
            <a:fld id="{C1840B7B-A24B-4DA8-AB15-991E88503A0E}"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12962325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There are also nine portfolio-wide charts and graphs that include a pre-defined collection of metrics for at-a-glance results for all of your property records.  Generate these charts by selecting the name of the chart or its icon.  We talk in more details about these Charts and Graphs in PM 101. </a:t>
            </a:r>
          </a:p>
          <a:p>
            <a:endParaRPr lang="en-US"/>
          </a:p>
        </p:txBody>
      </p:sp>
      <p:sp>
        <p:nvSpPr>
          <p:cNvPr id="4" name="Slide Number Placeholder 3"/>
          <p:cNvSpPr>
            <a:spLocks noGrp="1"/>
          </p:cNvSpPr>
          <p:nvPr>
            <p:ph type="sldNum" sz="quarter" idx="10"/>
          </p:nvPr>
        </p:nvSpPr>
        <p:spPr/>
        <p:txBody>
          <a:bodyPr/>
          <a:lstStyle/>
          <a:p>
            <a:fld id="{5002CF2C-1A4A-834E-B981-E935B2215794}" type="slidenum">
              <a:rPr lang="en-US" smtClean="0"/>
              <a:t>30</a:t>
            </a:fld>
            <a:endParaRPr lang="en-US"/>
          </a:p>
        </p:txBody>
      </p:sp>
    </p:spTree>
    <p:extLst>
      <p:ext uri="{BB962C8B-B14F-4D97-AF65-F5344CB8AC3E}">
        <p14:creationId xmlns:p14="http://schemas.microsoft.com/office/powerpoint/2010/main" val="7975093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Also in Portfolio Manager 101 we go over the details of Standard Reports, which can be found in the list below the “Charts and Graphs” section. This section is divided across two tabs. On the “ENERGY STAR Reports” tab, there are </a:t>
            </a:r>
            <a:r>
              <a:rPr lang="en-US"/>
              <a:t>10</a:t>
            </a:r>
            <a:r>
              <a:rPr lang="en-US" sz="1200" kern="1200">
                <a:solidFill>
                  <a:schemeClr val="tx1"/>
                </a:solidFill>
                <a:effectLst/>
                <a:latin typeface="+mn-lt"/>
                <a:ea typeface="+mn-ea"/>
                <a:cs typeface="+mn-cs"/>
              </a:rPr>
              <a:t> pre-loaded reports to choose from, in order to quickly access popular combinations of metrics. You can find a complete list of these reports, with descriptions, at: </a:t>
            </a:r>
            <a:r>
              <a:rPr lang="en-US" sz="1200" kern="1200">
                <a:solidFill>
                  <a:schemeClr val="tx1"/>
                </a:solidFill>
                <a:effectLst/>
                <a:latin typeface="+mn-lt"/>
                <a:ea typeface="+mn-ea"/>
                <a:cs typeface="+mn-cs"/>
                <a:hlinkClick r:id="rId3"/>
              </a:rPr>
              <a:t>https://www.energystar.gov/buildings/tools-and-resources/portfolio-manager-standard-reports</a:t>
            </a:r>
            <a:endParaRPr lang="en-US" sz="1200" kern="1200">
              <a:solidFill>
                <a:schemeClr val="tx1"/>
              </a:solidFill>
              <a:effectLst/>
              <a:latin typeface="+mn-lt"/>
              <a:ea typeface="+mn-ea"/>
              <a:cs typeface="+mn-cs"/>
            </a:endParaRPr>
          </a:p>
          <a:p>
            <a:endParaRPr lang="en-US">
              <a:cs typeface="Calibri"/>
            </a:endParaRPr>
          </a:p>
          <a:p>
            <a:r>
              <a:rPr lang="en-US">
                <a:cs typeface="Calibri"/>
              </a:rPr>
              <a:t>Also, the Building Emissions Calculator, which we discussed at the beginning of the presentation, will generate the Building Emissions Report. </a:t>
            </a:r>
          </a:p>
          <a:p>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C1840B7B-A24B-4DA8-AB15-991E88503A0E}" type="slidenum">
              <a:rPr lang="en-US" smtClean="0">
                <a:solidFill>
                  <a:prstClr val="black"/>
                </a:solidFill>
                <a:latin typeface="Calibri"/>
              </a:rPr>
              <a:pPr/>
              <a:t>31</a:t>
            </a:fld>
            <a:endParaRPr lang="en-US">
              <a:solidFill>
                <a:prstClr val="black"/>
              </a:solidFill>
              <a:latin typeface="Calibri"/>
            </a:endParaRPr>
          </a:p>
        </p:txBody>
      </p:sp>
    </p:spTree>
    <p:extLst>
      <p:ext uri="{BB962C8B-B14F-4D97-AF65-F5344CB8AC3E}">
        <p14:creationId xmlns:p14="http://schemas.microsoft.com/office/powerpoint/2010/main" val="42926751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the “</a:t>
            </a:r>
            <a:r>
              <a:rPr lang="en-US" dirty="0"/>
              <a:t>My Reports and Templates</a:t>
            </a:r>
            <a:r>
              <a:rPr lang="en-US" sz="1200" kern="1200" dirty="0">
                <a:solidFill>
                  <a:schemeClr val="tx1"/>
                </a:solidFill>
                <a:effectLst/>
                <a:latin typeface="+mn-lt"/>
                <a:ea typeface="+mn-ea"/>
                <a:cs typeface="+mn-cs"/>
              </a:rPr>
              <a:t>” tab, you will be able to view and access any Custom Templates that you have created for reporting purposes. We will discuss how to create these templates next.</a:t>
            </a:r>
          </a:p>
          <a:p>
            <a:endParaRPr lang="en-US" sz="1200" kern="1200" dirty="0">
              <a:solidFill>
                <a:schemeClr val="tx1"/>
              </a:solidFill>
              <a:effectLst/>
              <a:latin typeface="+mn-lt"/>
              <a:ea typeface="+mn-ea"/>
              <a:cs typeface="+mn-cs"/>
            </a:endParaRPr>
          </a:p>
          <a:p>
            <a:pPr marL="344488" indent="-344488">
              <a:lnSpc>
                <a:spcPct val="130000"/>
              </a:lnSpc>
            </a:pPr>
            <a:r>
              <a:rPr lang="en-US" dirty="0"/>
              <a:t>You can use your template to</a:t>
            </a:r>
          </a:p>
          <a:p>
            <a:pPr lvl="1">
              <a:lnSpc>
                <a:spcPct val="130000"/>
              </a:lnSpc>
            </a:pPr>
            <a:r>
              <a:rPr lang="en-US" dirty="0"/>
              <a:t>Generate a custom report</a:t>
            </a:r>
          </a:p>
          <a:p>
            <a:pPr lvl="1">
              <a:lnSpc>
                <a:spcPct val="130000"/>
              </a:lnSpc>
            </a:pPr>
            <a:r>
              <a:rPr lang="en-US" dirty="0"/>
              <a:t>Share your template</a:t>
            </a:r>
          </a:p>
          <a:p>
            <a:pPr lvl="1">
              <a:lnSpc>
                <a:spcPct val="130000"/>
              </a:lnSpc>
            </a:pPr>
            <a:r>
              <a:rPr lang="en-US" dirty="0"/>
              <a:t>Request data from others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840B7B-A24B-4DA8-AB15-991E88503A0E}" type="slidenum">
              <a:rPr lang="en-US" smtClean="0">
                <a:solidFill>
                  <a:prstClr val="black"/>
                </a:solidFill>
                <a:latin typeface="Calibri"/>
              </a:rPr>
              <a:pPr/>
              <a:t>32</a:t>
            </a:fld>
            <a:endParaRPr lang="en-US">
              <a:solidFill>
                <a:prstClr val="black"/>
              </a:solidFill>
              <a:latin typeface="Calibri"/>
            </a:endParaRPr>
          </a:p>
        </p:txBody>
      </p:sp>
    </p:spTree>
    <p:extLst>
      <p:ext uri="{BB962C8B-B14F-4D97-AF65-F5344CB8AC3E}">
        <p14:creationId xmlns:p14="http://schemas.microsoft.com/office/powerpoint/2010/main" val="42866954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sz="1200" kern="1200" dirty="0">
                <a:solidFill>
                  <a:schemeClr val="tx1"/>
                </a:solidFill>
                <a:effectLst/>
                <a:latin typeface="+mn-lt"/>
                <a:ea typeface="+mn-ea"/>
                <a:cs typeface="+mn-cs"/>
              </a:rPr>
              <a:t>This reporting feature recognizes that benchmarking can only drive action if you can easily access and interpret all of the data you’ve entered.  The reporting feature is intended to help you clearly see how you’re performing on a variety of different metrics.</a:t>
            </a:r>
            <a:r>
              <a:rPr lang="en-US" dirty="0">
                <a:effectLst/>
              </a:rPr>
              <a:t> </a:t>
            </a:r>
          </a:p>
          <a:p>
            <a:pPr marL="0" indent="0">
              <a:buFont typeface="Arial"/>
              <a:buNone/>
            </a:pPr>
            <a:endParaRPr lang="en-US" dirty="0"/>
          </a:p>
          <a:p>
            <a:pPr marL="171450" indent="-171450">
              <a:buFont typeface="Arial"/>
              <a:buChar char="•"/>
            </a:pPr>
            <a:r>
              <a:rPr lang="en-US" dirty="0"/>
              <a:t>To do this, first select </a:t>
            </a:r>
            <a:r>
              <a:rPr lang="en-US" baseline="0" dirty="0"/>
              <a:t>“Create a New Template.”</a:t>
            </a:r>
            <a:endParaRPr lang="en-US"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840B7B-A24B-4DA8-AB15-991E88503A0E}" type="slidenum">
              <a:rPr lang="en-US" smtClean="0">
                <a:solidFill>
                  <a:prstClr val="black"/>
                </a:solidFill>
                <a:latin typeface="Calibri"/>
              </a:rPr>
              <a:pPr/>
              <a:t>33</a:t>
            </a:fld>
            <a:endParaRPr lang="en-US">
              <a:solidFill>
                <a:prstClr val="black"/>
              </a:solidFill>
              <a:latin typeface="Calibri"/>
            </a:endParaRPr>
          </a:p>
        </p:txBody>
      </p:sp>
    </p:spTree>
    <p:extLst>
      <p:ext uri="{BB962C8B-B14F-4D97-AF65-F5344CB8AC3E}">
        <p14:creationId xmlns:p14="http://schemas.microsoft.com/office/powerpoint/2010/main" val="923282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35" indent="-171435" defTabSz="914318">
              <a:buFont typeface="Arial" pitchFamily="34" charset="0"/>
              <a:buChar char="•"/>
              <a:defRPr/>
            </a:pPr>
            <a:r>
              <a:rPr lang="en-US" i="0"/>
              <a:t>From the “Create a Report</a:t>
            </a:r>
            <a:r>
              <a:rPr lang="en-US" i="0" baseline="0"/>
              <a:t> Template” page, choose a name for your template that will help you remember what you are going to use it for  (for example, “Progress Towards XYZ Energy Challenge”).</a:t>
            </a:r>
          </a:p>
          <a:p>
            <a:pPr marL="171435" indent="-171435" defTabSz="914318">
              <a:buFont typeface="Arial" pitchFamily="34" charset="0"/>
              <a:buChar char="•"/>
              <a:defRPr/>
            </a:pPr>
            <a:r>
              <a:rPr lang="en-US" i="0" baseline="0"/>
              <a:t>Then, select a timeframe. You can run a report for any single 12 mos. period or to compare two or more 12 mos. periods.</a:t>
            </a:r>
          </a:p>
          <a:p>
            <a:pPr marL="171435" indent="-171435" defTabSz="914318">
              <a:buFont typeface="Arial" pitchFamily="34" charset="0"/>
              <a:buChar char="•"/>
              <a:defRPr/>
            </a:pPr>
            <a:r>
              <a:rPr lang="en-US" i="0" baseline="0"/>
              <a:t>Next, select the properties you would like to include.</a:t>
            </a:r>
          </a:p>
          <a:p>
            <a:pPr marL="171435" indent="-171435" defTabSz="914318">
              <a:buFont typeface="Arial" pitchFamily="34" charset="0"/>
              <a:buChar char="•"/>
              <a:defRPr/>
            </a:pPr>
            <a:r>
              <a:rPr lang="en-US" i="0" baseline="0"/>
              <a:t>Then, you can select up to 50 metrics from a list of 1,000+ to include, and even drag and drop metrics into your preferred order, and then “Apply Selection”.</a:t>
            </a:r>
          </a:p>
          <a:p>
            <a:pPr marL="171435" indent="-171435" defTabSz="914318">
              <a:buFont typeface="Arial" pitchFamily="34" charset="0"/>
              <a:buChar char="•"/>
              <a:defRPr/>
            </a:pPr>
            <a:r>
              <a:rPr lang="en-US" i="0" baseline="0"/>
              <a:t>Finally, “Save Template”.</a:t>
            </a:r>
            <a:endParaRPr lang="en-US" i="0"/>
          </a:p>
          <a:p>
            <a:endParaRPr lang="en-US"/>
          </a:p>
        </p:txBody>
      </p:sp>
      <p:sp>
        <p:nvSpPr>
          <p:cNvPr id="4" name="Slide Number Placeholder 3"/>
          <p:cNvSpPr>
            <a:spLocks noGrp="1"/>
          </p:cNvSpPr>
          <p:nvPr>
            <p:ph type="sldNum" sz="quarter" idx="10"/>
          </p:nvPr>
        </p:nvSpPr>
        <p:spPr/>
        <p:txBody>
          <a:bodyPr/>
          <a:lstStyle/>
          <a:p>
            <a:fld id="{C1840B7B-A24B-4DA8-AB15-991E88503A0E}" type="slidenum">
              <a:rPr lang="en-US" smtClean="0">
                <a:solidFill>
                  <a:prstClr val="black"/>
                </a:solidFill>
                <a:latin typeface="Calibri"/>
              </a:rPr>
              <a:pPr/>
              <a:t>34</a:t>
            </a:fld>
            <a:endParaRPr lang="en-US">
              <a:solidFill>
                <a:prstClr val="black"/>
              </a:solidFill>
              <a:latin typeface="Calibri"/>
            </a:endParaRPr>
          </a:p>
        </p:txBody>
      </p:sp>
    </p:spTree>
    <p:extLst>
      <p:ext uri="{BB962C8B-B14F-4D97-AF65-F5344CB8AC3E}">
        <p14:creationId xmlns:p14="http://schemas.microsoft.com/office/powerpoint/2010/main" val="28938984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i="0" kern="1200" dirty="0">
                <a:solidFill>
                  <a:schemeClr val="tx1"/>
                </a:solidFill>
                <a:latin typeface="+mn-lt"/>
                <a:ea typeface="+mn-ea"/>
                <a:cs typeface="+mn-cs"/>
              </a:rPr>
              <a:t>A quick note that PM </a:t>
            </a:r>
            <a:r>
              <a:rPr lang="en-US" dirty="0"/>
              <a:t>tracks</a:t>
            </a:r>
            <a:r>
              <a:rPr lang="en-US" sz="1200" i="0" kern="1200" dirty="0">
                <a:solidFill>
                  <a:schemeClr val="tx1"/>
                </a:solidFill>
                <a:latin typeface="+mn-lt"/>
                <a:ea typeface="+mn-ea"/>
                <a:cs typeface="+mn-cs"/>
              </a:rPr>
              <a:t> demand and includes these three metrics in custom reports:  Annual Maximum Demand (kW), Annual Maximum Demand (MM/YYYY), and Annual Maximum Demand (Meter Name (Meter ID))."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latin typeface="+mn-lt"/>
                <a:ea typeface="+mn-ea"/>
                <a:cs typeface="+mn-cs"/>
              </a:rPr>
              <a:t>We have a How to Guide on this topic: </a:t>
            </a:r>
            <a:r>
              <a:rPr lang="en-US" sz="1800" dirty="0">
                <a:effectLst/>
                <a:latin typeface="Calibri" panose="020F0502020204030204" pitchFamily="34" charset="0"/>
                <a:ea typeface="Calibri" panose="020F0502020204030204" pitchFamily="34" charset="0"/>
                <a:cs typeface="Times New Roman" panose="02020603050405020304" pitchFamily="18" charset="0"/>
              </a:rPr>
              <a:t>https://www.energystar.gov/buildings/tools-and-resources/how_track_electric_demand_portfolio_manager</a:t>
            </a:r>
          </a:p>
          <a:p>
            <a:endParaRPr lang="en-US" dirty="0"/>
          </a:p>
        </p:txBody>
      </p:sp>
      <p:sp>
        <p:nvSpPr>
          <p:cNvPr id="4" name="Slide Number Placeholder 3"/>
          <p:cNvSpPr>
            <a:spLocks noGrp="1"/>
          </p:cNvSpPr>
          <p:nvPr>
            <p:ph type="sldNum" sz="quarter" idx="10"/>
          </p:nvPr>
        </p:nvSpPr>
        <p:spPr/>
        <p:txBody>
          <a:bodyPr/>
          <a:lstStyle/>
          <a:p>
            <a:fld id="{DBDF0904-9D9A-4126-AF63-E756FF9062AB}" type="slidenum">
              <a:rPr lang="en-US" smtClean="0"/>
              <a:t>35</a:t>
            </a:fld>
            <a:endParaRPr lang="en-US"/>
          </a:p>
        </p:txBody>
      </p:sp>
    </p:spTree>
    <p:extLst>
      <p:ext uri="{BB962C8B-B14F-4D97-AF65-F5344CB8AC3E}">
        <p14:creationId xmlns:p14="http://schemas.microsoft.com/office/powerpoint/2010/main" val="29050451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35" indent="-171435">
              <a:buFont typeface="Arial" pitchFamily="34" charset="0"/>
              <a:buChar char="•"/>
            </a:pPr>
            <a:r>
              <a:rPr lang="en-US" i="0"/>
              <a:t>Once</a:t>
            </a:r>
            <a:r>
              <a:rPr lang="en-US" i="0" baseline="0"/>
              <a:t> your template is created, it will be added to the “My Reports and Templates” tab. </a:t>
            </a:r>
          </a:p>
          <a:p>
            <a:pPr marL="171435" indent="-171435"/>
            <a:endParaRPr lang="en-US" i="0" baseline="0"/>
          </a:p>
          <a:p>
            <a:pPr marL="171435" indent="-171435">
              <a:buFont typeface="Arial" pitchFamily="34" charset="0"/>
              <a:buChar char="•"/>
            </a:pPr>
            <a:r>
              <a:rPr lang="en-US" i="0" baseline="0"/>
              <a:t>You can use the links in the green box that appears at the top of the Reporting tab, or you can use the Action drop down menu next to each report to:</a:t>
            </a:r>
          </a:p>
          <a:p>
            <a:pPr marL="171435" indent="-171435"/>
            <a:endParaRPr lang="en-US" i="0" baseline="0"/>
          </a:p>
          <a:p>
            <a:pPr marL="628594" lvl="1" indent="-171435">
              <a:buFont typeface="Arial" pitchFamily="34" charset="0"/>
              <a:buChar char="•"/>
            </a:pPr>
            <a:r>
              <a:rPr lang="en-US" i="0" baseline="0"/>
              <a:t>Generate a new report (based on the template you just created)</a:t>
            </a:r>
          </a:p>
          <a:p>
            <a:pPr marL="628594" lvl="1" indent="-171435">
              <a:buFont typeface="Arial" pitchFamily="34" charset="0"/>
              <a:buChar char="•"/>
            </a:pPr>
            <a:r>
              <a:rPr lang="en-US" i="0" baseline="0"/>
              <a:t>Edit the template </a:t>
            </a:r>
          </a:p>
          <a:p>
            <a:pPr marL="628594" marR="0" lvl="1" indent="-171435" algn="l" defTabSz="457200" rtl="0" eaLnBrk="1" fontAlgn="auto" latinLnBrk="0" hangingPunct="1">
              <a:lnSpc>
                <a:spcPct val="100000"/>
              </a:lnSpc>
              <a:spcBef>
                <a:spcPts val="0"/>
              </a:spcBef>
              <a:spcAft>
                <a:spcPts val="0"/>
              </a:spcAft>
              <a:buClrTx/>
              <a:buSzTx/>
              <a:buFont typeface="Arial" pitchFamily="34" charset="0"/>
              <a:buChar char="•"/>
              <a:tabLst/>
              <a:defRPr/>
            </a:pPr>
            <a:r>
              <a:rPr lang="en-US" i="0" baseline="0"/>
              <a:t>Share the template with others</a:t>
            </a:r>
          </a:p>
          <a:p>
            <a:pPr marL="628594" lvl="1" indent="-171435">
              <a:buFont typeface="Arial" pitchFamily="34" charset="0"/>
              <a:buChar char="•"/>
            </a:pPr>
            <a:r>
              <a:rPr lang="en-US" i="0" baseline="0"/>
              <a:t>Request data from others using the template</a:t>
            </a:r>
          </a:p>
          <a:p>
            <a:pPr marL="628594" lvl="1" indent="-171435">
              <a:buFont typeface="Arial" pitchFamily="34" charset="0"/>
              <a:buChar char="•"/>
            </a:pPr>
            <a:r>
              <a:rPr lang="en-US" i="0" baseline="0"/>
              <a:t>Delete the template</a:t>
            </a:r>
          </a:p>
          <a:p>
            <a:pPr marL="628594" lvl="1" indent="-171435">
              <a:buFont typeface="Arial" pitchFamily="34" charset="0"/>
              <a:buChar char="•"/>
            </a:pPr>
            <a:r>
              <a:rPr lang="en-US" i="0" baseline="0"/>
              <a:t>View a link to share the template </a:t>
            </a:r>
          </a:p>
        </p:txBody>
      </p:sp>
      <p:sp>
        <p:nvSpPr>
          <p:cNvPr id="4" name="Slide Number Placeholder 3"/>
          <p:cNvSpPr>
            <a:spLocks noGrp="1"/>
          </p:cNvSpPr>
          <p:nvPr>
            <p:ph type="sldNum" sz="quarter" idx="10"/>
          </p:nvPr>
        </p:nvSpPr>
        <p:spPr/>
        <p:txBody>
          <a:bodyPr/>
          <a:lstStyle/>
          <a:p>
            <a:fld id="{C1840B7B-A24B-4DA8-AB15-991E88503A0E}" type="slidenum">
              <a:rPr lang="en-US" smtClean="0">
                <a:solidFill>
                  <a:prstClr val="black"/>
                </a:solidFill>
                <a:latin typeface="Calibri"/>
              </a:rPr>
              <a:pPr/>
              <a:t>36</a:t>
            </a:fld>
            <a:endParaRPr lang="en-US">
              <a:solidFill>
                <a:prstClr val="black"/>
              </a:solidFill>
              <a:latin typeface="Calibri"/>
            </a:endParaRPr>
          </a:p>
        </p:txBody>
      </p:sp>
    </p:spTree>
    <p:extLst>
      <p:ext uri="{BB962C8B-B14F-4D97-AF65-F5344CB8AC3E}">
        <p14:creationId xmlns:p14="http://schemas.microsoft.com/office/powerpoint/2010/main" val="23902994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35" indent="-171435">
              <a:buFont typeface="Arial" pitchFamily="34" charset="0"/>
              <a:buChar char="•"/>
            </a:pPr>
            <a:r>
              <a:rPr lang="en-US"/>
              <a:t>There are some cases where you might want to share the template that you have developed. For instance, a property manager might</a:t>
            </a:r>
            <a:r>
              <a:rPr lang="en-US" baseline="0"/>
              <a:t> find a custom template particularly useful for their own quarterly reporting, and might want to share this template with colleagues who could benefit from using a similar reporting framework at their own properties. </a:t>
            </a:r>
          </a:p>
          <a:p>
            <a:pPr marL="171435" indent="-171435">
              <a:buFont typeface="Arial" pitchFamily="34" charset="0"/>
              <a:buChar char="•"/>
            </a:pPr>
            <a:endParaRPr lang="en-US" baseline="0"/>
          </a:p>
          <a:p>
            <a:pPr marL="171435" indent="-171435">
              <a:buFont typeface="Arial" pitchFamily="34" charset="0"/>
              <a:buChar char="•"/>
            </a:pPr>
            <a:r>
              <a:rPr lang="en-US"/>
              <a:t>To Share the template, choose “Share this Template”.</a:t>
            </a:r>
            <a:r>
              <a:rPr lang="en-US" baseline="0"/>
              <a:t> T</a:t>
            </a:r>
            <a:r>
              <a:rPr lang="en-US"/>
              <a:t>hen select recipients</a:t>
            </a:r>
            <a:r>
              <a:rPr lang="en-US" baseline="0"/>
              <a:t> </a:t>
            </a:r>
            <a:r>
              <a:rPr lang="en-US"/>
              <a:t>from your list of contacts OR generate a url that you can email out</a:t>
            </a:r>
            <a:r>
              <a:rPr lang="en-US" baseline="0"/>
              <a:t> which allows any user to log in and copy the template to their own account. </a:t>
            </a:r>
            <a:endParaRPr lang="en-US"/>
          </a:p>
          <a:p>
            <a:pPr marL="171435" indent="-171435"/>
            <a:endParaRPr lang="en-US"/>
          </a:p>
          <a:p>
            <a:pPr marL="171435" indent="-171435">
              <a:buFont typeface="Arial" pitchFamily="34" charset="0"/>
              <a:buChar char="•"/>
            </a:pPr>
            <a:r>
              <a:rPr lang="en-US" b="0"/>
              <a:t>Once</a:t>
            </a:r>
            <a:r>
              <a:rPr lang="en-US" b="0" baseline="0"/>
              <a:t> you have shared, your report template will show up in the recipient’s list of “My Custom Reports.” Note that any reports they run with that template, and any edits they make to the template, will not affect your original template or your data. Nor will sharing a template allow you to see the data they have entered. To do that, you need to make a data request, which we will cover next. </a:t>
            </a:r>
          </a:p>
        </p:txBody>
      </p:sp>
      <p:sp>
        <p:nvSpPr>
          <p:cNvPr id="4" name="Slide Number Placeholder 3"/>
          <p:cNvSpPr>
            <a:spLocks noGrp="1"/>
          </p:cNvSpPr>
          <p:nvPr>
            <p:ph type="sldNum" sz="quarter" idx="10"/>
          </p:nvPr>
        </p:nvSpPr>
        <p:spPr/>
        <p:txBody>
          <a:bodyPr/>
          <a:lstStyle/>
          <a:p>
            <a:fld id="{C1840B7B-A24B-4DA8-AB15-991E88503A0E}" type="slidenum">
              <a:rPr lang="en-US" smtClean="0">
                <a:solidFill>
                  <a:prstClr val="black"/>
                </a:solidFill>
                <a:latin typeface="Calibri"/>
              </a:rPr>
              <a:pPr/>
              <a:t>37</a:t>
            </a:fld>
            <a:endParaRPr lang="en-US">
              <a:solidFill>
                <a:prstClr val="black"/>
              </a:solidFill>
              <a:latin typeface="Calibri"/>
            </a:endParaRPr>
          </a:p>
        </p:txBody>
      </p:sp>
    </p:spTree>
    <p:extLst>
      <p:ext uri="{BB962C8B-B14F-4D97-AF65-F5344CB8AC3E}">
        <p14:creationId xmlns:p14="http://schemas.microsoft.com/office/powerpoint/2010/main" val="10936468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35" indent="-171435">
              <a:buFont typeface="Arial" pitchFamily="34" charset="0"/>
              <a:buChar char="•"/>
            </a:pPr>
            <a:r>
              <a:rPr lang="en-US"/>
              <a:t>The “request data” feature allows you to publish</a:t>
            </a:r>
            <a:r>
              <a:rPr lang="en-US" baseline="0"/>
              <a:t> your template so that others can provide data on </a:t>
            </a:r>
            <a:r>
              <a:rPr lang="en-US" u="sng" baseline="0"/>
              <a:t>their</a:t>
            </a:r>
            <a:r>
              <a:rPr lang="en-US" u="none" baseline="0"/>
              <a:t> buildings, according to the specific metrics that </a:t>
            </a:r>
            <a:r>
              <a:rPr lang="en-US" u="sng" baseline="0"/>
              <a:t>you</a:t>
            </a:r>
            <a:r>
              <a:rPr lang="en-US" u="none" baseline="0"/>
              <a:t> specified. This approach may be favored in situations where you don’t want or need others to share their entire property with you, but rather just specific data points. Using this approach, you can specify exactly what information you need, and the respondent can know exactly what data they are releasing to you.</a:t>
            </a:r>
          </a:p>
          <a:p>
            <a:pPr marL="171435" indent="-171435"/>
            <a:endParaRPr lang="en-US"/>
          </a:p>
          <a:p>
            <a:pPr marL="171435" indent="-171435">
              <a:buFont typeface="Arial" pitchFamily="34" charset="0"/>
              <a:buChar char="•"/>
            </a:pPr>
            <a:r>
              <a:rPr lang="en-US"/>
              <a:t>The “request</a:t>
            </a:r>
            <a:r>
              <a:rPr lang="en-US" baseline="0"/>
              <a:t> data” feature can be useful for energy efficiency programs or other initiatives, such as benchmarking competitions, that need to collect data from a large number of participants. A number of jurisdictions with mandatory benchmarking and disclosure requirements are using this method. </a:t>
            </a:r>
          </a:p>
          <a:p>
            <a:pPr marL="171435" indent="-171435"/>
            <a:endParaRPr lang="en-US" baseline="0"/>
          </a:p>
          <a:p>
            <a:pPr marL="171435" indent="-171435">
              <a:buFont typeface="Arial" pitchFamily="34" charset="0"/>
              <a:buChar char="•"/>
            </a:pPr>
            <a:r>
              <a:rPr lang="en-US" baseline="0"/>
              <a:t>To request data, select “Request Data using this Template.”</a:t>
            </a:r>
          </a:p>
          <a:p>
            <a:pPr marL="171435" indent="-171435"/>
            <a:endParaRPr lang="en-US" baseline="0"/>
          </a:p>
          <a:p>
            <a:pPr marL="171435" indent="-171435">
              <a:buFont typeface="Arial" pitchFamily="34" charset="0"/>
              <a:buChar char="•"/>
            </a:pPr>
            <a:r>
              <a:rPr lang="en-US" baseline="0"/>
              <a:t>Name your request. </a:t>
            </a:r>
          </a:p>
          <a:p>
            <a:pPr marL="171435" indent="-171435"/>
            <a:endParaRPr lang="en-US" baseline="0"/>
          </a:p>
          <a:p>
            <a:pPr marL="171435" indent="-171435">
              <a:buFont typeface="Arial" pitchFamily="34" charset="0"/>
              <a:buChar char="•"/>
            </a:pPr>
            <a:r>
              <a:rPr lang="en-US" baseline="0"/>
              <a:t>You can select a timeframe for the data request, if you want to ensure that all respondents are providing data for the same period. Otherwise, you can allow respondents to select their own time frames when they are responding to the request. </a:t>
            </a:r>
            <a:endParaRPr lang="en-US"/>
          </a:p>
        </p:txBody>
      </p:sp>
      <p:sp>
        <p:nvSpPr>
          <p:cNvPr id="4" name="Slide Number Placeholder 3"/>
          <p:cNvSpPr>
            <a:spLocks noGrp="1"/>
          </p:cNvSpPr>
          <p:nvPr>
            <p:ph type="sldNum" sz="quarter" idx="10"/>
          </p:nvPr>
        </p:nvSpPr>
        <p:spPr/>
        <p:txBody>
          <a:bodyPr/>
          <a:lstStyle/>
          <a:p>
            <a:fld id="{C1840B7B-A24B-4DA8-AB15-991E88503A0E}" type="slidenum">
              <a:rPr lang="en-US" smtClean="0">
                <a:solidFill>
                  <a:prstClr val="black"/>
                </a:solidFill>
                <a:latin typeface="Calibri"/>
              </a:rPr>
              <a:pPr/>
              <a:t>38</a:t>
            </a:fld>
            <a:endParaRPr lang="en-US">
              <a:solidFill>
                <a:prstClr val="black"/>
              </a:solidFill>
              <a:latin typeface="Calibri"/>
            </a:endParaRPr>
          </a:p>
        </p:txBody>
      </p:sp>
    </p:spTree>
    <p:extLst>
      <p:ext uri="{BB962C8B-B14F-4D97-AF65-F5344CB8AC3E}">
        <p14:creationId xmlns:p14="http://schemas.microsoft.com/office/powerpoint/2010/main" val="40125540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35" indent="-171435">
              <a:buFont typeface="Arial" pitchFamily="34" charset="0"/>
              <a:buChar char="•"/>
            </a:pPr>
            <a:r>
              <a:rPr lang="en-US"/>
              <a:t>Before</a:t>
            </a:r>
            <a:r>
              <a:rPr lang="en-US" baseline="0"/>
              <a:t> you can complete and publish the data request, you will need to:</a:t>
            </a:r>
          </a:p>
          <a:p>
            <a:pPr marL="171435" indent="-171435"/>
            <a:endParaRPr lang="en-US"/>
          </a:p>
          <a:p>
            <a:pPr marL="628594" lvl="1" indent="-171435">
              <a:buFont typeface="Arial" pitchFamily="34" charset="0"/>
              <a:buChar char="•"/>
            </a:pPr>
            <a:r>
              <a:rPr lang="en-US"/>
              <a:t>Select a main</a:t>
            </a:r>
            <a:r>
              <a:rPr lang="en-US" baseline="0"/>
              <a:t> contact who will be able to field any questions regarding the request.</a:t>
            </a:r>
          </a:p>
          <a:p>
            <a:pPr marL="628594" lvl="1" indent="-171435">
              <a:buFont typeface="Arial" pitchFamily="34" charset="0"/>
              <a:buChar char="•"/>
            </a:pPr>
            <a:r>
              <a:rPr lang="en-US" baseline="0"/>
              <a:t>Provide detailed instructions on how recipients can respond to your request. </a:t>
            </a:r>
          </a:p>
          <a:p>
            <a:pPr marL="628594" lvl="1" indent="-171435"/>
            <a:endParaRPr lang="en-US" baseline="0"/>
          </a:p>
          <a:p>
            <a:pPr marL="171435" indent="-171435">
              <a:buFont typeface="Arial" pitchFamily="34" charset="0"/>
              <a:buChar char="•"/>
            </a:pPr>
            <a:r>
              <a:rPr lang="en-US" baseline="0"/>
              <a:t>Selecting “Save Request,” will save it in your Templates &amp; Reports section.</a:t>
            </a:r>
          </a:p>
          <a:p>
            <a:pPr marL="171435" indent="-171435"/>
            <a:endParaRPr lang="en-US" baseline="0"/>
          </a:p>
          <a:p>
            <a:pPr marL="171435" indent="-171435">
              <a:buFont typeface="Arial" pitchFamily="34" charset="0"/>
              <a:buChar char="•"/>
            </a:pPr>
            <a:r>
              <a:rPr lang="en-US" baseline="0"/>
              <a:t>Selecting “</a:t>
            </a:r>
            <a:r>
              <a:rPr lang="en-US" sz="1200" kern="1200">
                <a:solidFill>
                  <a:schemeClr val="tx1"/>
                </a:solidFill>
                <a:effectLst/>
                <a:latin typeface="+mn-lt"/>
                <a:ea typeface="+mn-ea"/>
                <a:cs typeface="+mn-cs"/>
              </a:rPr>
              <a:t>Create Link to Request Data</a:t>
            </a:r>
            <a:r>
              <a:rPr lang="en-US" baseline="0"/>
              <a:t>,” will generate a url that allows users to start responding to the request. You will need to post the url on the web or email it out to the audience that is expected to respond. They will need to click on the link – which directs them to login to Portfolio Manager – and follow the instructions that you have provided. The data request will appear on their Reporting tab, and they can access it to respond, or update a response, at any time.</a:t>
            </a:r>
            <a:endParaRPr lang="en-US"/>
          </a:p>
        </p:txBody>
      </p:sp>
      <p:sp>
        <p:nvSpPr>
          <p:cNvPr id="4" name="Slide Number Placeholder 3"/>
          <p:cNvSpPr>
            <a:spLocks noGrp="1"/>
          </p:cNvSpPr>
          <p:nvPr>
            <p:ph type="sldNum" sz="quarter" idx="10"/>
          </p:nvPr>
        </p:nvSpPr>
        <p:spPr/>
        <p:txBody>
          <a:bodyPr/>
          <a:lstStyle/>
          <a:p>
            <a:fld id="{C1840B7B-A24B-4DA8-AB15-991E88503A0E}" type="slidenum">
              <a:rPr lang="en-US" smtClean="0">
                <a:solidFill>
                  <a:prstClr val="black"/>
                </a:solidFill>
                <a:latin typeface="Calibri"/>
              </a:rPr>
              <a:pPr/>
              <a:t>39</a:t>
            </a:fld>
            <a:endParaRPr lang="en-US">
              <a:solidFill>
                <a:prstClr val="black"/>
              </a:solidFill>
              <a:latin typeface="Calibri"/>
            </a:endParaRPr>
          </a:p>
        </p:txBody>
      </p:sp>
    </p:spTree>
    <p:extLst>
      <p:ext uri="{BB962C8B-B14F-4D97-AF65-F5344CB8AC3E}">
        <p14:creationId xmlns:p14="http://schemas.microsoft.com/office/powerpoint/2010/main" val="2190978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a:t>Estimates Past, Current and Future Emissions</a:t>
            </a:r>
            <a:endParaRPr lang="en-US"/>
          </a:p>
          <a:p>
            <a:r>
              <a:rPr lang="en-US"/>
              <a:t>The Building Emissions Calculator can estimate historical, current and future annual greenhouse gas emissions resulting from your building’s energy use. It can be utilized to baseline annual emissions, track changes over time, and evaluate the impacts of anticipated changes in energy use, fuel mix, green power, and emissions factors.</a:t>
            </a:r>
            <a:endParaRPr lang="en-US">
              <a:cs typeface="Calibri"/>
            </a:endParaRPr>
          </a:p>
          <a:p>
            <a:r>
              <a:rPr lang="en-US" b="1"/>
              <a:t>Leverages Your Portfolio Manager Data</a:t>
            </a:r>
            <a:endParaRPr lang="en-US"/>
          </a:p>
          <a:p>
            <a:r>
              <a:rPr lang="en-US"/>
              <a:t>If you already use ENERGY STAR Portfolio Manager to measure and track your building’s energy use, you can seamlessly pull your data into the Building Emissions Calculator. All you need is your Portfolio Manager username and password.</a:t>
            </a:r>
            <a:endParaRPr lang="en-US">
              <a:cs typeface="Calibri"/>
            </a:endParaRPr>
          </a:p>
          <a:p>
            <a:r>
              <a:rPr lang="en-US" b="1"/>
              <a:t>Allows Entry of Multiple Emissions Factors</a:t>
            </a:r>
            <a:endParaRPr lang="en-US"/>
          </a:p>
          <a:p>
            <a:r>
              <a:rPr lang="en-US"/>
              <a:t>Calculate your GHG emissions in several ways, using national, regional, supplier-provider, or locality-specified factors, such as those required under New York City’s building performance standard. You can also create scenarios using any emissions factors you choose.</a:t>
            </a:r>
            <a:endParaRPr lang="en-US">
              <a:cs typeface="Calibri"/>
            </a:endParaRPr>
          </a:p>
          <a:p>
            <a:r>
              <a:rPr lang="en-US" b="1"/>
              <a:t>Complies with GHG Accounting Protocols</a:t>
            </a:r>
            <a:endParaRPr lang="en-US"/>
          </a:p>
          <a:p>
            <a:r>
              <a:rPr lang="en-US"/>
              <a:t>Create, view and download emissions estimates consistent with the industry standard </a:t>
            </a:r>
            <a:r>
              <a:rPr lang="en-US">
                <a:hlinkClick r:id="rId3"/>
              </a:rPr>
              <a:t>GHG Accounting and Report Standards</a:t>
            </a:r>
            <a:r>
              <a:rPr lang="en-US"/>
              <a:t>(link is external), including both location-based and market-based inventories.</a:t>
            </a:r>
            <a:endParaRPr lang="en-US">
              <a:cs typeface="Calibri"/>
            </a:endParaRPr>
          </a:p>
          <a:p>
            <a:r>
              <a:rPr lang="en-US" b="1"/>
              <a:t>Supports a Single Building or Entire Portfolios</a:t>
            </a:r>
            <a:endParaRPr lang="en-US"/>
          </a:p>
          <a:p>
            <a:r>
              <a:rPr lang="en-US"/>
              <a:t>Estimate emissions for a single building, a set of buildings, or your entire portfolio of buildings.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002CF2C-1A4A-834E-B981-E935B2215794}" type="slidenum">
              <a:rPr lang="en-US" smtClean="0"/>
              <a:t>4</a:t>
            </a:fld>
            <a:endParaRPr lang="en-US"/>
          </a:p>
        </p:txBody>
      </p:sp>
    </p:spTree>
    <p:extLst>
      <p:ext uri="{BB962C8B-B14F-4D97-AF65-F5344CB8AC3E}">
        <p14:creationId xmlns:p14="http://schemas.microsoft.com/office/powerpoint/2010/main" val="23156908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35" indent="-171435">
              <a:buFont typeface="Arial" pitchFamily="34" charset="0"/>
              <a:buChar char="•"/>
            </a:pPr>
            <a:r>
              <a:rPr lang="en-US" sz="1200" kern="1200">
                <a:solidFill>
                  <a:schemeClr val="tx1"/>
                </a:solidFill>
                <a:effectLst/>
                <a:latin typeface="+mn-lt"/>
                <a:ea typeface="+mn-ea"/>
                <a:cs typeface="+mn-cs"/>
              </a:rPr>
              <a:t>Selecting “Create Link to Request Data” will publish and lock the request.   From that point, the data request and the fields included in the request cannot be edited, however the original template can be edited at any time. </a:t>
            </a:r>
            <a:endParaRPr lang="en-US" baseline="0"/>
          </a:p>
        </p:txBody>
      </p:sp>
      <p:sp>
        <p:nvSpPr>
          <p:cNvPr id="4" name="Slide Number Placeholder 3"/>
          <p:cNvSpPr>
            <a:spLocks noGrp="1"/>
          </p:cNvSpPr>
          <p:nvPr>
            <p:ph type="sldNum" sz="quarter" idx="10"/>
          </p:nvPr>
        </p:nvSpPr>
        <p:spPr/>
        <p:txBody>
          <a:bodyPr/>
          <a:lstStyle/>
          <a:p>
            <a:fld id="{C1840B7B-A24B-4DA8-AB15-991E88503A0E}" type="slidenum">
              <a:rPr lang="en-US" smtClean="0">
                <a:solidFill>
                  <a:prstClr val="black"/>
                </a:solidFill>
                <a:latin typeface="Calibri"/>
              </a:rPr>
              <a:pPr/>
              <a:t>40</a:t>
            </a:fld>
            <a:endParaRPr lang="en-US">
              <a:solidFill>
                <a:prstClr val="black"/>
              </a:solidFill>
              <a:latin typeface="Calibri"/>
            </a:endParaRPr>
          </a:p>
        </p:txBody>
      </p:sp>
    </p:spTree>
    <p:extLst>
      <p:ext uri="{BB962C8B-B14F-4D97-AF65-F5344CB8AC3E}">
        <p14:creationId xmlns:p14="http://schemas.microsoft.com/office/powerpoint/2010/main" val="23865715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35" indent="-171435">
              <a:buFont typeface="Arial" pitchFamily="34" charset="0"/>
              <a:buChar char="•"/>
            </a:pPr>
            <a:r>
              <a:rPr lang="en-US"/>
              <a:t>Once you publish</a:t>
            </a:r>
            <a:r>
              <a:rPr lang="en-US" baseline="0"/>
              <a:t> your data request, you will be able to r</a:t>
            </a:r>
            <a:r>
              <a:rPr lang="en-US"/>
              <a:t>eview any specific</a:t>
            </a:r>
            <a:r>
              <a:rPr lang="en-US" baseline="0"/>
              <a:t> instructions you have created, and can copy your link to share with others (e.g., via email and/or by posting on a public website).</a:t>
            </a:r>
          </a:p>
        </p:txBody>
      </p:sp>
      <p:sp>
        <p:nvSpPr>
          <p:cNvPr id="4" name="Slide Number Placeholder 3"/>
          <p:cNvSpPr>
            <a:spLocks noGrp="1"/>
          </p:cNvSpPr>
          <p:nvPr>
            <p:ph type="sldNum" sz="quarter" idx="10"/>
          </p:nvPr>
        </p:nvSpPr>
        <p:spPr/>
        <p:txBody>
          <a:bodyPr/>
          <a:lstStyle/>
          <a:p>
            <a:fld id="{C1840B7B-A24B-4DA8-AB15-991E88503A0E}" type="slidenum">
              <a:rPr lang="en-US" smtClean="0">
                <a:solidFill>
                  <a:prstClr val="black"/>
                </a:solidFill>
                <a:latin typeface="Calibri"/>
              </a:rPr>
              <a:pPr/>
              <a:t>41</a:t>
            </a:fld>
            <a:endParaRPr lang="en-US">
              <a:solidFill>
                <a:prstClr val="black"/>
              </a:solidFill>
              <a:latin typeface="Calibri"/>
            </a:endParaRPr>
          </a:p>
        </p:txBody>
      </p:sp>
    </p:spTree>
    <p:extLst>
      <p:ext uri="{BB962C8B-B14F-4D97-AF65-F5344CB8AC3E}">
        <p14:creationId xmlns:p14="http://schemas.microsoft.com/office/powerpoint/2010/main" val="6196939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35" indent="-171435">
              <a:buFont typeface="Arial" pitchFamily="34" charset="0"/>
              <a:buChar char="•"/>
            </a:pPr>
            <a:r>
              <a:rPr lang="en-US" baseline="0"/>
              <a:t>Your published data request will then show up in your “My Custom Reports” tab, as a sub-heading under the template from which it was generated. From here, you can view instructions, edit instructions, download data request responses in Excel or XML, and close the data request.</a:t>
            </a:r>
          </a:p>
          <a:p>
            <a:pPr marL="171435" indent="-171435">
              <a:buFont typeface="Arial" pitchFamily="34" charset="0"/>
              <a:buChar char="•"/>
            </a:pPr>
            <a:endParaRPr lang="en-US" baseline="0"/>
          </a:p>
          <a:p>
            <a:pPr marL="171435" indent="-171435">
              <a:buFont typeface="Arial" pitchFamily="34" charset="0"/>
              <a:buChar char="•"/>
            </a:pPr>
            <a:r>
              <a:rPr lang="en-US" baseline="0"/>
              <a:t>As of January 2020, users who create a data request, and then close it, will have the option to delete it from their list.</a:t>
            </a:r>
            <a:endParaRPr lang="en-US"/>
          </a:p>
          <a:p>
            <a:endParaRPr lang="en-US"/>
          </a:p>
        </p:txBody>
      </p:sp>
      <p:sp>
        <p:nvSpPr>
          <p:cNvPr id="4" name="Slide Number Placeholder 3"/>
          <p:cNvSpPr>
            <a:spLocks noGrp="1"/>
          </p:cNvSpPr>
          <p:nvPr>
            <p:ph type="sldNum" sz="quarter" idx="10"/>
          </p:nvPr>
        </p:nvSpPr>
        <p:spPr/>
        <p:txBody>
          <a:bodyPr/>
          <a:lstStyle/>
          <a:p>
            <a:fld id="{C1840B7B-A24B-4DA8-AB15-991E88503A0E}" type="slidenum">
              <a:rPr lang="en-US" smtClean="0">
                <a:solidFill>
                  <a:prstClr val="black"/>
                </a:solidFill>
                <a:latin typeface="Calibri"/>
              </a:rPr>
              <a:pPr/>
              <a:t>42</a:t>
            </a:fld>
            <a:endParaRPr lang="en-US">
              <a:solidFill>
                <a:prstClr val="black"/>
              </a:solidFill>
              <a:latin typeface="Calibri"/>
            </a:endParaRPr>
          </a:p>
        </p:txBody>
      </p:sp>
    </p:spTree>
    <p:extLst>
      <p:ext uri="{BB962C8B-B14F-4D97-AF65-F5344CB8AC3E}">
        <p14:creationId xmlns:p14="http://schemas.microsoft.com/office/powerpoint/2010/main" val="1971580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indent="-171450" defTabSz="914318">
              <a:buFont typeface="Arial"/>
              <a:buChar char="•"/>
              <a:defRPr/>
            </a:pPr>
            <a:r>
              <a:rPr lang="en-US" sz="1200" kern="1200">
                <a:solidFill>
                  <a:schemeClr val="tx1"/>
                </a:solidFill>
                <a:effectLst/>
                <a:latin typeface="+mn-lt"/>
                <a:ea typeface="+mn-ea"/>
                <a:cs typeface="+mn-cs"/>
              </a:rPr>
              <a:t>The other side of the coin is responding to data requests.  We won’t go over that today, but these two resources provide information on how to do that. (send links in chat)</a:t>
            </a:r>
          </a:p>
          <a:p>
            <a:pPr marL="171450" indent="-171450" defTabSz="914318">
              <a:buFont typeface="Arial"/>
              <a:buChar char="•"/>
              <a:defRPr/>
            </a:pPr>
            <a:endParaRPr lang="en-US" sz="1200" kern="1200">
              <a:solidFill>
                <a:schemeClr val="tx1"/>
              </a:solidFill>
              <a:effectLst/>
              <a:latin typeface="+mn-lt"/>
              <a:ea typeface="+mn-ea"/>
              <a:cs typeface="+mn-cs"/>
            </a:endParaRPr>
          </a:p>
          <a:p>
            <a:pPr marL="171450" marR="0" lvl="0" indent="-171450" algn="l" defTabSz="914318" rtl="0" eaLnBrk="1" fontAlgn="auto" latinLnBrk="0" hangingPunct="1">
              <a:lnSpc>
                <a:spcPct val="100000"/>
              </a:lnSpc>
              <a:spcBef>
                <a:spcPts val="0"/>
              </a:spcBef>
              <a:spcAft>
                <a:spcPts val="0"/>
              </a:spcAft>
              <a:buClrTx/>
              <a:buSzTx/>
              <a:buFont typeface="Arial"/>
              <a:buChar char="•"/>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https://www.energystar.gov/buildings/tools-and-resources/how-respond-data-requests-portfolio-manager</a:t>
            </a:r>
          </a:p>
          <a:p>
            <a:pPr marL="171450" marR="0" lvl="0" indent="-171450" algn="l" defTabSz="914318" rtl="0" eaLnBrk="1" fontAlgn="auto" latinLnBrk="0" hangingPunct="1">
              <a:lnSpc>
                <a:spcPct val="100000"/>
              </a:lnSpc>
              <a:spcBef>
                <a:spcPts val="0"/>
              </a:spcBef>
              <a:spcAft>
                <a:spcPts val="0"/>
              </a:spcAft>
              <a:buClrTx/>
              <a:buSzTx/>
              <a:buFont typeface="Arial"/>
              <a:buChar char="•"/>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https://energystar-mesa.force.com/PortfolioManager/s/article/How-do-I-respond-to-a-Data-Request-1600088541059</a:t>
            </a:r>
          </a:p>
          <a:p>
            <a:pPr marL="171450" marR="0" lvl="0" indent="-171450" algn="l" defTabSz="914318" rtl="0" eaLnBrk="1" fontAlgn="auto" latinLnBrk="0" hangingPunct="1">
              <a:lnSpc>
                <a:spcPct val="100000"/>
              </a:lnSpc>
              <a:spcBef>
                <a:spcPts val="0"/>
              </a:spcBef>
              <a:spcAft>
                <a:spcPts val="0"/>
              </a:spcAft>
              <a:buClrTx/>
              <a:buSzTx/>
              <a:buFont typeface="Arial"/>
              <a:buChar char="•"/>
              <a:tabLst/>
              <a:defRP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1840B7B-A24B-4DA8-AB15-991E88503A0E}" type="slidenum">
              <a:rPr lang="en-US" smtClean="0">
                <a:solidFill>
                  <a:prstClr val="black"/>
                </a:solidFill>
                <a:latin typeface="Calibri"/>
              </a:rPr>
              <a:pPr/>
              <a:t>43</a:t>
            </a:fld>
            <a:endParaRPr lang="en-US">
              <a:solidFill>
                <a:prstClr val="black"/>
              </a:solidFill>
              <a:latin typeface="Calibri"/>
            </a:endParaRPr>
          </a:p>
        </p:txBody>
      </p:sp>
    </p:spTree>
    <p:extLst>
      <p:ext uri="{BB962C8B-B14F-4D97-AF65-F5344CB8AC3E}">
        <p14:creationId xmlns:p14="http://schemas.microsoft.com/office/powerpoint/2010/main" val="5902935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81240" indent="-181240">
              <a:buFont typeface="Arial" pitchFamily="34" charset="0"/>
              <a:buChar char="•"/>
            </a:pPr>
            <a:endParaRPr lang="en-US" baseline="0"/>
          </a:p>
        </p:txBody>
      </p:sp>
      <p:sp>
        <p:nvSpPr>
          <p:cNvPr id="4" name="Slide Number Placeholder 3"/>
          <p:cNvSpPr>
            <a:spLocks noGrp="1"/>
          </p:cNvSpPr>
          <p:nvPr>
            <p:ph type="sldNum" sz="quarter" idx="10"/>
          </p:nvPr>
        </p:nvSpPr>
        <p:spPr/>
        <p:txBody>
          <a:bodyPr/>
          <a:lstStyle/>
          <a:p>
            <a:fld id="{C1840B7B-A24B-4DA8-AB15-991E88503A0E}" type="slidenum">
              <a:rPr lang="en-US" smtClean="0"/>
              <a:pPr/>
              <a:t>44</a:t>
            </a:fld>
            <a:endParaRPr lang="en-US"/>
          </a:p>
        </p:txBody>
      </p:sp>
    </p:spTree>
    <p:extLst>
      <p:ext uri="{BB962C8B-B14F-4D97-AF65-F5344CB8AC3E}">
        <p14:creationId xmlns:p14="http://schemas.microsoft.com/office/powerpoint/2010/main" val="27699546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81240" indent="-181240">
              <a:buFont typeface="Arial" pitchFamily="34" charset="0"/>
              <a:buChar char="•"/>
            </a:pPr>
            <a:endParaRPr lang="en-US" baseline="0"/>
          </a:p>
        </p:txBody>
      </p:sp>
      <p:sp>
        <p:nvSpPr>
          <p:cNvPr id="4" name="Slide Number Placeholder 3"/>
          <p:cNvSpPr>
            <a:spLocks noGrp="1"/>
          </p:cNvSpPr>
          <p:nvPr>
            <p:ph type="sldNum" sz="quarter" idx="10"/>
          </p:nvPr>
        </p:nvSpPr>
        <p:spPr/>
        <p:txBody>
          <a:bodyPr/>
          <a:lstStyle/>
          <a:p>
            <a:fld id="{C1840B7B-A24B-4DA8-AB15-991E88503A0E}" type="slidenum">
              <a:rPr lang="en-US" smtClean="0"/>
              <a:pPr/>
              <a:t>45</a:t>
            </a:fld>
            <a:endParaRPr lang="en-US"/>
          </a:p>
        </p:txBody>
      </p:sp>
    </p:spTree>
    <p:extLst>
      <p:ext uri="{BB962C8B-B14F-4D97-AF65-F5344CB8AC3E}">
        <p14:creationId xmlns:p14="http://schemas.microsoft.com/office/powerpoint/2010/main" val="35217466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indent="-171450">
              <a:buFont typeface="Arial"/>
              <a:buChar char="•"/>
            </a:pPr>
            <a:r>
              <a:rPr lang="en-US" sz="1200" kern="1200">
                <a:solidFill>
                  <a:schemeClr val="tx1"/>
                </a:solidFill>
                <a:effectLst/>
                <a:latin typeface="+mn-lt"/>
                <a:ea typeface="+mn-ea"/>
                <a:cs typeface="+mn-cs"/>
              </a:rPr>
              <a:t>That completes are third objective, creating and using custom templates.  Let’s discuss today’s last learning objective, using the Sustainable Buildings Checklist. </a:t>
            </a:r>
            <a:endParaRPr lang="en-US"/>
          </a:p>
        </p:txBody>
      </p:sp>
      <p:sp>
        <p:nvSpPr>
          <p:cNvPr id="4" name="Slide Number Placeholder 3"/>
          <p:cNvSpPr>
            <a:spLocks noGrp="1"/>
          </p:cNvSpPr>
          <p:nvPr>
            <p:ph type="sldNum" sz="quarter" idx="10"/>
          </p:nvPr>
        </p:nvSpPr>
        <p:spPr/>
        <p:txBody>
          <a:bodyPr/>
          <a:lstStyle/>
          <a:p>
            <a:fld id="{C1840B7B-A24B-4DA8-AB15-991E88503A0E}" type="slidenum">
              <a:rPr lang="en-US" smtClean="0">
                <a:solidFill>
                  <a:prstClr val="black"/>
                </a:solidFill>
                <a:latin typeface="Calibri"/>
              </a:rPr>
              <a:pPr/>
              <a:t>46</a:t>
            </a:fld>
            <a:endParaRPr lang="en-US">
              <a:solidFill>
                <a:prstClr val="black"/>
              </a:solidFill>
              <a:latin typeface="Calibri"/>
            </a:endParaRPr>
          </a:p>
        </p:txBody>
      </p:sp>
    </p:spTree>
    <p:extLst>
      <p:ext uri="{BB962C8B-B14F-4D97-AF65-F5344CB8AC3E}">
        <p14:creationId xmlns:p14="http://schemas.microsoft.com/office/powerpoint/2010/main" val="41701937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a:t>This Checklist evaluates sustainability in existing buildings. It was originally developed for US Federal buildings managers for compliance with the Federal Guiding Principles for High Performance Sustainable Buildings. However, it is also a valuable tool for evaluating the sustainability of non-government buildings.</a:t>
            </a:r>
          </a:p>
        </p:txBody>
      </p:sp>
      <p:sp>
        <p:nvSpPr>
          <p:cNvPr id="4" name="Slide Number Placeholder 3"/>
          <p:cNvSpPr>
            <a:spLocks noGrp="1"/>
          </p:cNvSpPr>
          <p:nvPr>
            <p:ph type="sldNum" sz="quarter" idx="10"/>
          </p:nvPr>
        </p:nvSpPr>
        <p:spPr/>
        <p:txBody>
          <a:bodyPr/>
          <a:lstStyle/>
          <a:p>
            <a:fld id="{C1840B7B-A24B-4DA8-AB15-991E88503A0E}" type="slidenum">
              <a:rPr lang="en-US" smtClean="0">
                <a:solidFill>
                  <a:prstClr val="black"/>
                </a:solidFill>
                <a:latin typeface="Calibri"/>
              </a:rPr>
              <a:pPr/>
              <a:t>47</a:t>
            </a:fld>
            <a:endParaRPr lang="en-US">
              <a:solidFill>
                <a:prstClr val="black"/>
              </a:solidFill>
              <a:latin typeface="Calibri"/>
            </a:endParaRPr>
          </a:p>
        </p:txBody>
      </p:sp>
    </p:spTree>
    <p:extLst>
      <p:ext uri="{BB962C8B-B14F-4D97-AF65-F5344CB8AC3E}">
        <p14:creationId xmlns:p14="http://schemas.microsoft.com/office/powerpoint/2010/main" val="6185820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35" indent="-171435">
              <a:buFont typeface="Arial" pitchFamily="34" charset="0"/>
              <a:buChar char="•"/>
            </a:pPr>
            <a:r>
              <a:rPr lang="en-US"/>
              <a:t>To access the checklist,</a:t>
            </a:r>
            <a:r>
              <a:rPr lang="en-US" baseline="0"/>
              <a:t> click on the Goals tab within a specific property’s page. The Sustainable Buildings checklist is located at the bottom of the page. </a:t>
            </a:r>
          </a:p>
          <a:p>
            <a:pPr marL="171435" indent="-171435"/>
            <a:endParaRPr lang="en-US" baseline="0"/>
          </a:p>
          <a:p>
            <a:pPr marL="171435" indent="-171435">
              <a:buFont typeface="Arial" pitchFamily="34" charset="0"/>
              <a:buChar char="•"/>
            </a:pPr>
            <a:r>
              <a:rPr lang="en-US" baseline="0"/>
              <a:t>Click “Start the Checklist.” </a:t>
            </a:r>
            <a:endParaRPr lang="en-US"/>
          </a:p>
        </p:txBody>
      </p:sp>
      <p:sp>
        <p:nvSpPr>
          <p:cNvPr id="4" name="Slide Number Placeholder 3"/>
          <p:cNvSpPr>
            <a:spLocks noGrp="1"/>
          </p:cNvSpPr>
          <p:nvPr>
            <p:ph type="sldNum" sz="quarter" idx="10"/>
          </p:nvPr>
        </p:nvSpPr>
        <p:spPr/>
        <p:txBody>
          <a:bodyPr/>
          <a:lstStyle/>
          <a:p>
            <a:fld id="{C1840B7B-A24B-4DA8-AB15-991E88503A0E}" type="slidenum">
              <a:rPr lang="en-US" smtClean="0">
                <a:solidFill>
                  <a:prstClr val="black"/>
                </a:solidFill>
                <a:latin typeface="Calibri"/>
              </a:rPr>
              <a:pPr/>
              <a:t>48</a:t>
            </a:fld>
            <a:endParaRPr lang="en-US">
              <a:solidFill>
                <a:prstClr val="black"/>
              </a:solidFill>
              <a:latin typeface="Calibri"/>
            </a:endParaRPr>
          </a:p>
        </p:txBody>
      </p:sp>
    </p:spTree>
    <p:extLst>
      <p:ext uri="{BB962C8B-B14F-4D97-AF65-F5344CB8AC3E}">
        <p14:creationId xmlns:p14="http://schemas.microsoft.com/office/powerpoint/2010/main" val="21300450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35" indent="-171435">
              <a:buFont typeface="Arial" pitchFamily="34" charset="0"/>
              <a:buChar char="•"/>
            </a:pPr>
            <a:r>
              <a:rPr lang="en-US"/>
              <a:t>You will begin</a:t>
            </a:r>
            <a:r>
              <a:rPr lang="en-US" baseline="0"/>
              <a:t> by entering basic information about your checklist. Note that you can use this page to upload any relevant documents associated with your efforts to achieve elements of the checklist.</a:t>
            </a:r>
          </a:p>
          <a:p>
            <a:pPr marL="171435" indent="-171435"/>
            <a:endParaRPr lang="en-US" baseline="0"/>
          </a:p>
          <a:p>
            <a:pPr marL="171435" indent="-171435">
              <a:buFont typeface="Arial" pitchFamily="34" charset="0"/>
              <a:buChar char="•"/>
            </a:pPr>
            <a:r>
              <a:rPr lang="en-US" baseline="0"/>
              <a:t>From the top of this page, you can also view the status of your building’s progress through the Checklist.</a:t>
            </a:r>
          </a:p>
          <a:p>
            <a:pPr marL="171435" indent="-171435">
              <a:buFont typeface="Arial" pitchFamily="34" charset="0"/>
              <a:buChar char="•"/>
            </a:pPr>
            <a:endParaRPr lang="en-US" baseline="0"/>
          </a:p>
          <a:p>
            <a:pPr marL="171435" indent="-171435">
              <a:buFont typeface="Arial" pitchFamily="34" charset="0"/>
              <a:buChar char="•"/>
            </a:pPr>
            <a:r>
              <a:rPr lang="en-US" baseline="0"/>
              <a:t>You also have the option to download and print a PDF version of the checklist. </a:t>
            </a:r>
            <a:endParaRPr lang="en-US"/>
          </a:p>
        </p:txBody>
      </p:sp>
      <p:sp>
        <p:nvSpPr>
          <p:cNvPr id="4" name="Slide Number Placeholder 3"/>
          <p:cNvSpPr>
            <a:spLocks noGrp="1"/>
          </p:cNvSpPr>
          <p:nvPr>
            <p:ph type="sldNum" sz="quarter" idx="10"/>
          </p:nvPr>
        </p:nvSpPr>
        <p:spPr/>
        <p:txBody>
          <a:bodyPr/>
          <a:lstStyle/>
          <a:p>
            <a:fld id="{C1840B7B-A24B-4DA8-AB15-991E88503A0E}" type="slidenum">
              <a:rPr lang="en-US" smtClean="0">
                <a:solidFill>
                  <a:prstClr val="black"/>
                </a:solidFill>
                <a:latin typeface="Calibri"/>
              </a:rPr>
              <a:pPr/>
              <a:t>49</a:t>
            </a:fld>
            <a:endParaRPr lang="en-US">
              <a:solidFill>
                <a:prstClr val="black"/>
              </a:solidFill>
              <a:latin typeface="Calibri"/>
            </a:endParaRPr>
          </a:p>
        </p:txBody>
      </p:sp>
    </p:spTree>
    <p:extLst>
      <p:ext uri="{BB962C8B-B14F-4D97-AF65-F5344CB8AC3E}">
        <p14:creationId xmlns:p14="http://schemas.microsoft.com/office/powerpoint/2010/main" val="879009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a:solidFill>
                  <a:schemeClr val="tx1"/>
                </a:solidFill>
                <a:effectLst/>
                <a:latin typeface="+mn-lt"/>
                <a:ea typeface="+mn-ea"/>
                <a:cs typeface="+mn-cs"/>
              </a:rPr>
              <a:t>Using a spreadsheet to upload data can be a time saving way to enter information for one or more properties.</a:t>
            </a:r>
          </a:p>
          <a:p>
            <a:pPr marL="171450" indent="-171450">
              <a:buFont typeface="Arial" panose="020B0604020202020204" pitchFamily="34" charset="0"/>
              <a:buChar char="•"/>
            </a:pP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With spreadsheets you can perform five tasks:</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1) Create new property records</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 and then for any property record created in PM you can 2) Create meters; 3) Add bills to meters; 4) Edit basic property information; and, 5) Update property use details.   </a:t>
            </a:r>
          </a:p>
          <a:p>
            <a:pPr marL="0" indent="0">
              <a:buFont typeface="Arial" panose="020B0604020202020204" pitchFamily="34" charset="0"/>
              <a:buNone/>
            </a:pPr>
            <a:r>
              <a:rPr lang="en-US" sz="1200" kern="1200">
                <a:solidFill>
                  <a:schemeClr val="tx1"/>
                </a:solidFill>
                <a:effectLst/>
                <a:latin typeface="+mn-lt"/>
                <a:ea typeface="+mn-ea"/>
                <a:cs typeface="+mn-cs"/>
              </a:rPr>
              <a:t> </a:t>
            </a:r>
          </a:p>
          <a:p>
            <a:pPr marL="171450" indent="-171450">
              <a:buFont typeface="Arial" panose="020B0604020202020204" pitchFamily="34" charset="0"/>
              <a:buChar char="•"/>
            </a:pPr>
            <a:r>
              <a:rPr lang="en-US" sz="1200" kern="1200">
                <a:solidFill>
                  <a:schemeClr val="tx1"/>
                </a:solidFill>
                <a:effectLst/>
                <a:latin typeface="+mn-lt"/>
                <a:ea typeface="+mn-ea"/>
                <a:cs typeface="+mn-cs"/>
              </a:rPr>
              <a:t>The process is very straight forward. You simply download the spreadsheet in PM. Then fill in the data and upload the spreadsheet into PM</a:t>
            </a:r>
            <a:endParaRPr lang="en-US"/>
          </a:p>
        </p:txBody>
      </p:sp>
      <p:sp>
        <p:nvSpPr>
          <p:cNvPr id="4" name="Slide Number Placeholder 3"/>
          <p:cNvSpPr>
            <a:spLocks noGrp="1"/>
          </p:cNvSpPr>
          <p:nvPr>
            <p:ph type="sldNum" sz="quarter" idx="10"/>
          </p:nvPr>
        </p:nvSpPr>
        <p:spPr/>
        <p:txBody>
          <a:bodyPr/>
          <a:lstStyle/>
          <a:p>
            <a:fld id="{C1840B7B-A24B-4DA8-AB15-991E88503A0E}"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22947161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35" indent="-171435">
              <a:buFont typeface="Arial" pitchFamily="34" charset="0"/>
              <a:buChar char="•"/>
            </a:pPr>
            <a:r>
              <a:rPr lang="en-US"/>
              <a:t>Using the grey box on the left of the screen, you can navigate through the various elements of the Sustainable</a:t>
            </a:r>
            <a:r>
              <a:rPr lang="en-US" baseline="0"/>
              <a:t> Buildings Checklist, and indicate the status of your efforts.</a:t>
            </a:r>
          </a:p>
          <a:p>
            <a:pPr marL="171435" indent="-171435"/>
            <a:endParaRPr lang="en-US" baseline="0"/>
          </a:p>
          <a:p>
            <a:pPr marL="171435" indent="-171435">
              <a:buFont typeface="Arial" pitchFamily="34" charset="0"/>
              <a:buChar char="•"/>
            </a:pPr>
            <a:r>
              <a:rPr lang="en-US" baseline="0"/>
              <a:t>At each step, you will be able to view reference documents and supporting resources.</a:t>
            </a:r>
            <a:endParaRPr lang="en-US"/>
          </a:p>
        </p:txBody>
      </p:sp>
      <p:sp>
        <p:nvSpPr>
          <p:cNvPr id="4" name="Slide Number Placeholder 3"/>
          <p:cNvSpPr>
            <a:spLocks noGrp="1"/>
          </p:cNvSpPr>
          <p:nvPr>
            <p:ph type="sldNum" sz="quarter" idx="10"/>
          </p:nvPr>
        </p:nvSpPr>
        <p:spPr/>
        <p:txBody>
          <a:bodyPr/>
          <a:lstStyle/>
          <a:p>
            <a:fld id="{C1840B7B-A24B-4DA8-AB15-991E88503A0E}" type="slidenum">
              <a:rPr lang="en-US" smtClean="0">
                <a:solidFill>
                  <a:prstClr val="black"/>
                </a:solidFill>
                <a:latin typeface="Calibri"/>
              </a:rPr>
              <a:pPr/>
              <a:t>50</a:t>
            </a:fld>
            <a:endParaRPr lang="en-US">
              <a:solidFill>
                <a:prstClr val="black"/>
              </a:solidFill>
              <a:latin typeface="Calibri"/>
            </a:endParaRPr>
          </a:p>
        </p:txBody>
      </p:sp>
    </p:spTree>
    <p:extLst>
      <p:ext uri="{BB962C8B-B14F-4D97-AF65-F5344CB8AC3E}">
        <p14:creationId xmlns:p14="http://schemas.microsoft.com/office/powerpoint/2010/main" val="20351205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81240" indent="-181240">
              <a:buFont typeface="Arial" pitchFamily="34" charset="0"/>
              <a:buChar char="•"/>
            </a:pPr>
            <a:endParaRPr lang="en-US" baseline="0"/>
          </a:p>
        </p:txBody>
      </p:sp>
      <p:sp>
        <p:nvSpPr>
          <p:cNvPr id="4" name="Slide Number Placeholder 3"/>
          <p:cNvSpPr>
            <a:spLocks noGrp="1"/>
          </p:cNvSpPr>
          <p:nvPr>
            <p:ph type="sldNum" sz="quarter" idx="10"/>
          </p:nvPr>
        </p:nvSpPr>
        <p:spPr/>
        <p:txBody>
          <a:bodyPr/>
          <a:lstStyle/>
          <a:p>
            <a:fld id="{C1840B7B-A24B-4DA8-AB15-991E88503A0E}" type="slidenum">
              <a:rPr lang="en-US" smtClean="0"/>
              <a:pPr/>
              <a:t>51</a:t>
            </a:fld>
            <a:endParaRPr lang="en-US"/>
          </a:p>
        </p:txBody>
      </p:sp>
    </p:spTree>
    <p:extLst>
      <p:ext uri="{BB962C8B-B14F-4D97-AF65-F5344CB8AC3E}">
        <p14:creationId xmlns:p14="http://schemas.microsoft.com/office/powerpoint/2010/main" val="11184107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81240" indent="-181240">
              <a:buFont typeface="Arial" pitchFamily="34" charset="0"/>
              <a:buChar char="•"/>
            </a:pPr>
            <a:endParaRPr lang="en-US" baseline="0"/>
          </a:p>
        </p:txBody>
      </p:sp>
      <p:sp>
        <p:nvSpPr>
          <p:cNvPr id="4" name="Slide Number Placeholder 3"/>
          <p:cNvSpPr>
            <a:spLocks noGrp="1"/>
          </p:cNvSpPr>
          <p:nvPr>
            <p:ph type="sldNum" sz="quarter" idx="10"/>
          </p:nvPr>
        </p:nvSpPr>
        <p:spPr/>
        <p:txBody>
          <a:bodyPr/>
          <a:lstStyle/>
          <a:p>
            <a:fld id="{C1840B7B-A24B-4DA8-AB15-991E88503A0E}" type="slidenum">
              <a:rPr lang="en-US" smtClean="0"/>
              <a:pPr/>
              <a:t>52</a:t>
            </a:fld>
            <a:endParaRPr lang="en-US"/>
          </a:p>
        </p:txBody>
      </p:sp>
    </p:spTree>
    <p:extLst>
      <p:ext uri="{BB962C8B-B14F-4D97-AF65-F5344CB8AC3E}">
        <p14:creationId xmlns:p14="http://schemas.microsoft.com/office/powerpoint/2010/main" val="35619514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indent="-171450" defTabSz="914318">
              <a:buFont typeface="Arial"/>
              <a:buChar char="•"/>
              <a:defRPr/>
            </a:pPr>
            <a:r>
              <a:rPr lang="en-US">
                <a:solidFill>
                  <a:prstClr val="black"/>
                </a:solidFill>
              </a:rPr>
              <a:t>To recap, today</a:t>
            </a:r>
            <a:r>
              <a:rPr lang="en-US" baseline="0">
                <a:solidFill>
                  <a:prstClr val="black"/>
                </a:solidFill>
              </a:rPr>
              <a:t> we discussed how to: </a:t>
            </a:r>
          </a:p>
          <a:p>
            <a:pPr lvl="1">
              <a:lnSpc>
                <a:spcPct val="130000"/>
              </a:lnSpc>
            </a:pPr>
            <a:r>
              <a:rPr lang="en-US"/>
              <a:t>Update data using the </a:t>
            </a:r>
            <a:r>
              <a:rPr lang="en-US">
                <a:solidFill>
                  <a:srgbClr val="595959"/>
                </a:solidFill>
              </a:rPr>
              <a:t>spreadsheet upload feature </a:t>
            </a:r>
          </a:p>
          <a:p>
            <a:pPr lvl="1">
              <a:lnSpc>
                <a:spcPct val="130000"/>
              </a:lnSpc>
            </a:pPr>
            <a:r>
              <a:rPr lang="en-US">
                <a:solidFill>
                  <a:srgbClr val="595959"/>
                </a:solidFill>
              </a:rPr>
              <a:t>Set baseline, goals, and targets to plan energy improvements</a:t>
            </a:r>
          </a:p>
          <a:p>
            <a:pPr lvl="1">
              <a:lnSpc>
                <a:spcPct val="130000"/>
              </a:lnSpc>
            </a:pPr>
            <a:r>
              <a:rPr lang="en-US">
                <a:solidFill>
                  <a:srgbClr val="595959"/>
                </a:solidFill>
              </a:rPr>
              <a:t>Create custom reporting templates</a:t>
            </a:r>
            <a:endParaRPr lang="en-US" strike="sngStrike">
              <a:solidFill>
                <a:srgbClr val="595959"/>
              </a:solidFill>
            </a:endParaRPr>
          </a:p>
          <a:p>
            <a:pPr lvl="1">
              <a:lnSpc>
                <a:spcPct val="130000"/>
              </a:lnSpc>
            </a:pPr>
            <a:r>
              <a:rPr lang="en-US">
                <a:solidFill>
                  <a:srgbClr val="595959"/>
                </a:solidFill>
              </a:rPr>
              <a:t>Use the Sustainable Buildings Checklist</a:t>
            </a:r>
          </a:p>
          <a:p>
            <a:pPr marL="171450" indent="-171450" defTabSz="914318">
              <a:buFont typeface="Arial"/>
              <a:buChar char="•"/>
              <a:defRPr/>
            </a:pPr>
            <a:endParaRPr lang="en-US">
              <a:solidFill>
                <a:prstClr val="black"/>
              </a:solidFill>
            </a:endParaRPr>
          </a:p>
          <a:p>
            <a:pPr marL="171450" indent="-171450">
              <a:buFont typeface="Arial"/>
              <a:buChar char="•"/>
            </a:pPr>
            <a:endParaRPr lang="en-US"/>
          </a:p>
        </p:txBody>
      </p:sp>
      <p:sp>
        <p:nvSpPr>
          <p:cNvPr id="4" name="Slide Number Placeholder 3"/>
          <p:cNvSpPr>
            <a:spLocks noGrp="1"/>
          </p:cNvSpPr>
          <p:nvPr>
            <p:ph type="sldNum" sz="quarter" idx="10"/>
          </p:nvPr>
        </p:nvSpPr>
        <p:spPr/>
        <p:txBody>
          <a:bodyPr/>
          <a:lstStyle/>
          <a:p>
            <a:fld id="{C1840B7B-A24B-4DA8-AB15-991E88503A0E}" type="slidenum">
              <a:rPr lang="en-US" smtClean="0"/>
              <a:pPr/>
              <a:t>53</a:t>
            </a:fld>
            <a:endParaRPr lang="en-US"/>
          </a:p>
        </p:txBody>
      </p:sp>
    </p:spTree>
    <p:extLst>
      <p:ext uri="{BB962C8B-B14F-4D97-AF65-F5344CB8AC3E}">
        <p14:creationId xmlns:p14="http://schemas.microsoft.com/office/powerpoint/2010/main" val="35647464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i="0" baseline="0"/>
              <a:t> P</a:t>
            </a:r>
            <a:r>
              <a:rPr lang="en-US" i="0"/>
              <a:t>lease be aware</a:t>
            </a:r>
            <a:r>
              <a:rPr lang="en-US" i="0" baseline="0"/>
              <a:t> of these additional resources, which will help you as you delve deeper into the new Portfolio Manager tool.</a:t>
            </a:r>
            <a:endParaRPr lang="en-US" i="0"/>
          </a:p>
        </p:txBody>
      </p:sp>
      <p:sp>
        <p:nvSpPr>
          <p:cNvPr id="4" name="Slide Number Placeholder 3"/>
          <p:cNvSpPr>
            <a:spLocks noGrp="1"/>
          </p:cNvSpPr>
          <p:nvPr>
            <p:ph type="sldNum" sz="quarter" idx="10"/>
          </p:nvPr>
        </p:nvSpPr>
        <p:spPr/>
        <p:txBody>
          <a:bodyPr/>
          <a:lstStyle/>
          <a:p>
            <a:fld id="{C1840B7B-A24B-4DA8-AB15-991E88503A0E}" type="slidenum">
              <a:rPr lang="en-US" smtClean="0"/>
              <a:pPr/>
              <a:t>54</a:t>
            </a:fld>
            <a:endParaRPr lang="en-US"/>
          </a:p>
        </p:txBody>
      </p:sp>
    </p:spTree>
    <p:extLst>
      <p:ext uri="{BB962C8B-B14F-4D97-AF65-F5344CB8AC3E}">
        <p14:creationId xmlns:p14="http://schemas.microsoft.com/office/powerpoint/2010/main" val="35274027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02CF2C-1A4A-834E-B981-E935B2215794}" type="slidenum">
              <a:rPr lang="en-US" smtClean="0"/>
              <a:t>55</a:t>
            </a:fld>
            <a:endParaRPr lang="en-US"/>
          </a:p>
        </p:txBody>
      </p:sp>
    </p:spTree>
    <p:extLst>
      <p:ext uri="{BB962C8B-B14F-4D97-AF65-F5344CB8AC3E}">
        <p14:creationId xmlns:p14="http://schemas.microsoft.com/office/powerpoint/2010/main" val="3167962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itchFamily="34" charset="0"/>
              <a:buNone/>
            </a:pPr>
            <a:r>
              <a:rPr lang="en-US" sz="1200" kern="1200">
                <a:solidFill>
                  <a:schemeClr val="tx1"/>
                </a:solidFill>
                <a:effectLst/>
                <a:latin typeface="+mn-lt"/>
                <a:ea typeface="+mn-ea"/>
                <a:cs typeface="+mn-cs"/>
              </a:rPr>
              <a:t>Start Demo</a:t>
            </a:r>
          </a:p>
          <a:p>
            <a:pPr marL="171435" marR="0" lvl="0" indent="-17143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a:solidFill>
                  <a:schemeClr val="tx1"/>
                </a:solidFill>
                <a:effectLst/>
                <a:latin typeface="+mn-lt"/>
                <a:ea typeface="+mn-ea"/>
                <a:cs typeface="+mn-cs"/>
              </a:rPr>
              <a:t>Before we get started with our demo, if anyone would like to follow along with your own account please feel free to open that up! </a:t>
            </a:r>
          </a:p>
          <a:p>
            <a:pPr marL="171435" indent="-171435">
              <a:buFont typeface="Arial" pitchFamily="34" charset="0"/>
              <a:buChar char="•"/>
            </a:pPr>
            <a:r>
              <a:rPr lang="en-US" sz="1200" kern="1200">
                <a:solidFill>
                  <a:schemeClr val="tx1"/>
                </a:solidFill>
                <a:effectLst/>
                <a:latin typeface="+mn-lt"/>
                <a:ea typeface="+mn-ea"/>
                <a:cs typeface="+mn-cs"/>
              </a:rPr>
              <a:t>To use a spreadsheet to enter or update information in Portfolio Manager, select “Upload and/or update multiple properties at once” from the Manage Portfolio menu on the bottom left of the My Portfolio Page. </a:t>
            </a:r>
            <a:endParaRPr lang="en-US"/>
          </a:p>
        </p:txBody>
      </p:sp>
      <p:sp>
        <p:nvSpPr>
          <p:cNvPr id="4" name="Slide Number Placeholder 3"/>
          <p:cNvSpPr>
            <a:spLocks noGrp="1"/>
          </p:cNvSpPr>
          <p:nvPr>
            <p:ph type="sldNum" sz="quarter" idx="10"/>
          </p:nvPr>
        </p:nvSpPr>
        <p:spPr/>
        <p:txBody>
          <a:bodyPr/>
          <a:lstStyle/>
          <a:p>
            <a:fld id="{C1840B7B-A24B-4DA8-AB15-991E88503A0E}"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3525023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From this page, choose the link “Add Properties Template” to add new properties to your account.  Or, for existing records, select “Create an Upload Template” to take additional actions.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Let’s start with selecting “Add Properties Template” </a:t>
            </a:r>
            <a:endParaRPr lang="en-US"/>
          </a:p>
        </p:txBody>
      </p:sp>
      <p:sp>
        <p:nvSpPr>
          <p:cNvPr id="4" name="Slide Number Placeholder 3"/>
          <p:cNvSpPr>
            <a:spLocks noGrp="1"/>
          </p:cNvSpPr>
          <p:nvPr>
            <p:ph type="sldNum" sz="quarter" idx="10"/>
          </p:nvPr>
        </p:nvSpPr>
        <p:spPr/>
        <p:txBody>
          <a:bodyPr/>
          <a:lstStyle/>
          <a:p>
            <a:fld id="{C1840B7B-A24B-4DA8-AB15-991E88503A0E}"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2018604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Make sure you enable editing when you open the document, and the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in the title is just for English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Portfolio Manager generates this spreadsheet</a:t>
            </a:r>
            <a:r>
              <a:rPr lang="en-US" sz="1200" kern="1200" baseline="0" dirty="0">
                <a:solidFill>
                  <a:schemeClr val="tx1"/>
                </a:solidFill>
                <a:effectLst/>
                <a:latin typeface="+mn-lt"/>
                <a:ea typeface="+mn-ea"/>
                <a:cs typeface="+mn-cs"/>
              </a:rPr>
              <a:t> after selecting the link.</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It’s very important make sure to read the Instructions tab.  If you do something that is not in the instructions tab, the upload won’t work </a:t>
            </a:r>
          </a:p>
          <a:p>
            <a:pPr marL="0" indent="0">
              <a:buFont typeface="Arial" panose="020B0604020202020204" pitchFamily="34" charset="0"/>
              <a:buNone/>
            </a:pPr>
            <a:r>
              <a:rPr lang="en-US" sz="1200" kern="1200">
                <a:solidFill>
                  <a:schemeClr val="tx1"/>
                </a:solidFill>
                <a:effectLst/>
                <a:latin typeface="+mn-lt"/>
                <a:ea typeface="+mn-ea"/>
                <a:cs typeface="+mn-cs"/>
              </a:rPr>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green fields on the Properties tab are required.  The rest of the tabs are optional, or conditionally optional based on your selections. If you are filling out any other tabs, make sure to copy the Property Names </a:t>
            </a:r>
            <a:r>
              <a:rPr lang="en-US" sz="1200" u="sng" kern="1200" dirty="0">
                <a:solidFill>
                  <a:schemeClr val="tx1"/>
                </a:solidFill>
                <a:effectLst/>
                <a:latin typeface="+mn-lt"/>
                <a:ea typeface="+mn-ea"/>
                <a:cs typeface="+mn-cs"/>
              </a:rPr>
              <a:t>exactly</a:t>
            </a:r>
            <a:r>
              <a:rPr lang="en-US" sz="1200" kern="1200" dirty="0">
                <a:solidFill>
                  <a:schemeClr val="tx1"/>
                </a:solidFill>
                <a:effectLst/>
                <a:latin typeface="+mn-lt"/>
                <a:ea typeface="+mn-ea"/>
                <a:cs typeface="+mn-cs"/>
              </a:rPr>
              <a:t> as you have them entered on the Properties tab. There are other tabs, but we’ll stick to the properties tab for today.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When filling in the fields, note that numeric values should not include any formulas or formatting. </a:t>
            </a:r>
          </a:p>
          <a:p>
            <a:pPr marL="0" indent="0">
              <a:buFont typeface="Arial" panose="020B0604020202020204" pitchFamily="34" charset="0"/>
              <a:buNone/>
            </a:pPr>
            <a:r>
              <a:rPr lang="en-US" sz="1200" kern="120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Do not make any changes to the format of the spreadsheet</a:t>
            </a:r>
            <a:r>
              <a:rPr lang="en-US" sz="1200" kern="1200" baseline="0" dirty="0">
                <a:solidFill>
                  <a:schemeClr val="tx1"/>
                </a:solidFill>
                <a:effectLst/>
                <a:latin typeface="+mn-lt"/>
                <a:ea typeface="+mn-ea"/>
                <a:cs typeface="+mn-cs"/>
              </a:rPr>
              <a:t> to avoid upload problems. </a:t>
            </a:r>
            <a:endParaRPr lang="en-US" dirty="0"/>
          </a:p>
        </p:txBody>
      </p:sp>
      <p:sp>
        <p:nvSpPr>
          <p:cNvPr id="4" name="Slide Number Placeholder 3"/>
          <p:cNvSpPr>
            <a:spLocks noGrp="1"/>
          </p:cNvSpPr>
          <p:nvPr>
            <p:ph type="sldNum" sz="quarter" idx="10"/>
          </p:nvPr>
        </p:nvSpPr>
        <p:spPr/>
        <p:txBody>
          <a:bodyPr/>
          <a:lstStyle/>
          <a:p>
            <a:fld id="{5002CF2C-1A4A-834E-B981-E935B2215794}" type="slidenum">
              <a:rPr lang="en-US" smtClean="0"/>
              <a:t>8</a:t>
            </a:fld>
            <a:endParaRPr lang="en-US"/>
          </a:p>
        </p:txBody>
      </p:sp>
    </p:spTree>
    <p:extLst>
      <p:ext uri="{BB962C8B-B14F-4D97-AF65-F5344CB8AC3E}">
        <p14:creationId xmlns:p14="http://schemas.microsoft.com/office/powerpoint/2010/main" val="3768438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35" indent="-171435">
              <a:buFont typeface="Arial" pitchFamily="34" charset="0"/>
              <a:buChar char="•"/>
            </a:pPr>
            <a:r>
              <a:rPr lang="en-US" dirty="0"/>
              <a:t>Once</a:t>
            </a:r>
            <a:r>
              <a:rPr lang="en-US" baseline="0" dirty="0"/>
              <a:t> you have completed your template, save it to your computer. </a:t>
            </a:r>
          </a:p>
          <a:p>
            <a:pPr marL="171435" indent="-171435"/>
            <a:endParaRPr lang="en-US" baseline="0"/>
          </a:p>
          <a:p>
            <a:pPr marL="171435" indent="-171435">
              <a:buFont typeface="Arial" pitchFamily="34" charset="0"/>
              <a:buChar char="•"/>
            </a:pPr>
            <a:r>
              <a:rPr lang="en-US" baseline="0" dirty="0"/>
              <a:t>In the “Upload Spreadsheets” section, select the type of template that you are uploading (in this case, it would be “Add New Properties).</a:t>
            </a:r>
          </a:p>
          <a:p>
            <a:pPr marL="171435" indent="-171435"/>
            <a:endParaRPr lang="en-US" baseline="0"/>
          </a:p>
          <a:p>
            <a:pPr marL="171435" indent="-171435">
              <a:buFont typeface="Arial" pitchFamily="34" charset="0"/>
              <a:buChar char="•"/>
            </a:pPr>
            <a:r>
              <a:rPr lang="en-US" baseline="0" dirty="0"/>
              <a:t>Click “Choose File” to find the file location on your computer and then click Upload. </a:t>
            </a:r>
            <a:endParaRPr lang="en-US" dirty="0"/>
          </a:p>
        </p:txBody>
      </p:sp>
      <p:sp>
        <p:nvSpPr>
          <p:cNvPr id="4" name="Slide Number Placeholder 3"/>
          <p:cNvSpPr>
            <a:spLocks noGrp="1"/>
          </p:cNvSpPr>
          <p:nvPr>
            <p:ph type="sldNum" sz="quarter" idx="10"/>
          </p:nvPr>
        </p:nvSpPr>
        <p:spPr/>
        <p:txBody>
          <a:bodyPr/>
          <a:lstStyle/>
          <a:p>
            <a:fld id="{C1840B7B-A24B-4DA8-AB15-991E88503A0E}"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1222563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w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w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w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86970" y="1474390"/>
            <a:ext cx="10450300" cy="539468"/>
          </a:xfrm>
        </p:spPr>
        <p:txBody>
          <a:bodyPr>
            <a:normAutofit/>
          </a:bodyPr>
          <a:lstStyle>
            <a:lvl1pPr algn="ctr">
              <a:lnSpc>
                <a:spcPts val="2800"/>
              </a:lnSpc>
              <a:defRPr sz="3200" baseline="0"/>
            </a:lvl1pPr>
          </a:lstStyle>
          <a:p>
            <a:r>
              <a:rPr lang="en-US"/>
              <a:t>[Add title here]</a:t>
            </a:r>
          </a:p>
        </p:txBody>
      </p:sp>
      <p:sp>
        <p:nvSpPr>
          <p:cNvPr id="3" name="Content Placeholder 2"/>
          <p:cNvSpPr>
            <a:spLocks noGrp="1"/>
          </p:cNvSpPr>
          <p:nvPr>
            <p:ph idx="1" hasCustomPrompt="1"/>
          </p:nvPr>
        </p:nvSpPr>
        <p:spPr>
          <a:xfrm>
            <a:off x="886986" y="2027464"/>
            <a:ext cx="10453509" cy="557894"/>
          </a:xfrm>
        </p:spPr>
        <p:txBody>
          <a:bodyPr>
            <a:normAutofit/>
          </a:bodyPr>
          <a:lstStyle>
            <a:lvl1pPr algn="ctr">
              <a:lnSpc>
                <a:spcPts val="2800"/>
              </a:lnSpc>
              <a:buNone/>
              <a:defRPr sz="3200" b="1" baseline="0">
                <a:solidFill>
                  <a:schemeClr val="tx1">
                    <a:lumMod val="65000"/>
                    <a:lumOff val="35000"/>
                  </a:schemeClr>
                </a:solidFill>
              </a:defRPr>
            </a:lvl1pPr>
          </a:lstStyle>
          <a:p>
            <a:pPr lvl="0"/>
            <a:r>
              <a:rPr lang="en-US"/>
              <a:t>[Add subtitle here]</a:t>
            </a:r>
          </a:p>
        </p:txBody>
      </p:sp>
      <p:pic>
        <p:nvPicPr>
          <p:cNvPr id="7" name="Picture 6" descr="epa_logo_horiz_Gray.eps"/>
          <p:cNvPicPr>
            <a:picLocks noChangeAspect="1"/>
          </p:cNvPicPr>
          <p:nvPr userDrawn="1"/>
        </p:nvPicPr>
        <p:blipFill>
          <a:blip r:embed="rId2">
            <a:alphaModFix amt="63000"/>
            <a:extLst>
              <a:ext uri="{28A0092B-C50C-407E-A947-70E740481C1C}">
                <a14:useLocalDpi xmlns:a14="http://schemas.microsoft.com/office/drawing/2010/main" val="0"/>
              </a:ext>
            </a:extLst>
          </a:blip>
          <a:stretch>
            <a:fillRect/>
          </a:stretch>
        </p:blipFill>
        <p:spPr>
          <a:xfrm>
            <a:off x="308641" y="6454241"/>
            <a:ext cx="774311" cy="201466"/>
          </a:xfrm>
          <a:prstGeom prst="rect">
            <a:avLst/>
          </a:prstGeom>
        </p:spPr>
      </p:pic>
      <p:sp>
        <p:nvSpPr>
          <p:cNvPr id="10" name="Content Placeholder 2"/>
          <p:cNvSpPr>
            <a:spLocks noGrp="1"/>
          </p:cNvSpPr>
          <p:nvPr>
            <p:ph idx="10" hasCustomPrompt="1"/>
          </p:nvPr>
        </p:nvSpPr>
        <p:spPr>
          <a:xfrm>
            <a:off x="886986" y="4884966"/>
            <a:ext cx="10450285" cy="1496785"/>
          </a:xfrm>
        </p:spPr>
        <p:txBody>
          <a:bodyPr>
            <a:normAutofit/>
          </a:bodyPr>
          <a:lstStyle>
            <a:lvl1pPr algn="ctr">
              <a:buNone/>
              <a:defRPr sz="2000" b="0"/>
            </a:lvl1pPr>
          </a:lstStyle>
          <a:p>
            <a:pPr lvl="0"/>
            <a:r>
              <a:rPr lang="en-US"/>
              <a:t>[Add presenter information here]</a:t>
            </a:r>
          </a:p>
        </p:txBody>
      </p:sp>
      <p:pic>
        <p:nvPicPr>
          <p:cNvPr id="9" name="Picture 8" descr="SlideENERGYSTAR_Template_v3.jpg"/>
          <p:cNvPicPr>
            <a:picLocks noChangeAspect="1"/>
          </p:cNvPicPr>
          <p:nvPr userDrawn="1"/>
        </p:nvPicPr>
        <p:blipFill rotWithShape="1">
          <a:blip r:embed="rId3">
            <a:extLst>
              <a:ext uri="{28A0092B-C50C-407E-A947-70E740481C1C}">
                <a14:useLocalDpi xmlns:a14="http://schemas.microsoft.com/office/drawing/2010/main" val="0"/>
              </a:ext>
            </a:extLst>
          </a:blip>
          <a:srcRect l="929" r="1472"/>
          <a:stretch/>
        </p:blipFill>
        <p:spPr>
          <a:xfrm>
            <a:off x="0" y="6208418"/>
            <a:ext cx="12192000" cy="649582"/>
          </a:xfrm>
          <a:prstGeom prst="rect">
            <a:avLst/>
          </a:prstGeom>
        </p:spPr>
      </p:pic>
    </p:spTree>
    <p:extLst>
      <p:ext uri="{BB962C8B-B14F-4D97-AF65-F5344CB8AC3E}">
        <p14:creationId xmlns:p14="http://schemas.microsoft.com/office/powerpoint/2010/main" val="3116105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13941" y="1270282"/>
            <a:ext cx="11078060" cy="537808"/>
          </a:xfrm>
        </p:spPr>
        <p:txBody>
          <a:bodyPr anchor="ctr" anchorCtr="0">
            <a:normAutofit/>
          </a:bodyPr>
          <a:lstStyle>
            <a:lvl1pPr>
              <a:defRPr sz="2400" baseline="0"/>
            </a:lvl1pPr>
          </a:lstStyle>
          <a:p>
            <a:r>
              <a:rPr lang="en-US"/>
              <a:t>[Add title here]</a:t>
            </a:r>
          </a:p>
        </p:txBody>
      </p:sp>
      <p:pic>
        <p:nvPicPr>
          <p:cNvPr id="6" name="Picture 5" descr="epa_logo_horiz_Gray.eps"/>
          <p:cNvPicPr>
            <a:picLocks noChangeAspect="1"/>
          </p:cNvPicPr>
          <p:nvPr userDrawn="1"/>
        </p:nvPicPr>
        <p:blipFill>
          <a:blip r:embed="rId2">
            <a:alphaModFix amt="63000"/>
            <a:extLst>
              <a:ext uri="{28A0092B-C50C-407E-A947-70E740481C1C}">
                <a14:useLocalDpi xmlns:a14="http://schemas.microsoft.com/office/drawing/2010/main" val="0"/>
              </a:ext>
            </a:extLst>
          </a:blip>
          <a:stretch>
            <a:fillRect/>
          </a:stretch>
        </p:blipFill>
        <p:spPr>
          <a:xfrm>
            <a:off x="308641" y="6454241"/>
            <a:ext cx="774311" cy="201466"/>
          </a:xfrm>
          <a:prstGeom prst="rect">
            <a:avLst/>
          </a:prstGeom>
        </p:spPr>
      </p:pic>
      <p:pic>
        <p:nvPicPr>
          <p:cNvPr id="8" name="Picture 7" descr="SlideENERGYSTAR_Template_v3.jpg"/>
          <p:cNvPicPr>
            <a:picLocks noChangeAspect="1"/>
          </p:cNvPicPr>
          <p:nvPr userDrawn="1"/>
        </p:nvPicPr>
        <p:blipFill rotWithShape="1">
          <a:blip r:embed="rId3">
            <a:extLst>
              <a:ext uri="{28A0092B-C50C-407E-A947-70E740481C1C}">
                <a14:useLocalDpi xmlns:a14="http://schemas.microsoft.com/office/drawing/2010/main" val="0"/>
              </a:ext>
            </a:extLst>
          </a:blip>
          <a:srcRect l="929" r="1472"/>
          <a:stretch/>
        </p:blipFill>
        <p:spPr>
          <a:xfrm>
            <a:off x="2787" y="6208418"/>
            <a:ext cx="12192000" cy="649582"/>
          </a:xfrm>
          <a:prstGeom prst="rect">
            <a:avLst/>
          </a:prstGeom>
        </p:spPr>
      </p:pic>
      <p:sp>
        <p:nvSpPr>
          <p:cNvPr id="7" name="Slide Number Placeholder 5"/>
          <p:cNvSpPr>
            <a:spLocks noGrp="1"/>
          </p:cNvSpPr>
          <p:nvPr>
            <p:ph type="sldNum" sz="quarter" idx="12"/>
          </p:nvPr>
        </p:nvSpPr>
        <p:spPr>
          <a:xfrm>
            <a:off x="11558016" y="6373369"/>
            <a:ext cx="636771" cy="365125"/>
          </a:xfrm>
        </p:spPr>
        <p:txBody>
          <a:bodyPr/>
          <a:lstStyle/>
          <a:p>
            <a:fld id="{6DBDE81B-C30A-4F47-8F28-E2CEE862ED7B}" type="slidenum">
              <a:rPr lang="en-US" smtClean="0"/>
              <a:pPr/>
              <a:t>‹#›</a:t>
            </a:fld>
            <a:endParaRPr lang="en-US"/>
          </a:p>
        </p:txBody>
      </p:sp>
    </p:spTree>
    <p:extLst>
      <p:ext uri="{BB962C8B-B14F-4D97-AF65-F5344CB8AC3E}">
        <p14:creationId xmlns:p14="http://schemas.microsoft.com/office/powerpoint/2010/main" val="1136039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epa_logo_horiz_Gray.eps"/>
          <p:cNvPicPr>
            <a:picLocks noChangeAspect="1"/>
          </p:cNvPicPr>
          <p:nvPr userDrawn="1"/>
        </p:nvPicPr>
        <p:blipFill>
          <a:blip r:embed="rId2">
            <a:alphaModFix amt="63000"/>
            <a:extLst>
              <a:ext uri="{28A0092B-C50C-407E-A947-70E740481C1C}">
                <a14:useLocalDpi xmlns:a14="http://schemas.microsoft.com/office/drawing/2010/main" val="0"/>
              </a:ext>
            </a:extLst>
          </a:blip>
          <a:stretch>
            <a:fillRect/>
          </a:stretch>
        </p:blipFill>
        <p:spPr>
          <a:xfrm>
            <a:off x="308641" y="6454241"/>
            <a:ext cx="774311" cy="201466"/>
          </a:xfrm>
          <a:prstGeom prst="rect">
            <a:avLst/>
          </a:prstGeom>
        </p:spPr>
      </p:pic>
      <p:pic>
        <p:nvPicPr>
          <p:cNvPr id="7" name="Picture 6" descr="SlideENERGYSTAR_Template_v3.jpg"/>
          <p:cNvPicPr>
            <a:picLocks noChangeAspect="1"/>
          </p:cNvPicPr>
          <p:nvPr userDrawn="1"/>
        </p:nvPicPr>
        <p:blipFill rotWithShape="1">
          <a:blip r:embed="rId3">
            <a:extLst>
              <a:ext uri="{28A0092B-C50C-407E-A947-70E740481C1C}">
                <a14:useLocalDpi xmlns:a14="http://schemas.microsoft.com/office/drawing/2010/main" val="0"/>
              </a:ext>
            </a:extLst>
          </a:blip>
          <a:srcRect l="929" r="1472"/>
          <a:stretch/>
        </p:blipFill>
        <p:spPr>
          <a:xfrm>
            <a:off x="0" y="6208418"/>
            <a:ext cx="12192000" cy="649582"/>
          </a:xfrm>
          <a:prstGeom prst="rect">
            <a:avLst/>
          </a:prstGeom>
        </p:spPr>
      </p:pic>
      <p:sp>
        <p:nvSpPr>
          <p:cNvPr id="6" name="Slide Number Placeholder 5"/>
          <p:cNvSpPr>
            <a:spLocks noGrp="1"/>
          </p:cNvSpPr>
          <p:nvPr>
            <p:ph type="sldNum" sz="quarter" idx="12"/>
          </p:nvPr>
        </p:nvSpPr>
        <p:spPr>
          <a:xfrm>
            <a:off x="11558016" y="6373369"/>
            <a:ext cx="636771" cy="365125"/>
          </a:xfrm>
        </p:spPr>
        <p:txBody>
          <a:bodyPr/>
          <a:lstStyle/>
          <a:p>
            <a:fld id="{6DBDE81B-C30A-4F47-8F28-E2CEE862ED7B}" type="slidenum">
              <a:rPr lang="en-US" smtClean="0"/>
              <a:pPr/>
              <a:t>‹#›</a:t>
            </a:fld>
            <a:endParaRPr lang="en-US"/>
          </a:p>
        </p:txBody>
      </p:sp>
    </p:spTree>
    <p:extLst>
      <p:ext uri="{BB962C8B-B14F-4D97-AF65-F5344CB8AC3E}">
        <p14:creationId xmlns:p14="http://schemas.microsoft.com/office/powerpoint/2010/main" val="2714280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 no header">
    <p:spTree>
      <p:nvGrpSpPr>
        <p:cNvPr id="1" name=""/>
        <p:cNvGrpSpPr/>
        <p:nvPr/>
      </p:nvGrpSpPr>
      <p:grpSpPr>
        <a:xfrm>
          <a:off x="0" y="0"/>
          <a:ext cx="0" cy="0"/>
          <a:chOff x="0" y="0"/>
          <a:chExt cx="0" cy="0"/>
        </a:xfrm>
      </p:grpSpPr>
      <p:pic>
        <p:nvPicPr>
          <p:cNvPr id="3" name="Picture 2" descr="SlideENERGYSTAR_Template_v3.jpg"/>
          <p:cNvPicPr>
            <a:picLocks noChangeAspect="1"/>
          </p:cNvPicPr>
          <p:nvPr userDrawn="1"/>
        </p:nvPicPr>
        <p:blipFill rotWithShape="1">
          <a:blip r:embed="rId2">
            <a:extLst>
              <a:ext uri="{28A0092B-C50C-407E-A947-70E740481C1C}">
                <a14:useLocalDpi xmlns:a14="http://schemas.microsoft.com/office/drawing/2010/main" val="0"/>
              </a:ext>
            </a:extLst>
          </a:blip>
          <a:srcRect l="929" r="1472"/>
          <a:stretch/>
        </p:blipFill>
        <p:spPr>
          <a:xfrm>
            <a:off x="0" y="6208418"/>
            <a:ext cx="12192000" cy="649582"/>
          </a:xfrm>
          <a:prstGeom prst="rect">
            <a:avLst/>
          </a:prstGeom>
        </p:spPr>
      </p:pic>
      <p:sp>
        <p:nvSpPr>
          <p:cNvPr id="4" name="Slide Number Placeholder 3"/>
          <p:cNvSpPr>
            <a:spLocks noGrp="1"/>
          </p:cNvSpPr>
          <p:nvPr>
            <p:ph type="sldNum" sz="quarter" idx="12"/>
          </p:nvPr>
        </p:nvSpPr>
        <p:spPr/>
        <p:txBody>
          <a:bodyPr/>
          <a:lstStyle/>
          <a:p>
            <a:fld id="{A68EB28B-25DE-584A-9D11-C8CFD6A9918B}" type="slidenum">
              <a:rPr lang="en-US" smtClean="0"/>
              <a:pPr/>
              <a:t>‹#›</a:t>
            </a:fld>
            <a:endParaRPr lang="en-US"/>
          </a:p>
        </p:txBody>
      </p:sp>
    </p:spTree>
    <p:extLst>
      <p:ext uri="{BB962C8B-B14F-4D97-AF65-F5344CB8AC3E}">
        <p14:creationId xmlns:p14="http://schemas.microsoft.com/office/powerpoint/2010/main" val="1670553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 name="Picture 5" descr="SlideENERGYSTAR_Template_v3.jpg"/>
          <p:cNvPicPr>
            <a:picLocks noChangeAspect="1"/>
          </p:cNvPicPr>
          <p:nvPr userDrawn="1"/>
        </p:nvPicPr>
        <p:blipFill rotWithShape="1">
          <a:blip r:embed="rId2">
            <a:extLst>
              <a:ext uri="{28A0092B-C50C-407E-A947-70E740481C1C}">
                <a14:useLocalDpi xmlns:a14="http://schemas.microsoft.com/office/drawing/2010/main" val="0"/>
              </a:ext>
            </a:extLst>
          </a:blip>
          <a:srcRect l="929" r="1472"/>
          <a:stretch/>
        </p:blipFill>
        <p:spPr>
          <a:xfrm>
            <a:off x="0" y="6208418"/>
            <a:ext cx="12192000" cy="649582"/>
          </a:xfrm>
          <a:prstGeom prst="rect">
            <a:avLst/>
          </a:prstGeom>
        </p:spPr>
      </p:pic>
      <p:sp>
        <p:nvSpPr>
          <p:cNvPr id="2" name="Title 1"/>
          <p:cNvSpPr>
            <a:spLocks noGrp="1"/>
          </p:cNvSpPr>
          <p:nvPr>
            <p:ph type="title"/>
          </p:nvPr>
        </p:nvSpPr>
        <p:spPr/>
        <p:txBody>
          <a:bodyPr/>
          <a:lstStyle>
            <a:lvl1pPr>
              <a:defRPr sz="3200"/>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atin typeface="Univers"/>
              </a:defRPr>
            </a:lvl1pPr>
          </a:lstStyle>
          <a:p>
            <a:pPr>
              <a:defRPr/>
            </a:pPr>
            <a:fld id="{55D6A411-685D-4A05-807E-8958D773B5D4}" type="slidenum">
              <a:rPr lang="en-US" smtClean="0">
                <a:solidFill>
                  <a:srgbClr val="3F3F3F"/>
                </a:solidFill>
              </a:rPr>
              <a:pPr>
                <a:defRPr/>
              </a:pPr>
              <a:t>‹#›</a:t>
            </a:fld>
            <a:endParaRPr lang="en-US">
              <a:solidFill>
                <a:srgbClr val="3F3F3F"/>
              </a:solidFill>
            </a:endParaRPr>
          </a:p>
        </p:txBody>
      </p:sp>
    </p:spTree>
    <p:extLst>
      <p:ext uri="{BB962C8B-B14F-4D97-AF65-F5344CB8AC3E}">
        <p14:creationId xmlns:p14="http://schemas.microsoft.com/office/powerpoint/2010/main" val="1907580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03200" y="228600"/>
            <a:ext cx="10160000" cy="1066800"/>
          </a:xfrm>
        </p:spPr>
        <p:txBody>
          <a:bodyPr/>
          <a:lstStyle>
            <a:lvl1pPr algn="l" rtl="0" eaLnBrk="0" fontAlgn="base" hangingPunct="0">
              <a:spcBef>
                <a:spcPct val="0"/>
              </a:spcBef>
              <a:spcAft>
                <a:spcPct val="0"/>
              </a:spcAft>
              <a:defRPr lang="en-US" sz="3200" b="1" kern="1200" dirty="0">
                <a:solidFill>
                  <a:schemeClr val="tx1"/>
                </a:solidFill>
                <a:latin typeface="Univers"/>
                <a:ea typeface="+mj-ea"/>
                <a:cs typeface="Univers"/>
              </a:defRPr>
            </a:lvl1pPr>
          </a:lstStyle>
          <a:p>
            <a:r>
              <a:rPr lang="en-US"/>
              <a:t>Click to edit Master title style</a:t>
            </a:r>
          </a:p>
        </p:txBody>
      </p:sp>
      <p:sp>
        <p:nvSpPr>
          <p:cNvPr id="3" name="Content Placeholder 2"/>
          <p:cNvSpPr>
            <a:spLocks noGrp="1"/>
          </p:cNvSpPr>
          <p:nvPr>
            <p:ph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p:txBody>
          <a:bodyPr/>
          <a:lstStyle>
            <a:lvl1pPr>
              <a:defRPr>
                <a:latin typeface="Univers"/>
              </a:defRPr>
            </a:lvl1pPr>
          </a:lstStyle>
          <a:p>
            <a:pPr>
              <a:defRPr/>
            </a:pPr>
            <a:fld id="{C3B04F88-EB8F-4100-9500-2F1B82A85C2F}" type="slidenum">
              <a:rPr lang="en-US" smtClean="0">
                <a:solidFill>
                  <a:srgbClr val="3F3F3F"/>
                </a:solidFill>
              </a:rPr>
              <a:pPr>
                <a:defRPr/>
              </a:pPr>
              <a:t>‹#›</a:t>
            </a:fld>
            <a:endParaRPr lang="en-US">
              <a:solidFill>
                <a:srgbClr val="3F3F3F"/>
              </a:solidFill>
            </a:endParaRPr>
          </a:p>
        </p:txBody>
      </p:sp>
    </p:spTree>
    <p:extLst>
      <p:ext uri="{BB962C8B-B14F-4D97-AF65-F5344CB8AC3E}">
        <p14:creationId xmlns:p14="http://schemas.microsoft.com/office/powerpoint/2010/main" val="3113385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w/ Picture Background (Ocean)">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AD487EF-0E7D-D0CD-4B0A-6A992D56D09D}"/>
              </a:ext>
            </a:extLst>
          </p:cNvPr>
          <p:cNvSpPr>
            <a:spLocks noGrp="1"/>
          </p:cNvSpPr>
          <p:nvPr>
            <p:ph type="pic" idx="10"/>
          </p:nvPr>
        </p:nvSpPr>
        <p:spPr>
          <a:xfrm>
            <a:off x="0" y="156884"/>
            <a:ext cx="12192000" cy="654423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 name="Title 1">
            <a:extLst>
              <a:ext uri="{FF2B5EF4-FFF2-40B4-BE49-F238E27FC236}">
                <a16:creationId xmlns:a16="http://schemas.microsoft.com/office/drawing/2014/main" id="{333F61BD-79C6-5DB8-7DE7-36FD8B378DAD}"/>
              </a:ext>
            </a:extLst>
          </p:cNvPr>
          <p:cNvSpPr>
            <a:spLocks noGrp="1"/>
          </p:cNvSpPr>
          <p:nvPr>
            <p:ph type="ctrTitle"/>
          </p:nvPr>
        </p:nvSpPr>
        <p:spPr>
          <a:xfrm>
            <a:off x="903039" y="1674018"/>
            <a:ext cx="6878327" cy="2387600"/>
          </a:xfrm>
        </p:spPr>
        <p:txBody>
          <a:bodyPr anchor="b"/>
          <a:lstStyle>
            <a:lvl1pPr algn="l">
              <a:defRPr sz="45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00F239A6-C54C-55DA-B208-656349F0124F}"/>
              </a:ext>
            </a:extLst>
          </p:cNvPr>
          <p:cNvSpPr>
            <a:spLocks noGrp="1"/>
          </p:cNvSpPr>
          <p:nvPr>
            <p:ph type="subTitle" idx="1"/>
          </p:nvPr>
        </p:nvSpPr>
        <p:spPr>
          <a:xfrm>
            <a:off x="903040" y="4211031"/>
            <a:ext cx="6878325" cy="1345313"/>
          </a:xfrm>
        </p:spPr>
        <p:txBody>
          <a:bodyPr>
            <a:normAutofit/>
          </a:bodyPr>
          <a:lstStyle>
            <a:lvl1pPr marL="0" indent="0" algn="l">
              <a:buNone/>
              <a:defRPr sz="21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11314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86970" y="1474390"/>
            <a:ext cx="10450300" cy="539468"/>
          </a:xfrm>
        </p:spPr>
        <p:txBody>
          <a:bodyPr>
            <a:normAutofit/>
          </a:bodyPr>
          <a:lstStyle>
            <a:lvl1pPr algn="ctr">
              <a:lnSpc>
                <a:spcPts val="2800"/>
              </a:lnSpc>
              <a:defRPr sz="3200" baseline="0"/>
            </a:lvl1pPr>
          </a:lstStyle>
          <a:p>
            <a:r>
              <a:rPr lang="en-US"/>
              <a:t>[Add title here]</a:t>
            </a:r>
          </a:p>
        </p:txBody>
      </p:sp>
      <p:sp>
        <p:nvSpPr>
          <p:cNvPr id="3" name="Content Placeholder 2"/>
          <p:cNvSpPr>
            <a:spLocks noGrp="1"/>
          </p:cNvSpPr>
          <p:nvPr>
            <p:ph idx="1" hasCustomPrompt="1"/>
          </p:nvPr>
        </p:nvSpPr>
        <p:spPr>
          <a:xfrm>
            <a:off x="886986" y="2027464"/>
            <a:ext cx="10453509" cy="557894"/>
          </a:xfrm>
        </p:spPr>
        <p:txBody>
          <a:bodyPr>
            <a:normAutofit/>
          </a:bodyPr>
          <a:lstStyle>
            <a:lvl1pPr algn="ctr">
              <a:lnSpc>
                <a:spcPts val="2800"/>
              </a:lnSpc>
              <a:buNone/>
              <a:defRPr sz="3200" b="1" baseline="0">
                <a:solidFill>
                  <a:schemeClr val="tx1">
                    <a:lumMod val="65000"/>
                    <a:lumOff val="35000"/>
                  </a:schemeClr>
                </a:solidFill>
              </a:defRPr>
            </a:lvl1pPr>
          </a:lstStyle>
          <a:p>
            <a:pPr lvl="0"/>
            <a:r>
              <a:rPr lang="en-US"/>
              <a:t>[Add subtitle here]</a:t>
            </a:r>
          </a:p>
        </p:txBody>
      </p:sp>
      <p:pic>
        <p:nvPicPr>
          <p:cNvPr id="7" name="Picture 6" descr="epa_logo_horiz_Gray.eps"/>
          <p:cNvPicPr>
            <a:picLocks noChangeAspect="1"/>
          </p:cNvPicPr>
          <p:nvPr userDrawn="1"/>
        </p:nvPicPr>
        <p:blipFill>
          <a:blip r:embed="rId2" cstate="print">
            <a:alphaModFix amt="63000"/>
            <a:extLst>
              <a:ext uri="{28A0092B-C50C-407E-A947-70E740481C1C}">
                <a14:useLocalDpi xmlns:a14="http://schemas.microsoft.com/office/drawing/2010/main" val="0"/>
              </a:ext>
            </a:extLst>
          </a:blip>
          <a:stretch>
            <a:fillRect/>
          </a:stretch>
        </p:blipFill>
        <p:spPr>
          <a:xfrm>
            <a:off x="308641" y="6454241"/>
            <a:ext cx="774311" cy="201466"/>
          </a:xfrm>
          <a:prstGeom prst="rect">
            <a:avLst/>
          </a:prstGeom>
        </p:spPr>
      </p:pic>
      <p:sp>
        <p:nvSpPr>
          <p:cNvPr id="10" name="Content Placeholder 2"/>
          <p:cNvSpPr>
            <a:spLocks noGrp="1"/>
          </p:cNvSpPr>
          <p:nvPr>
            <p:ph idx="10" hasCustomPrompt="1"/>
          </p:nvPr>
        </p:nvSpPr>
        <p:spPr>
          <a:xfrm>
            <a:off x="886986" y="4884966"/>
            <a:ext cx="10450285" cy="1496785"/>
          </a:xfrm>
        </p:spPr>
        <p:txBody>
          <a:bodyPr>
            <a:normAutofit/>
          </a:bodyPr>
          <a:lstStyle>
            <a:lvl1pPr algn="ctr">
              <a:buNone/>
              <a:defRPr sz="2000" b="0"/>
            </a:lvl1pPr>
          </a:lstStyle>
          <a:p>
            <a:pPr lvl="0"/>
            <a:r>
              <a:rPr lang="en-US"/>
              <a:t>[Add presenter information here]</a:t>
            </a:r>
          </a:p>
        </p:txBody>
      </p:sp>
      <p:pic>
        <p:nvPicPr>
          <p:cNvPr id="9" name="Picture 8" descr="SlideENERGYSTAR_Template_v3.jpg"/>
          <p:cNvPicPr>
            <a:picLocks noChangeAspect="1"/>
          </p:cNvPicPr>
          <p:nvPr userDrawn="1"/>
        </p:nvPicPr>
        <p:blipFill rotWithShape="1">
          <a:blip r:embed="rId3">
            <a:extLst>
              <a:ext uri="{28A0092B-C50C-407E-A947-70E740481C1C}">
                <a14:useLocalDpi xmlns:a14="http://schemas.microsoft.com/office/drawing/2010/main" val="0"/>
              </a:ext>
            </a:extLst>
          </a:blip>
          <a:srcRect l="929" r="1472"/>
          <a:stretch/>
        </p:blipFill>
        <p:spPr>
          <a:xfrm>
            <a:off x="0" y="6200938"/>
            <a:ext cx="12192000" cy="649582"/>
          </a:xfrm>
          <a:prstGeom prst="rect">
            <a:avLst/>
          </a:prstGeom>
        </p:spPr>
      </p:pic>
    </p:spTree>
    <p:extLst>
      <p:ext uri="{BB962C8B-B14F-4D97-AF65-F5344CB8AC3E}">
        <p14:creationId xmlns:p14="http://schemas.microsoft.com/office/powerpoint/2010/main" val="2342846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2952" y="1270282"/>
            <a:ext cx="11109049" cy="537808"/>
          </a:xfrm>
        </p:spPr>
        <p:txBody>
          <a:bodyPr anchor="ctr" anchorCtr="0">
            <a:normAutofit/>
          </a:bodyPr>
          <a:lstStyle>
            <a:lvl1pPr>
              <a:defRPr sz="2400" baseline="0"/>
            </a:lvl1pPr>
          </a:lstStyle>
          <a:p>
            <a:r>
              <a:rPr lang="en-US"/>
              <a:t>[Add title here]</a:t>
            </a:r>
          </a:p>
        </p:txBody>
      </p:sp>
      <p:sp>
        <p:nvSpPr>
          <p:cNvPr id="3" name="Content Placeholder 2"/>
          <p:cNvSpPr>
            <a:spLocks noGrp="1"/>
          </p:cNvSpPr>
          <p:nvPr>
            <p:ph idx="1" hasCustomPrompt="1"/>
          </p:nvPr>
        </p:nvSpPr>
        <p:spPr>
          <a:xfrm>
            <a:off x="1082952" y="1951466"/>
            <a:ext cx="10499448" cy="4174699"/>
          </a:xfrm>
        </p:spPr>
        <p:txBody>
          <a:bodyPr>
            <a:normAutofit/>
          </a:bodyPr>
          <a:lstStyle>
            <a:lvl1pPr>
              <a:lnSpc>
                <a:spcPct val="100000"/>
              </a:lnSpc>
              <a:spcBef>
                <a:spcPts val="0"/>
              </a:spcBef>
              <a:defRPr sz="2000"/>
            </a:lvl1pPr>
            <a:lvl2pPr>
              <a:lnSpc>
                <a:spcPct val="100000"/>
              </a:lnSpc>
              <a:spcBef>
                <a:spcPts val="0"/>
              </a:spcBef>
              <a:defRPr sz="2000"/>
            </a:lvl2pPr>
            <a:lvl3pPr>
              <a:lnSpc>
                <a:spcPct val="100000"/>
              </a:lnSpc>
              <a:spcBef>
                <a:spcPts val="0"/>
              </a:spcBef>
              <a:defRPr sz="2000"/>
            </a:lvl3pPr>
            <a:lvl4pPr>
              <a:lnSpc>
                <a:spcPct val="100000"/>
              </a:lnSpc>
              <a:spcBef>
                <a:spcPts val="0"/>
              </a:spcBef>
              <a:defRPr sz="2000"/>
            </a:lvl4pPr>
            <a:lvl5pPr>
              <a:lnSpc>
                <a:spcPct val="100000"/>
              </a:lnSpc>
              <a:spcBef>
                <a:spcPts val="0"/>
              </a:spcBef>
              <a:defRPr sz="20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epa_logo_horiz_Gray.eps"/>
          <p:cNvPicPr>
            <a:picLocks noChangeAspect="1"/>
          </p:cNvPicPr>
          <p:nvPr userDrawn="1"/>
        </p:nvPicPr>
        <p:blipFill>
          <a:blip r:embed="rId2" cstate="print">
            <a:alphaModFix amt="63000"/>
            <a:extLst>
              <a:ext uri="{28A0092B-C50C-407E-A947-70E740481C1C}">
                <a14:useLocalDpi xmlns:a14="http://schemas.microsoft.com/office/drawing/2010/main" val="0"/>
              </a:ext>
            </a:extLst>
          </a:blip>
          <a:stretch>
            <a:fillRect/>
          </a:stretch>
        </p:blipFill>
        <p:spPr>
          <a:xfrm>
            <a:off x="308641" y="6454241"/>
            <a:ext cx="774311" cy="201466"/>
          </a:xfrm>
          <a:prstGeom prst="rect">
            <a:avLst/>
          </a:prstGeom>
        </p:spPr>
      </p:pic>
      <p:pic>
        <p:nvPicPr>
          <p:cNvPr id="11" name="Picture 10" descr="SlideENERGYSTAR_Template_v3.jpg"/>
          <p:cNvPicPr>
            <a:picLocks noChangeAspect="1"/>
          </p:cNvPicPr>
          <p:nvPr userDrawn="1"/>
        </p:nvPicPr>
        <p:blipFill rotWithShape="1">
          <a:blip r:embed="rId3">
            <a:extLst>
              <a:ext uri="{28A0092B-C50C-407E-A947-70E740481C1C}">
                <a14:useLocalDpi xmlns:a14="http://schemas.microsoft.com/office/drawing/2010/main" val="0"/>
              </a:ext>
            </a:extLst>
          </a:blip>
          <a:srcRect l="929" r="1472"/>
          <a:stretch/>
        </p:blipFill>
        <p:spPr>
          <a:xfrm>
            <a:off x="0" y="6208418"/>
            <a:ext cx="12192000" cy="649582"/>
          </a:xfrm>
          <a:prstGeom prst="rect">
            <a:avLst/>
          </a:prstGeom>
        </p:spPr>
      </p:pic>
      <p:pic>
        <p:nvPicPr>
          <p:cNvPr id="2067" name="Image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552451" y="0"/>
            <a:ext cx="13269384" cy="966788"/>
          </a:xfrm>
          <a:prstGeom prst="rect">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Slide Number Placeholder 5"/>
          <p:cNvSpPr>
            <a:spLocks noGrp="1"/>
          </p:cNvSpPr>
          <p:nvPr>
            <p:ph type="sldNum" sz="quarter" idx="12"/>
          </p:nvPr>
        </p:nvSpPr>
        <p:spPr>
          <a:xfrm>
            <a:off x="11558016" y="6373369"/>
            <a:ext cx="636771" cy="365125"/>
          </a:xfrm>
        </p:spPr>
        <p:txBody>
          <a:bodyPr/>
          <a:lstStyle/>
          <a:p>
            <a:fld id="{6DBDE81B-C30A-4F47-8F28-E2CEE862ED7B}" type="slidenum">
              <a:rPr lang="en-US" smtClean="0"/>
              <a:pPr/>
              <a:t>‹#›</a:t>
            </a:fld>
            <a:endParaRPr lang="en-US"/>
          </a:p>
        </p:txBody>
      </p:sp>
    </p:spTree>
    <p:extLst>
      <p:ext uri="{BB962C8B-B14F-4D97-AF65-F5344CB8AC3E}">
        <p14:creationId xmlns:p14="http://schemas.microsoft.com/office/powerpoint/2010/main" val="2477685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128891" y="1374323"/>
            <a:ext cx="9901967" cy="4261985"/>
          </a:xfrm>
        </p:spPr>
        <p:txBody>
          <a:bodyPr>
            <a:normAutofit/>
          </a:bodyPr>
          <a:lstStyle>
            <a:lvl1pPr>
              <a:lnSpc>
                <a:spcPct val="100000"/>
              </a:lnSpc>
              <a:spcBef>
                <a:spcPts val="0"/>
              </a:spcBef>
              <a:buNone/>
              <a:defRPr sz="2400" baseline="0"/>
            </a:lvl1pPr>
            <a:lvl2pPr>
              <a:lnSpc>
                <a:spcPts val="2000"/>
              </a:lnSpc>
              <a:spcBef>
                <a:spcPts val="600"/>
              </a:spcBef>
              <a:defRPr/>
            </a:lvl2pPr>
            <a:lvl3pPr>
              <a:lnSpc>
                <a:spcPts val="2000"/>
              </a:lnSpc>
              <a:spcBef>
                <a:spcPts val="600"/>
              </a:spcBef>
              <a:defRPr/>
            </a:lvl3pPr>
            <a:lvl4pPr>
              <a:lnSpc>
                <a:spcPts val="2000"/>
              </a:lnSpc>
              <a:spcBef>
                <a:spcPts val="600"/>
              </a:spcBef>
              <a:defRPr/>
            </a:lvl4pPr>
            <a:lvl5pPr>
              <a:lnSpc>
                <a:spcPts val="2000"/>
              </a:lnSpc>
              <a:spcBef>
                <a:spcPts val="600"/>
              </a:spcBef>
              <a:defRPr/>
            </a:lvl5pPr>
          </a:lstStyle>
          <a:p>
            <a:pPr lvl="0"/>
            <a:r>
              <a:rPr lang="en-US"/>
              <a:t>[Add text here]</a:t>
            </a:r>
          </a:p>
        </p:txBody>
      </p:sp>
      <p:pic>
        <p:nvPicPr>
          <p:cNvPr id="7" name="Picture 6" descr="epa_logo_horiz_Gray.eps"/>
          <p:cNvPicPr>
            <a:picLocks noChangeAspect="1"/>
          </p:cNvPicPr>
          <p:nvPr userDrawn="1"/>
        </p:nvPicPr>
        <p:blipFill>
          <a:blip r:embed="rId2" cstate="print">
            <a:alphaModFix amt="63000"/>
            <a:extLst>
              <a:ext uri="{28A0092B-C50C-407E-A947-70E740481C1C}">
                <a14:useLocalDpi xmlns:a14="http://schemas.microsoft.com/office/drawing/2010/main" val="0"/>
              </a:ext>
            </a:extLst>
          </a:blip>
          <a:stretch>
            <a:fillRect/>
          </a:stretch>
        </p:blipFill>
        <p:spPr>
          <a:xfrm>
            <a:off x="308641" y="6454241"/>
            <a:ext cx="774311" cy="201466"/>
          </a:xfrm>
          <a:prstGeom prst="rect">
            <a:avLst/>
          </a:prstGeom>
        </p:spPr>
      </p:pic>
      <p:pic>
        <p:nvPicPr>
          <p:cNvPr id="9" name="Picture 8" descr="SlideENERGYSTAR_Template_v3.jpg"/>
          <p:cNvPicPr>
            <a:picLocks noChangeAspect="1"/>
          </p:cNvPicPr>
          <p:nvPr userDrawn="1"/>
        </p:nvPicPr>
        <p:blipFill rotWithShape="1">
          <a:blip r:embed="rId3">
            <a:extLst>
              <a:ext uri="{28A0092B-C50C-407E-A947-70E740481C1C}">
                <a14:useLocalDpi xmlns:a14="http://schemas.microsoft.com/office/drawing/2010/main" val="0"/>
              </a:ext>
            </a:extLst>
          </a:blip>
          <a:srcRect l="929" r="1472"/>
          <a:stretch/>
        </p:blipFill>
        <p:spPr>
          <a:xfrm>
            <a:off x="20268" y="6208418"/>
            <a:ext cx="12192000" cy="649582"/>
          </a:xfrm>
          <a:prstGeom prst="rect">
            <a:avLst/>
          </a:prstGeom>
        </p:spPr>
      </p:pic>
      <p:pic>
        <p:nvPicPr>
          <p:cNvPr id="5137" name="Image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552451" y="0"/>
            <a:ext cx="13269384" cy="966788"/>
          </a:xfrm>
          <a:prstGeom prst="rect">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Slide Number Placeholder 5"/>
          <p:cNvSpPr>
            <a:spLocks noGrp="1"/>
          </p:cNvSpPr>
          <p:nvPr>
            <p:ph type="sldNum" sz="quarter" idx="12"/>
          </p:nvPr>
        </p:nvSpPr>
        <p:spPr>
          <a:xfrm>
            <a:off x="11558016" y="6373369"/>
            <a:ext cx="636771" cy="365125"/>
          </a:xfrm>
        </p:spPr>
        <p:txBody>
          <a:bodyPr/>
          <a:lstStyle/>
          <a:p>
            <a:fld id="{6DBDE81B-C30A-4F47-8F28-E2CEE862ED7B}" type="slidenum">
              <a:rPr lang="en-US" smtClean="0"/>
              <a:pPr/>
              <a:t>‹#›</a:t>
            </a:fld>
            <a:endParaRPr lang="en-US"/>
          </a:p>
        </p:txBody>
      </p:sp>
    </p:spTree>
    <p:extLst>
      <p:ext uri="{BB962C8B-B14F-4D97-AF65-F5344CB8AC3E}">
        <p14:creationId xmlns:p14="http://schemas.microsoft.com/office/powerpoint/2010/main" val="780475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entered Larg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8891" y="1374323"/>
            <a:ext cx="9901967" cy="4261985"/>
          </a:xfrm>
        </p:spPr>
        <p:txBody>
          <a:bodyPr>
            <a:normAutofit/>
          </a:bodyPr>
          <a:lstStyle>
            <a:lvl1pPr algn="ctr">
              <a:lnSpc>
                <a:spcPct val="100000"/>
              </a:lnSpc>
              <a:spcBef>
                <a:spcPts val="0"/>
              </a:spcBef>
              <a:buNone/>
              <a:defRPr sz="2400"/>
            </a:lvl1pPr>
            <a:lvl2pPr>
              <a:lnSpc>
                <a:spcPts val="2000"/>
              </a:lnSpc>
              <a:spcBef>
                <a:spcPts val="600"/>
              </a:spcBef>
              <a:defRPr/>
            </a:lvl2pPr>
            <a:lvl3pPr>
              <a:lnSpc>
                <a:spcPts val="2000"/>
              </a:lnSpc>
              <a:spcBef>
                <a:spcPts val="600"/>
              </a:spcBef>
              <a:defRPr/>
            </a:lvl3pPr>
            <a:lvl4pPr>
              <a:lnSpc>
                <a:spcPts val="2000"/>
              </a:lnSpc>
              <a:spcBef>
                <a:spcPts val="600"/>
              </a:spcBef>
              <a:defRPr/>
            </a:lvl4pPr>
            <a:lvl5pPr>
              <a:lnSpc>
                <a:spcPts val="2000"/>
              </a:lnSpc>
              <a:spcBef>
                <a:spcPts val="600"/>
              </a:spcBef>
              <a:defRPr/>
            </a:lvl5pPr>
          </a:lstStyle>
          <a:p>
            <a:pPr lvl="0"/>
            <a:endParaRPr lang="en-US"/>
          </a:p>
        </p:txBody>
      </p:sp>
      <p:pic>
        <p:nvPicPr>
          <p:cNvPr id="7" name="Picture 6" descr="epa_logo_horiz_Gray.eps"/>
          <p:cNvPicPr>
            <a:picLocks noChangeAspect="1"/>
          </p:cNvPicPr>
          <p:nvPr userDrawn="1"/>
        </p:nvPicPr>
        <p:blipFill>
          <a:blip r:embed="rId2" cstate="print">
            <a:alphaModFix amt="63000"/>
            <a:extLst>
              <a:ext uri="{28A0092B-C50C-407E-A947-70E740481C1C}">
                <a14:useLocalDpi xmlns:a14="http://schemas.microsoft.com/office/drawing/2010/main" val="0"/>
              </a:ext>
            </a:extLst>
          </a:blip>
          <a:stretch>
            <a:fillRect/>
          </a:stretch>
        </p:blipFill>
        <p:spPr>
          <a:xfrm>
            <a:off x="308641" y="6454241"/>
            <a:ext cx="774311" cy="201466"/>
          </a:xfrm>
          <a:prstGeom prst="rect">
            <a:avLst/>
          </a:prstGeom>
        </p:spPr>
      </p:pic>
      <p:pic>
        <p:nvPicPr>
          <p:cNvPr id="9" name="Picture 8" descr="SlideENERGYSTAR_Template_v3.jpg"/>
          <p:cNvPicPr>
            <a:picLocks noChangeAspect="1"/>
          </p:cNvPicPr>
          <p:nvPr userDrawn="1"/>
        </p:nvPicPr>
        <p:blipFill rotWithShape="1">
          <a:blip r:embed="rId3">
            <a:extLst>
              <a:ext uri="{28A0092B-C50C-407E-A947-70E740481C1C}">
                <a14:useLocalDpi xmlns:a14="http://schemas.microsoft.com/office/drawing/2010/main" val="0"/>
              </a:ext>
            </a:extLst>
          </a:blip>
          <a:srcRect l="929" r="1472"/>
          <a:stretch/>
        </p:blipFill>
        <p:spPr>
          <a:xfrm>
            <a:off x="0" y="6208418"/>
            <a:ext cx="12192000" cy="649582"/>
          </a:xfrm>
          <a:prstGeom prst="rect">
            <a:avLst/>
          </a:prstGeom>
        </p:spPr>
      </p:pic>
      <p:pic>
        <p:nvPicPr>
          <p:cNvPr id="6161" name="Image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552451" y="0"/>
            <a:ext cx="13269384" cy="966788"/>
          </a:xfrm>
          <a:prstGeom prst="rect">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Slide Number Placeholder 5"/>
          <p:cNvSpPr>
            <a:spLocks noGrp="1"/>
          </p:cNvSpPr>
          <p:nvPr>
            <p:ph type="sldNum" sz="quarter" idx="12"/>
          </p:nvPr>
        </p:nvSpPr>
        <p:spPr>
          <a:xfrm>
            <a:off x="11558016" y="6373369"/>
            <a:ext cx="636771" cy="365125"/>
          </a:xfrm>
        </p:spPr>
        <p:txBody>
          <a:bodyPr/>
          <a:lstStyle/>
          <a:p>
            <a:fld id="{6DBDE81B-C30A-4F47-8F28-E2CEE862ED7B}" type="slidenum">
              <a:rPr lang="en-US" smtClean="0"/>
              <a:pPr/>
              <a:t>‹#›</a:t>
            </a:fld>
            <a:endParaRPr lang="en-US"/>
          </a:p>
        </p:txBody>
      </p:sp>
    </p:spTree>
    <p:extLst>
      <p:ext uri="{BB962C8B-B14F-4D97-AF65-F5344CB8AC3E}">
        <p14:creationId xmlns:p14="http://schemas.microsoft.com/office/powerpoint/2010/main" val="3307964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2952" y="1270282"/>
            <a:ext cx="11109049" cy="537808"/>
          </a:xfrm>
        </p:spPr>
        <p:txBody>
          <a:bodyPr anchor="ctr" anchorCtr="0">
            <a:normAutofit/>
          </a:bodyPr>
          <a:lstStyle>
            <a:lvl1pPr>
              <a:defRPr sz="2400" baseline="0"/>
            </a:lvl1pPr>
          </a:lstStyle>
          <a:p>
            <a:r>
              <a:rPr lang="en-US"/>
              <a:t>[Add title here]</a:t>
            </a:r>
          </a:p>
        </p:txBody>
      </p:sp>
      <p:sp>
        <p:nvSpPr>
          <p:cNvPr id="3" name="Content Placeholder 2"/>
          <p:cNvSpPr>
            <a:spLocks noGrp="1"/>
          </p:cNvSpPr>
          <p:nvPr>
            <p:ph idx="1" hasCustomPrompt="1"/>
          </p:nvPr>
        </p:nvSpPr>
        <p:spPr>
          <a:xfrm>
            <a:off x="1082952" y="1951466"/>
            <a:ext cx="10499448" cy="4174699"/>
          </a:xfrm>
        </p:spPr>
        <p:txBody>
          <a:bodyPr>
            <a:normAutofit/>
          </a:bodyPr>
          <a:lstStyle>
            <a:lvl1pPr>
              <a:lnSpc>
                <a:spcPct val="100000"/>
              </a:lnSpc>
              <a:spcBef>
                <a:spcPts val="0"/>
              </a:spcBef>
              <a:defRPr sz="2000"/>
            </a:lvl1pPr>
            <a:lvl2pPr>
              <a:lnSpc>
                <a:spcPct val="100000"/>
              </a:lnSpc>
              <a:spcBef>
                <a:spcPts val="0"/>
              </a:spcBef>
              <a:defRPr sz="2000"/>
            </a:lvl2pPr>
            <a:lvl3pPr>
              <a:lnSpc>
                <a:spcPct val="100000"/>
              </a:lnSpc>
              <a:spcBef>
                <a:spcPts val="0"/>
              </a:spcBef>
              <a:defRPr sz="2000"/>
            </a:lvl3pPr>
            <a:lvl4pPr>
              <a:lnSpc>
                <a:spcPct val="100000"/>
              </a:lnSpc>
              <a:spcBef>
                <a:spcPts val="0"/>
              </a:spcBef>
              <a:defRPr sz="2000"/>
            </a:lvl4pPr>
            <a:lvl5pPr>
              <a:lnSpc>
                <a:spcPct val="100000"/>
              </a:lnSpc>
              <a:spcBef>
                <a:spcPts val="0"/>
              </a:spcBef>
              <a:defRPr sz="20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epa_logo_horiz_Gray.eps"/>
          <p:cNvPicPr>
            <a:picLocks noChangeAspect="1"/>
          </p:cNvPicPr>
          <p:nvPr userDrawn="1"/>
        </p:nvPicPr>
        <p:blipFill>
          <a:blip r:embed="rId2">
            <a:alphaModFix amt="63000"/>
            <a:extLst>
              <a:ext uri="{28A0092B-C50C-407E-A947-70E740481C1C}">
                <a14:useLocalDpi xmlns:a14="http://schemas.microsoft.com/office/drawing/2010/main" val="0"/>
              </a:ext>
            </a:extLst>
          </a:blip>
          <a:stretch>
            <a:fillRect/>
          </a:stretch>
        </p:blipFill>
        <p:spPr>
          <a:xfrm>
            <a:off x="308641" y="6454241"/>
            <a:ext cx="774311" cy="201466"/>
          </a:xfrm>
          <a:prstGeom prst="rect">
            <a:avLst/>
          </a:prstGeom>
        </p:spPr>
      </p:pic>
      <p:pic>
        <p:nvPicPr>
          <p:cNvPr id="11" name="Picture 10" descr="SlideENERGYSTAR_Template_v3.jpg"/>
          <p:cNvPicPr>
            <a:picLocks noChangeAspect="1"/>
          </p:cNvPicPr>
          <p:nvPr userDrawn="1"/>
        </p:nvPicPr>
        <p:blipFill rotWithShape="1">
          <a:blip r:embed="rId3">
            <a:extLst>
              <a:ext uri="{28A0092B-C50C-407E-A947-70E740481C1C}">
                <a14:useLocalDpi xmlns:a14="http://schemas.microsoft.com/office/drawing/2010/main" val="0"/>
              </a:ext>
            </a:extLst>
          </a:blip>
          <a:srcRect l="929" r="1472"/>
          <a:stretch/>
        </p:blipFill>
        <p:spPr>
          <a:xfrm>
            <a:off x="0" y="6208418"/>
            <a:ext cx="12192000" cy="649582"/>
          </a:xfrm>
          <a:prstGeom prst="rect">
            <a:avLst/>
          </a:prstGeom>
        </p:spPr>
      </p:pic>
      <p:pic>
        <p:nvPicPr>
          <p:cNvPr id="1025" name="Image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552451" y="0"/>
            <a:ext cx="13269384" cy="966788"/>
          </a:xfrm>
          <a:prstGeom prst="rect">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Slide Number Placeholder 5"/>
          <p:cNvSpPr>
            <a:spLocks noGrp="1"/>
          </p:cNvSpPr>
          <p:nvPr>
            <p:ph type="sldNum" sz="quarter" idx="12"/>
          </p:nvPr>
        </p:nvSpPr>
        <p:spPr>
          <a:xfrm>
            <a:off x="11558016" y="6373369"/>
            <a:ext cx="636771" cy="365125"/>
          </a:xfrm>
        </p:spPr>
        <p:txBody>
          <a:bodyPr/>
          <a:lstStyle/>
          <a:p>
            <a:fld id="{6DBDE81B-C30A-4F47-8F28-E2CEE862ED7B}" type="slidenum">
              <a:rPr lang="en-US" smtClean="0"/>
              <a:pPr/>
              <a:t>‹#›</a:t>
            </a:fld>
            <a:endParaRPr lang="en-US"/>
          </a:p>
        </p:txBody>
      </p:sp>
    </p:spTree>
    <p:extLst>
      <p:ext uri="{BB962C8B-B14F-4D97-AF65-F5344CB8AC3E}">
        <p14:creationId xmlns:p14="http://schemas.microsoft.com/office/powerpoint/2010/main" val="917711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amp; Photo">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7241016" y="0"/>
            <a:ext cx="4918731" cy="6172200"/>
          </a:xfrm>
        </p:spPr>
        <p:txBody>
          <a:bodyPr/>
          <a:lstStyle/>
          <a:p>
            <a:endParaRPr lang="en-US"/>
          </a:p>
          <a:p>
            <a:endParaRPr lang="en-US"/>
          </a:p>
          <a:p>
            <a:endParaRPr lang="en-US"/>
          </a:p>
          <a:p>
            <a:endParaRPr lang="en-US"/>
          </a:p>
          <a:p>
            <a:endParaRPr lang="en-US"/>
          </a:p>
          <a:p>
            <a:endParaRPr lang="en-US"/>
          </a:p>
        </p:txBody>
      </p:sp>
      <p:sp>
        <p:nvSpPr>
          <p:cNvPr id="2" name="Title 1"/>
          <p:cNvSpPr>
            <a:spLocks noGrp="1"/>
          </p:cNvSpPr>
          <p:nvPr>
            <p:ph type="title" hasCustomPrompt="1"/>
          </p:nvPr>
        </p:nvSpPr>
        <p:spPr>
          <a:xfrm>
            <a:off x="1082951" y="1151531"/>
            <a:ext cx="5787144" cy="838826"/>
          </a:xfrm>
        </p:spPr>
        <p:txBody>
          <a:bodyPr anchor="ctr" anchorCtr="0">
            <a:normAutofit/>
          </a:bodyPr>
          <a:lstStyle>
            <a:lvl1pPr>
              <a:defRPr sz="2400" baseline="0">
                <a:solidFill>
                  <a:srgbClr val="0070C0"/>
                </a:solidFill>
              </a:defRPr>
            </a:lvl1pPr>
          </a:lstStyle>
          <a:p>
            <a:r>
              <a:rPr lang="en-US"/>
              <a:t>[Add title here]</a:t>
            </a:r>
          </a:p>
        </p:txBody>
      </p:sp>
      <p:sp>
        <p:nvSpPr>
          <p:cNvPr id="3" name="Content Placeholder 2"/>
          <p:cNvSpPr>
            <a:spLocks noGrp="1"/>
          </p:cNvSpPr>
          <p:nvPr>
            <p:ph idx="1" hasCustomPrompt="1"/>
          </p:nvPr>
        </p:nvSpPr>
        <p:spPr>
          <a:xfrm>
            <a:off x="1100779" y="2109106"/>
            <a:ext cx="5382271" cy="4017057"/>
          </a:xfrm>
        </p:spPr>
        <p:txBody>
          <a:bodyPr>
            <a:normAutofit/>
          </a:bodyPr>
          <a:lstStyle>
            <a:lvl1pPr>
              <a:lnSpc>
                <a:spcPct val="100000"/>
              </a:lnSpc>
              <a:spcBef>
                <a:spcPts val="0"/>
              </a:spcBef>
              <a:defRPr sz="2000"/>
            </a:lvl1pPr>
            <a:lvl2pPr>
              <a:lnSpc>
                <a:spcPct val="100000"/>
              </a:lnSpc>
              <a:spcBef>
                <a:spcPts val="0"/>
              </a:spcBef>
              <a:defRPr sz="2000"/>
            </a:lvl2pPr>
            <a:lvl3pPr>
              <a:lnSpc>
                <a:spcPct val="100000"/>
              </a:lnSpc>
              <a:spcBef>
                <a:spcPts val="0"/>
              </a:spcBef>
              <a:defRPr sz="2000"/>
            </a:lvl3pPr>
            <a:lvl4pPr>
              <a:lnSpc>
                <a:spcPct val="100000"/>
              </a:lnSpc>
              <a:spcBef>
                <a:spcPts val="0"/>
              </a:spcBef>
              <a:defRPr sz="2000"/>
            </a:lvl4pPr>
            <a:lvl5pPr>
              <a:lnSpc>
                <a:spcPct val="100000"/>
              </a:lnSpc>
              <a:spcBef>
                <a:spcPts val="0"/>
              </a:spcBef>
              <a:defRPr sz="20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epa_logo_horiz_Gray.eps"/>
          <p:cNvPicPr>
            <a:picLocks noChangeAspect="1"/>
          </p:cNvPicPr>
          <p:nvPr userDrawn="1"/>
        </p:nvPicPr>
        <p:blipFill>
          <a:blip r:embed="rId2" cstate="print">
            <a:alphaModFix amt="63000"/>
            <a:extLst>
              <a:ext uri="{28A0092B-C50C-407E-A947-70E740481C1C}">
                <a14:useLocalDpi xmlns:a14="http://schemas.microsoft.com/office/drawing/2010/main" val="0"/>
              </a:ext>
            </a:extLst>
          </a:blip>
          <a:stretch>
            <a:fillRect/>
          </a:stretch>
        </p:blipFill>
        <p:spPr>
          <a:xfrm>
            <a:off x="308641" y="6454241"/>
            <a:ext cx="774311" cy="201466"/>
          </a:xfrm>
          <a:prstGeom prst="rect">
            <a:avLst/>
          </a:prstGeom>
        </p:spPr>
      </p:pic>
      <p:pic>
        <p:nvPicPr>
          <p:cNvPr id="11" name="Picture 10" descr="SlideENERGYSTAR_Template_v3.jpg"/>
          <p:cNvPicPr>
            <a:picLocks noChangeAspect="1"/>
          </p:cNvPicPr>
          <p:nvPr userDrawn="1"/>
        </p:nvPicPr>
        <p:blipFill rotWithShape="1">
          <a:blip r:embed="rId3">
            <a:extLst>
              <a:ext uri="{28A0092B-C50C-407E-A947-70E740481C1C}">
                <a14:useLocalDpi xmlns:a14="http://schemas.microsoft.com/office/drawing/2010/main" val="0"/>
              </a:ext>
            </a:extLst>
          </a:blip>
          <a:srcRect l="929" r="1472"/>
          <a:stretch/>
        </p:blipFill>
        <p:spPr>
          <a:xfrm>
            <a:off x="0" y="6208418"/>
            <a:ext cx="12192000" cy="649582"/>
          </a:xfrm>
          <a:prstGeom prst="rect">
            <a:avLst/>
          </a:prstGeom>
        </p:spPr>
      </p:pic>
      <p:sp>
        <p:nvSpPr>
          <p:cNvPr id="8" name="Slide Number Placeholder 5"/>
          <p:cNvSpPr>
            <a:spLocks noGrp="1"/>
          </p:cNvSpPr>
          <p:nvPr>
            <p:ph type="sldNum" sz="quarter" idx="12"/>
          </p:nvPr>
        </p:nvSpPr>
        <p:spPr>
          <a:xfrm>
            <a:off x="11558016" y="6373369"/>
            <a:ext cx="636771" cy="365125"/>
          </a:xfrm>
        </p:spPr>
        <p:txBody>
          <a:bodyPr/>
          <a:lstStyle/>
          <a:p>
            <a:fld id="{6DBDE81B-C30A-4F47-8F28-E2CEE862ED7B}" type="slidenum">
              <a:rPr lang="en-US" smtClean="0"/>
              <a:pPr/>
              <a:t>‹#›</a:t>
            </a:fld>
            <a:endParaRPr lang="en-US"/>
          </a:p>
        </p:txBody>
      </p:sp>
    </p:spTree>
    <p:extLst>
      <p:ext uri="{BB962C8B-B14F-4D97-AF65-F5344CB8AC3E}">
        <p14:creationId xmlns:p14="http://schemas.microsoft.com/office/powerpoint/2010/main" val="123813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ight text, Left photo">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1227737" y="0"/>
            <a:ext cx="6022327" cy="6858000"/>
          </a:xfrm>
        </p:spPr>
        <p:txBody>
          <a:bodyPr/>
          <a:lstStyle/>
          <a:p>
            <a:endParaRPr lang="en-US"/>
          </a:p>
          <a:p>
            <a:endParaRPr lang="en-US"/>
          </a:p>
          <a:p>
            <a:endParaRPr lang="en-US"/>
          </a:p>
          <a:p>
            <a:endParaRPr lang="en-US"/>
          </a:p>
          <a:p>
            <a:endParaRPr lang="en-US"/>
          </a:p>
          <a:p>
            <a:endParaRPr lang="en-US"/>
          </a:p>
        </p:txBody>
      </p:sp>
      <p:sp>
        <p:nvSpPr>
          <p:cNvPr id="2" name="Title 1"/>
          <p:cNvSpPr>
            <a:spLocks noGrp="1"/>
          </p:cNvSpPr>
          <p:nvPr>
            <p:ph type="title" hasCustomPrompt="1"/>
          </p:nvPr>
        </p:nvSpPr>
        <p:spPr>
          <a:xfrm>
            <a:off x="7247272" y="1115906"/>
            <a:ext cx="4944729" cy="838826"/>
          </a:xfrm>
        </p:spPr>
        <p:txBody>
          <a:bodyPr anchor="ctr" anchorCtr="0">
            <a:normAutofit/>
          </a:bodyPr>
          <a:lstStyle>
            <a:lvl1pPr>
              <a:defRPr sz="2400" baseline="0">
                <a:solidFill>
                  <a:srgbClr val="0070C0"/>
                </a:solidFill>
              </a:defRPr>
            </a:lvl1pPr>
          </a:lstStyle>
          <a:p>
            <a:r>
              <a:rPr lang="en-US"/>
              <a:t>[Add title here]</a:t>
            </a:r>
          </a:p>
        </p:txBody>
      </p:sp>
      <p:sp>
        <p:nvSpPr>
          <p:cNvPr id="3" name="Content Placeholder 2"/>
          <p:cNvSpPr>
            <a:spLocks noGrp="1"/>
          </p:cNvSpPr>
          <p:nvPr>
            <p:ph idx="1" hasCustomPrompt="1"/>
          </p:nvPr>
        </p:nvSpPr>
        <p:spPr>
          <a:xfrm>
            <a:off x="7265100" y="2109106"/>
            <a:ext cx="4926901" cy="4017057"/>
          </a:xfrm>
        </p:spPr>
        <p:txBody>
          <a:bodyPr>
            <a:normAutofit/>
          </a:bodyPr>
          <a:lstStyle>
            <a:lvl1pPr>
              <a:lnSpc>
                <a:spcPct val="100000"/>
              </a:lnSpc>
              <a:spcBef>
                <a:spcPts val="0"/>
              </a:spcBef>
              <a:defRPr sz="2000" baseline="0"/>
            </a:lvl1pPr>
            <a:lvl2pPr>
              <a:lnSpc>
                <a:spcPct val="100000"/>
              </a:lnSpc>
              <a:spcBef>
                <a:spcPts val="0"/>
              </a:spcBef>
              <a:defRPr sz="2000"/>
            </a:lvl2pPr>
            <a:lvl3pPr>
              <a:lnSpc>
                <a:spcPct val="100000"/>
              </a:lnSpc>
              <a:spcBef>
                <a:spcPts val="0"/>
              </a:spcBef>
              <a:defRPr sz="2000"/>
            </a:lvl3pPr>
            <a:lvl4pPr>
              <a:lnSpc>
                <a:spcPct val="100000"/>
              </a:lnSpc>
              <a:spcBef>
                <a:spcPts val="0"/>
              </a:spcBef>
              <a:defRPr sz="2000"/>
            </a:lvl4pPr>
            <a:lvl5pPr>
              <a:lnSpc>
                <a:spcPct val="100000"/>
              </a:lnSpc>
              <a:spcBef>
                <a:spcPts val="0"/>
              </a:spcBef>
              <a:defRPr sz="20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epa_logo_horiz_Gray.eps"/>
          <p:cNvPicPr>
            <a:picLocks noChangeAspect="1"/>
          </p:cNvPicPr>
          <p:nvPr userDrawn="1"/>
        </p:nvPicPr>
        <p:blipFill>
          <a:blip r:embed="rId2" cstate="print">
            <a:alphaModFix amt="63000"/>
            <a:extLst>
              <a:ext uri="{28A0092B-C50C-407E-A947-70E740481C1C}">
                <a14:useLocalDpi xmlns:a14="http://schemas.microsoft.com/office/drawing/2010/main" val="0"/>
              </a:ext>
            </a:extLst>
          </a:blip>
          <a:stretch>
            <a:fillRect/>
          </a:stretch>
        </p:blipFill>
        <p:spPr>
          <a:xfrm>
            <a:off x="308641" y="6454241"/>
            <a:ext cx="774311" cy="201466"/>
          </a:xfrm>
          <a:prstGeom prst="rect">
            <a:avLst/>
          </a:prstGeom>
        </p:spPr>
      </p:pic>
      <p:pic>
        <p:nvPicPr>
          <p:cNvPr id="11" name="Picture 10" descr="SlideENERGYSTAR_Template_v3.jpg"/>
          <p:cNvPicPr>
            <a:picLocks noChangeAspect="1"/>
          </p:cNvPicPr>
          <p:nvPr userDrawn="1"/>
        </p:nvPicPr>
        <p:blipFill rotWithShape="1">
          <a:blip r:embed="rId3">
            <a:extLst>
              <a:ext uri="{28A0092B-C50C-407E-A947-70E740481C1C}">
                <a14:useLocalDpi xmlns:a14="http://schemas.microsoft.com/office/drawing/2010/main" val="0"/>
              </a:ext>
            </a:extLst>
          </a:blip>
          <a:srcRect l="929" r="1472"/>
          <a:stretch/>
        </p:blipFill>
        <p:spPr>
          <a:xfrm>
            <a:off x="0" y="6208418"/>
            <a:ext cx="12192000" cy="649582"/>
          </a:xfrm>
          <a:prstGeom prst="rect">
            <a:avLst/>
          </a:prstGeom>
        </p:spPr>
      </p:pic>
      <p:sp>
        <p:nvSpPr>
          <p:cNvPr id="8" name="Slide Number Placeholder 5"/>
          <p:cNvSpPr>
            <a:spLocks noGrp="1"/>
          </p:cNvSpPr>
          <p:nvPr>
            <p:ph type="sldNum" sz="quarter" idx="12"/>
          </p:nvPr>
        </p:nvSpPr>
        <p:spPr>
          <a:xfrm>
            <a:off x="11558016" y="6373369"/>
            <a:ext cx="636771" cy="365125"/>
          </a:xfrm>
        </p:spPr>
        <p:txBody>
          <a:bodyPr/>
          <a:lstStyle/>
          <a:p>
            <a:fld id="{6DBDE81B-C30A-4F47-8F28-E2CEE862ED7B}" type="slidenum">
              <a:rPr lang="en-US" smtClean="0"/>
              <a:pPr/>
              <a:t>‹#›</a:t>
            </a:fld>
            <a:endParaRPr lang="en-US"/>
          </a:p>
        </p:txBody>
      </p:sp>
    </p:spTree>
    <p:extLst>
      <p:ext uri="{BB962C8B-B14F-4D97-AF65-F5344CB8AC3E}">
        <p14:creationId xmlns:p14="http://schemas.microsoft.com/office/powerpoint/2010/main" val="4145821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phic w/ right tex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1227737" y="0"/>
            <a:ext cx="6022327" cy="6858000"/>
          </a:xfrm>
        </p:spPr>
        <p:txBody>
          <a:bodyPr/>
          <a:lstStyle/>
          <a:p>
            <a:endParaRPr lang="en-US"/>
          </a:p>
          <a:p>
            <a:endParaRPr lang="en-US"/>
          </a:p>
          <a:p>
            <a:endParaRPr lang="en-US"/>
          </a:p>
          <a:p>
            <a:endParaRPr lang="en-US"/>
          </a:p>
          <a:p>
            <a:endParaRPr lang="en-US"/>
          </a:p>
          <a:p>
            <a:endParaRPr lang="en-US"/>
          </a:p>
        </p:txBody>
      </p:sp>
      <p:sp>
        <p:nvSpPr>
          <p:cNvPr id="2" name="Title 1"/>
          <p:cNvSpPr>
            <a:spLocks noGrp="1"/>
          </p:cNvSpPr>
          <p:nvPr>
            <p:ph type="title" hasCustomPrompt="1"/>
          </p:nvPr>
        </p:nvSpPr>
        <p:spPr>
          <a:xfrm>
            <a:off x="7247272" y="1947523"/>
            <a:ext cx="4944729" cy="838826"/>
          </a:xfrm>
        </p:spPr>
        <p:txBody>
          <a:bodyPr anchor="ctr" anchorCtr="0">
            <a:normAutofit/>
          </a:bodyPr>
          <a:lstStyle>
            <a:lvl1pPr algn="ctr">
              <a:defRPr sz="2400" baseline="0">
                <a:solidFill>
                  <a:srgbClr val="0070C0"/>
                </a:solidFill>
              </a:defRPr>
            </a:lvl1pPr>
          </a:lstStyle>
          <a:p>
            <a:r>
              <a:rPr lang="en-US"/>
              <a:t>[Add title here]</a:t>
            </a:r>
          </a:p>
        </p:txBody>
      </p:sp>
      <p:sp>
        <p:nvSpPr>
          <p:cNvPr id="3" name="Content Placeholder 2"/>
          <p:cNvSpPr>
            <a:spLocks noGrp="1"/>
          </p:cNvSpPr>
          <p:nvPr>
            <p:ph idx="1" hasCustomPrompt="1"/>
          </p:nvPr>
        </p:nvSpPr>
        <p:spPr>
          <a:xfrm>
            <a:off x="7265099" y="3162167"/>
            <a:ext cx="4926901" cy="2963996"/>
          </a:xfrm>
        </p:spPr>
        <p:txBody>
          <a:bodyPr>
            <a:normAutofit/>
          </a:bodyPr>
          <a:lstStyle>
            <a:lvl1pPr marL="0" indent="0" algn="ctr">
              <a:lnSpc>
                <a:spcPct val="100000"/>
              </a:lnSpc>
              <a:spcBef>
                <a:spcPts val="0"/>
              </a:spcBef>
              <a:buNone/>
              <a:defRPr sz="2000" b="0"/>
            </a:lvl1pPr>
            <a:lvl2pPr>
              <a:lnSpc>
                <a:spcPts val="2000"/>
              </a:lnSpc>
              <a:spcBef>
                <a:spcPts val="600"/>
              </a:spcBef>
              <a:defRPr/>
            </a:lvl2pPr>
            <a:lvl3pPr>
              <a:lnSpc>
                <a:spcPts val="2000"/>
              </a:lnSpc>
              <a:spcBef>
                <a:spcPts val="600"/>
              </a:spcBef>
              <a:defRPr/>
            </a:lvl3pPr>
            <a:lvl4pPr>
              <a:lnSpc>
                <a:spcPts val="2000"/>
              </a:lnSpc>
              <a:spcBef>
                <a:spcPts val="600"/>
              </a:spcBef>
              <a:defRPr/>
            </a:lvl4pPr>
            <a:lvl5pPr>
              <a:lnSpc>
                <a:spcPts val="2000"/>
              </a:lnSpc>
              <a:spcBef>
                <a:spcPts val="600"/>
              </a:spcBef>
              <a:defRPr/>
            </a:lvl5pPr>
          </a:lstStyle>
          <a:p>
            <a:pPr lvl="0"/>
            <a:r>
              <a:rPr lang="en-US"/>
              <a:t>Click to edit text styles</a:t>
            </a:r>
          </a:p>
        </p:txBody>
      </p:sp>
      <p:pic>
        <p:nvPicPr>
          <p:cNvPr id="7" name="Picture 6" descr="epa_logo_horiz_Gray.eps"/>
          <p:cNvPicPr>
            <a:picLocks noChangeAspect="1"/>
          </p:cNvPicPr>
          <p:nvPr userDrawn="1"/>
        </p:nvPicPr>
        <p:blipFill>
          <a:blip r:embed="rId2" cstate="print">
            <a:alphaModFix amt="63000"/>
            <a:extLst>
              <a:ext uri="{28A0092B-C50C-407E-A947-70E740481C1C}">
                <a14:useLocalDpi xmlns:a14="http://schemas.microsoft.com/office/drawing/2010/main" val="0"/>
              </a:ext>
            </a:extLst>
          </a:blip>
          <a:stretch>
            <a:fillRect/>
          </a:stretch>
        </p:blipFill>
        <p:spPr>
          <a:xfrm>
            <a:off x="308641" y="6454241"/>
            <a:ext cx="774311" cy="201466"/>
          </a:xfrm>
          <a:prstGeom prst="rect">
            <a:avLst/>
          </a:prstGeom>
        </p:spPr>
      </p:pic>
      <p:pic>
        <p:nvPicPr>
          <p:cNvPr id="11" name="Picture 10" descr="SlideENERGYSTAR_Template_v3.jpg"/>
          <p:cNvPicPr>
            <a:picLocks noChangeAspect="1"/>
          </p:cNvPicPr>
          <p:nvPr userDrawn="1"/>
        </p:nvPicPr>
        <p:blipFill rotWithShape="1">
          <a:blip r:embed="rId3">
            <a:extLst>
              <a:ext uri="{28A0092B-C50C-407E-A947-70E740481C1C}">
                <a14:useLocalDpi xmlns:a14="http://schemas.microsoft.com/office/drawing/2010/main" val="0"/>
              </a:ext>
            </a:extLst>
          </a:blip>
          <a:srcRect l="929" r="1472"/>
          <a:stretch/>
        </p:blipFill>
        <p:spPr>
          <a:xfrm>
            <a:off x="6533" y="6188723"/>
            <a:ext cx="12192000" cy="649582"/>
          </a:xfrm>
          <a:prstGeom prst="rect">
            <a:avLst/>
          </a:prstGeom>
        </p:spPr>
      </p:pic>
      <p:sp>
        <p:nvSpPr>
          <p:cNvPr id="8" name="Slide Number Placeholder 5"/>
          <p:cNvSpPr>
            <a:spLocks noGrp="1"/>
          </p:cNvSpPr>
          <p:nvPr>
            <p:ph type="sldNum" sz="quarter" idx="12"/>
          </p:nvPr>
        </p:nvSpPr>
        <p:spPr>
          <a:xfrm>
            <a:off x="11558016" y="6373369"/>
            <a:ext cx="636771" cy="365125"/>
          </a:xfrm>
        </p:spPr>
        <p:txBody>
          <a:bodyPr/>
          <a:lstStyle/>
          <a:p>
            <a:fld id="{6DBDE81B-C30A-4F47-8F28-E2CEE862ED7B}" type="slidenum">
              <a:rPr lang="en-US" smtClean="0"/>
              <a:pPr/>
              <a:t>‹#›</a:t>
            </a:fld>
            <a:endParaRPr lang="en-US"/>
          </a:p>
        </p:txBody>
      </p:sp>
    </p:spTree>
    <p:extLst>
      <p:ext uri="{BB962C8B-B14F-4D97-AF65-F5344CB8AC3E}">
        <p14:creationId xmlns:p14="http://schemas.microsoft.com/office/powerpoint/2010/main" val="15677390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13941" y="1270282"/>
            <a:ext cx="11078060" cy="537808"/>
          </a:xfrm>
        </p:spPr>
        <p:txBody>
          <a:bodyPr anchor="ctr" anchorCtr="0">
            <a:normAutofit/>
          </a:bodyPr>
          <a:lstStyle>
            <a:lvl1pPr>
              <a:defRPr sz="2400"/>
            </a:lvl1pPr>
          </a:lstStyle>
          <a:p>
            <a:r>
              <a:rPr lang="en-US"/>
              <a:t>[Add title here]</a:t>
            </a:r>
          </a:p>
        </p:txBody>
      </p:sp>
      <p:sp>
        <p:nvSpPr>
          <p:cNvPr id="3" name="Text Placeholder 2"/>
          <p:cNvSpPr>
            <a:spLocks noGrp="1"/>
          </p:cNvSpPr>
          <p:nvPr>
            <p:ph type="body" idx="1" hasCustomPrompt="1"/>
          </p:nvPr>
        </p:nvSpPr>
        <p:spPr>
          <a:xfrm>
            <a:off x="1217784" y="1909470"/>
            <a:ext cx="4778733" cy="448217"/>
          </a:xfrm>
        </p:spPr>
        <p:txBody>
          <a:bodyPr anchor="ctr" anchorCtr="0">
            <a:noAutofit/>
          </a:bodyPr>
          <a:lstStyle>
            <a:lvl1pPr marL="0" indent="0" algn="ctr">
              <a:buNone/>
              <a:defRPr sz="1800" b="1" baseline="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title here]</a:t>
            </a:r>
          </a:p>
        </p:txBody>
      </p:sp>
      <p:sp>
        <p:nvSpPr>
          <p:cNvPr id="4" name="Content Placeholder 3"/>
          <p:cNvSpPr>
            <a:spLocks noGrp="1"/>
          </p:cNvSpPr>
          <p:nvPr>
            <p:ph sz="half" idx="2" hasCustomPrompt="1"/>
          </p:nvPr>
        </p:nvSpPr>
        <p:spPr>
          <a:xfrm>
            <a:off x="1217784" y="2453266"/>
            <a:ext cx="4778733" cy="4047252"/>
          </a:xfrm>
        </p:spPr>
        <p:txBody>
          <a:bodyPr>
            <a:norm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vl6pPr>
              <a:defRPr sz="1600"/>
            </a:lvl6pPr>
            <a:lvl7pPr>
              <a:defRPr sz="1600"/>
            </a:lvl7pPr>
            <a:lvl8pPr>
              <a:defRPr sz="1600"/>
            </a:lvl8pPr>
            <a:lvl9pPr>
              <a:defRPr sz="1600"/>
            </a:lvl9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235389" y="1909470"/>
            <a:ext cx="4780611" cy="464147"/>
          </a:xfrm>
        </p:spPr>
        <p:txBody>
          <a:bodyPr anchor="ctr" anchorCtr="0">
            <a:normAutofit/>
          </a:bodyPr>
          <a:lstStyle>
            <a:lvl1pPr marL="0" indent="0" algn="ctr">
              <a:buNone/>
              <a:defRPr sz="18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title here]</a:t>
            </a:r>
          </a:p>
        </p:txBody>
      </p:sp>
      <p:sp>
        <p:nvSpPr>
          <p:cNvPr id="6" name="Content Placeholder 5"/>
          <p:cNvSpPr>
            <a:spLocks noGrp="1"/>
          </p:cNvSpPr>
          <p:nvPr>
            <p:ph sz="quarter" idx="4" hasCustomPrompt="1"/>
          </p:nvPr>
        </p:nvSpPr>
        <p:spPr>
          <a:xfrm>
            <a:off x="6235389" y="2445303"/>
            <a:ext cx="4780611" cy="4055217"/>
          </a:xfrm>
        </p:spPr>
        <p:txBody>
          <a:bodyPr>
            <a:norm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vl6pPr>
              <a:defRPr sz="1600"/>
            </a:lvl6pPr>
            <a:lvl7pPr>
              <a:defRPr sz="1600"/>
            </a:lvl7pPr>
            <a:lvl8pPr>
              <a:defRPr sz="1600"/>
            </a:lvl8pPr>
            <a:lvl9pPr>
              <a:defRPr sz="1600"/>
            </a:lvl9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epa_logo_horiz_Gray.eps"/>
          <p:cNvPicPr>
            <a:picLocks noChangeAspect="1"/>
          </p:cNvPicPr>
          <p:nvPr userDrawn="1"/>
        </p:nvPicPr>
        <p:blipFill>
          <a:blip r:embed="rId2" cstate="print">
            <a:alphaModFix amt="63000"/>
            <a:extLst>
              <a:ext uri="{28A0092B-C50C-407E-A947-70E740481C1C}">
                <a14:useLocalDpi xmlns:a14="http://schemas.microsoft.com/office/drawing/2010/main" val="0"/>
              </a:ext>
            </a:extLst>
          </a:blip>
          <a:stretch>
            <a:fillRect/>
          </a:stretch>
        </p:blipFill>
        <p:spPr>
          <a:xfrm>
            <a:off x="308641" y="6454241"/>
            <a:ext cx="774311" cy="201466"/>
          </a:xfrm>
          <a:prstGeom prst="rect">
            <a:avLst/>
          </a:prstGeom>
        </p:spPr>
      </p:pic>
      <p:pic>
        <p:nvPicPr>
          <p:cNvPr id="12" name="Picture 11" descr="SlideENERGYSTAR_Template_v3.jpg"/>
          <p:cNvPicPr>
            <a:picLocks noChangeAspect="1"/>
          </p:cNvPicPr>
          <p:nvPr userDrawn="1"/>
        </p:nvPicPr>
        <p:blipFill rotWithShape="1">
          <a:blip r:embed="rId3">
            <a:extLst>
              <a:ext uri="{28A0092B-C50C-407E-A947-70E740481C1C}">
                <a14:useLocalDpi xmlns:a14="http://schemas.microsoft.com/office/drawing/2010/main" val="0"/>
              </a:ext>
            </a:extLst>
          </a:blip>
          <a:srcRect l="929" r="1472"/>
          <a:stretch/>
        </p:blipFill>
        <p:spPr>
          <a:xfrm>
            <a:off x="0" y="6208418"/>
            <a:ext cx="12192000" cy="649582"/>
          </a:xfrm>
          <a:prstGeom prst="rect">
            <a:avLst/>
          </a:prstGeom>
        </p:spPr>
      </p:pic>
      <p:sp>
        <p:nvSpPr>
          <p:cNvPr id="11" name="Slide Number Placeholder 5"/>
          <p:cNvSpPr>
            <a:spLocks noGrp="1"/>
          </p:cNvSpPr>
          <p:nvPr>
            <p:ph type="sldNum" sz="quarter" idx="12"/>
          </p:nvPr>
        </p:nvSpPr>
        <p:spPr>
          <a:xfrm>
            <a:off x="11558016" y="6373369"/>
            <a:ext cx="636771" cy="365125"/>
          </a:xfrm>
        </p:spPr>
        <p:txBody>
          <a:bodyPr/>
          <a:lstStyle/>
          <a:p>
            <a:fld id="{6DBDE81B-C30A-4F47-8F28-E2CEE862ED7B}" type="slidenum">
              <a:rPr lang="en-US" smtClean="0"/>
              <a:pPr/>
              <a:t>‹#›</a:t>
            </a:fld>
            <a:endParaRPr lang="en-US"/>
          </a:p>
        </p:txBody>
      </p:sp>
    </p:spTree>
    <p:extLst>
      <p:ext uri="{BB962C8B-B14F-4D97-AF65-F5344CB8AC3E}">
        <p14:creationId xmlns:p14="http://schemas.microsoft.com/office/powerpoint/2010/main" val="3170911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w/ colo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13941" y="1270282"/>
            <a:ext cx="11078060" cy="537808"/>
          </a:xfrm>
        </p:spPr>
        <p:txBody>
          <a:bodyPr anchor="ctr" anchorCtr="0">
            <a:normAutofit/>
          </a:bodyPr>
          <a:lstStyle>
            <a:lvl1pPr>
              <a:defRPr sz="2400" baseline="0"/>
            </a:lvl1pPr>
          </a:lstStyle>
          <a:p>
            <a:r>
              <a:rPr lang="en-US"/>
              <a:t>[Add title here]</a:t>
            </a:r>
          </a:p>
        </p:txBody>
      </p:sp>
      <p:sp>
        <p:nvSpPr>
          <p:cNvPr id="3" name="Text Placeholder 2"/>
          <p:cNvSpPr>
            <a:spLocks noGrp="1"/>
          </p:cNvSpPr>
          <p:nvPr>
            <p:ph type="body" idx="1" hasCustomPrompt="1"/>
          </p:nvPr>
        </p:nvSpPr>
        <p:spPr>
          <a:xfrm>
            <a:off x="1217784" y="1909470"/>
            <a:ext cx="4778733" cy="448217"/>
          </a:xfrm>
          <a:solidFill>
            <a:srgbClr val="E99C2E"/>
          </a:solidFill>
        </p:spPr>
        <p:txBody>
          <a:bodyPr anchor="ctr">
            <a:normAutofit/>
          </a:bodyPr>
          <a:lstStyle>
            <a:lvl1pPr marL="0" indent="0" algn="ctr">
              <a:buNone/>
              <a:defRPr sz="18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title here]</a:t>
            </a:r>
          </a:p>
        </p:txBody>
      </p:sp>
      <p:sp>
        <p:nvSpPr>
          <p:cNvPr id="5" name="Text Placeholder 4"/>
          <p:cNvSpPr>
            <a:spLocks noGrp="1"/>
          </p:cNvSpPr>
          <p:nvPr>
            <p:ph type="body" sz="quarter" idx="3" hasCustomPrompt="1"/>
          </p:nvPr>
        </p:nvSpPr>
        <p:spPr>
          <a:xfrm>
            <a:off x="6235389" y="1909470"/>
            <a:ext cx="4780611" cy="464147"/>
          </a:xfrm>
          <a:solidFill>
            <a:srgbClr val="E99C2E"/>
          </a:solidFill>
        </p:spPr>
        <p:txBody>
          <a:bodyPr anchor="ctr">
            <a:normAutofit/>
          </a:bodyPr>
          <a:lstStyle>
            <a:lvl1pPr marL="0" indent="0" algn="ctr">
              <a:buNone/>
              <a:defRPr sz="18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title here]</a:t>
            </a:r>
          </a:p>
        </p:txBody>
      </p:sp>
      <p:pic>
        <p:nvPicPr>
          <p:cNvPr id="10" name="Picture 9" descr="epa_logo_horiz_Gray.eps"/>
          <p:cNvPicPr>
            <a:picLocks noChangeAspect="1"/>
          </p:cNvPicPr>
          <p:nvPr userDrawn="1"/>
        </p:nvPicPr>
        <p:blipFill>
          <a:blip r:embed="rId2" cstate="print">
            <a:alphaModFix amt="63000"/>
            <a:extLst>
              <a:ext uri="{28A0092B-C50C-407E-A947-70E740481C1C}">
                <a14:useLocalDpi xmlns:a14="http://schemas.microsoft.com/office/drawing/2010/main" val="0"/>
              </a:ext>
            </a:extLst>
          </a:blip>
          <a:stretch>
            <a:fillRect/>
          </a:stretch>
        </p:blipFill>
        <p:spPr>
          <a:xfrm>
            <a:off x="308641" y="6454241"/>
            <a:ext cx="774311" cy="201466"/>
          </a:xfrm>
          <a:prstGeom prst="rect">
            <a:avLst/>
          </a:prstGeom>
        </p:spPr>
      </p:pic>
      <p:pic>
        <p:nvPicPr>
          <p:cNvPr id="12" name="Picture 11" descr="SlideENERGYSTAR_Template_v3.jpg"/>
          <p:cNvPicPr>
            <a:picLocks noChangeAspect="1"/>
          </p:cNvPicPr>
          <p:nvPr userDrawn="1"/>
        </p:nvPicPr>
        <p:blipFill rotWithShape="1">
          <a:blip r:embed="rId3">
            <a:extLst>
              <a:ext uri="{28A0092B-C50C-407E-A947-70E740481C1C}">
                <a14:useLocalDpi xmlns:a14="http://schemas.microsoft.com/office/drawing/2010/main" val="0"/>
              </a:ext>
            </a:extLst>
          </a:blip>
          <a:srcRect l="929" r="1472"/>
          <a:stretch/>
        </p:blipFill>
        <p:spPr>
          <a:xfrm>
            <a:off x="-12249" y="6208418"/>
            <a:ext cx="12192000" cy="649582"/>
          </a:xfrm>
          <a:prstGeom prst="rect">
            <a:avLst/>
          </a:prstGeom>
        </p:spPr>
      </p:pic>
      <p:sp>
        <p:nvSpPr>
          <p:cNvPr id="11" name="Content Placeholder 3"/>
          <p:cNvSpPr>
            <a:spLocks noGrp="1"/>
          </p:cNvSpPr>
          <p:nvPr>
            <p:ph sz="half" idx="13" hasCustomPrompt="1"/>
          </p:nvPr>
        </p:nvSpPr>
        <p:spPr>
          <a:xfrm>
            <a:off x="1217784" y="2453266"/>
            <a:ext cx="4778733" cy="4047252"/>
          </a:xfrm>
        </p:spPr>
        <p:txBody>
          <a:bodyPr>
            <a:norm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vl6pPr>
              <a:defRPr sz="1600"/>
            </a:lvl6pPr>
            <a:lvl7pPr>
              <a:defRPr sz="1600"/>
            </a:lvl7pPr>
            <a:lvl8pPr>
              <a:defRPr sz="1600"/>
            </a:lvl8pPr>
            <a:lvl9pPr>
              <a:defRPr sz="1600"/>
            </a:lvl9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5"/>
          <p:cNvSpPr>
            <a:spLocks noGrp="1"/>
          </p:cNvSpPr>
          <p:nvPr>
            <p:ph sz="quarter" idx="14" hasCustomPrompt="1"/>
          </p:nvPr>
        </p:nvSpPr>
        <p:spPr>
          <a:xfrm>
            <a:off x="6235389" y="2445303"/>
            <a:ext cx="4780611" cy="4055217"/>
          </a:xfrm>
        </p:spPr>
        <p:txBody>
          <a:bodyPr>
            <a:normAutofit/>
          </a:bodyPr>
          <a:lstStyle>
            <a:lvl1pPr>
              <a:lnSpc>
                <a:spcPct val="100000"/>
              </a:lnSpc>
              <a:spcBef>
                <a:spcPts val="0"/>
              </a:spcBef>
              <a:defRPr sz="1600" baseline="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vl6pPr>
              <a:defRPr sz="1600"/>
            </a:lvl6pPr>
            <a:lvl7pPr>
              <a:defRPr sz="1600"/>
            </a:lvl7pPr>
            <a:lvl8pPr>
              <a:defRPr sz="1600"/>
            </a:lvl8pPr>
            <a:lvl9pPr>
              <a:defRPr sz="1600"/>
            </a:lvl9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p:cNvSpPr>
            <a:spLocks noGrp="1"/>
          </p:cNvSpPr>
          <p:nvPr>
            <p:ph type="sldNum" sz="quarter" idx="12"/>
          </p:nvPr>
        </p:nvSpPr>
        <p:spPr>
          <a:xfrm>
            <a:off x="11558016" y="6373369"/>
            <a:ext cx="636771" cy="365125"/>
          </a:xfrm>
        </p:spPr>
        <p:txBody>
          <a:bodyPr/>
          <a:lstStyle/>
          <a:p>
            <a:fld id="{6DBDE81B-C30A-4F47-8F28-E2CEE862ED7B}" type="slidenum">
              <a:rPr lang="en-US" smtClean="0"/>
              <a:pPr/>
              <a:t>‹#›</a:t>
            </a:fld>
            <a:endParaRPr lang="en-US"/>
          </a:p>
        </p:txBody>
      </p:sp>
    </p:spTree>
    <p:extLst>
      <p:ext uri="{BB962C8B-B14F-4D97-AF65-F5344CB8AC3E}">
        <p14:creationId xmlns:p14="http://schemas.microsoft.com/office/powerpoint/2010/main" val="6899654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13941" y="1270282"/>
            <a:ext cx="11078060" cy="537808"/>
          </a:xfrm>
        </p:spPr>
        <p:txBody>
          <a:bodyPr anchor="ctr" anchorCtr="0">
            <a:normAutofit/>
          </a:bodyPr>
          <a:lstStyle>
            <a:lvl1pPr>
              <a:defRPr sz="2400" baseline="0"/>
            </a:lvl1pPr>
          </a:lstStyle>
          <a:p>
            <a:r>
              <a:rPr lang="en-US"/>
              <a:t>[Add title here]</a:t>
            </a:r>
          </a:p>
        </p:txBody>
      </p:sp>
      <p:pic>
        <p:nvPicPr>
          <p:cNvPr id="6" name="Picture 5" descr="epa_logo_horiz_Gray.eps"/>
          <p:cNvPicPr>
            <a:picLocks noChangeAspect="1"/>
          </p:cNvPicPr>
          <p:nvPr userDrawn="1"/>
        </p:nvPicPr>
        <p:blipFill>
          <a:blip r:embed="rId2" cstate="print">
            <a:alphaModFix amt="63000"/>
            <a:extLst>
              <a:ext uri="{28A0092B-C50C-407E-A947-70E740481C1C}">
                <a14:useLocalDpi xmlns:a14="http://schemas.microsoft.com/office/drawing/2010/main" val="0"/>
              </a:ext>
            </a:extLst>
          </a:blip>
          <a:stretch>
            <a:fillRect/>
          </a:stretch>
        </p:blipFill>
        <p:spPr>
          <a:xfrm>
            <a:off x="308641" y="6454241"/>
            <a:ext cx="774311" cy="201466"/>
          </a:xfrm>
          <a:prstGeom prst="rect">
            <a:avLst/>
          </a:prstGeom>
        </p:spPr>
      </p:pic>
      <p:pic>
        <p:nvPicPr>
          <p:cNvPr id="8" name="Picture 7" descr="SlideENERGYSTAR_Template_v3.jpg"/>
          <p:cNvPicPr>
            <a:picLocks noChangeAspect="1"/>
          </p:cNvPicPr>
          <p:nvPr userDrawn="1"/>
        </p:nvPicPr>
        <p:blipFill rotWithShape="1">
          <a:blip r:embed="rId3">
            <a:extLst>
              <a:ext uri="{28A0092B-C50C-407E-A947-70E740481C1C}">
                <a14:useLocalDpi xmlns:a14="http://schemas.microsoft.com/office/drawing/2010/main" val="0"/>
              </a:ext>
            </a:extLst>
          </a:blip>
          <a:srcRect l="929" r="1472"/>
          <a:stretch/>
        </p:blipFill>
        <p:spPr>
          <a:xfrm>
            <a:off x="0" y="6208418"/>
            <a:ext cx="12192000" cy="649582"/>
          </a:xfrm>
          <a:prstGeom prst="rect">
            <a:avLst/>
          </a:prstGeom>
        </p:spPr>
      </p:pic>
      <p:sp>
        <p:nvSpPr>
          <p:cNvPr id="7" name="Slide Number Placeholder 5"/>
          <p:cNvSpPr>
            <a:spLocks noGrp="1"/>
          </p:cNvSpPr>
          <p:nvPr>
            <p:ph type="sldNum" sz="quarter" idx="12"/>
          </p:nvPr>
        </p:nvSpPr>
        <p:spPr>
          <a:xfrm>
            <a:off x="11558016" y="6373369"/>
            <a:ext cx="636771" cy="365125"/>
          </a:xfrm>
        </p:spPr>
        <p:txBody>
          <a:bodyPr/>
          <a:lstStyle/>
          <a:p>
            <a:fld id="{6DBDE81B-C30A-4F47-8F28-E2CEE862ED7B}" type="slidenum">
              <a:rPr lang="en-US" smtClean="0"/>
              <a:pPr/>
              <a:t>‹#›</a:t>
            </a:fld>
            <a:endParaRPr lang="en-US"/>
          </a:p>
        </p:txBody>
      </p:sp>
    </p:spTree>
    <p:extLst>
      <p:ext uri="{BB962C8B-B14F-4D97-AF65-F5344CB8AC3E}">
        <p14:creationId xmlns:p14="http://schemas.microsoft.com/office/powerpoint/2010/main" val="3850953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epa_logo_horiz_Gray.eps"/>
          <p:cNvPicPr>
            <a:picLocks noChangeAspect="1"/>
          </p:cNvPicPr>
          <p:nvPr userDrawn="1"/>
        </p:nvPicPr>
        <p:blipFill>
          <a:blip r:embed="rId2" cstate="print">
            <a:alphaModFix amt="63000"/>
            <a:extLst>
              <a:ext uri="{28A0092B-C50C-407E-A947-70E740481C1C}">
                <a14:useLocalDpi xmlns:a14="http://schemas.microsoft.com/office/drawing/2010/main" val="0"/>
              </a:ext>
            </a:extLst>
          </a:blip>
          <a:stretch>
            <a:fillRect/>
          </a:stretch>
        </p:blipFill>
        <p:spPr>
          <a:xfrm>
            <a:off x="308641" y="6454241"/>
            <a:ext cx="774311" cy="201466"/>
          </a:xfrm>
          <a:prstGeom prst="rect">
            <a:avLst/>
          </a:prstGeom>
        </p:spPr>
      </p:pic>
      <p:pic>
        <p:nvPicPr>
          <p:cNvPr id="7" name="Picture 6" descr="SlideENERGYSTAR_Template_v3.jpg"/>
          <p:cNvPicPr>
            <a:picLocks noChangeAspect="1"/>
          </p:cNvPicPr>
          <p:nvPr userDrawn="1"/>
        </p:nvPicPr>
        <p:blipFill rotWithShape="1">
          <a:blip r:embed="rId3">
            <a:extLst>
              <a:ext uri="{28A0092B-C50C-407E-A947-70E740481C1C}">
                <a14:useLocalDpi xmlns:a14="http://schemas.microsoft.com/office/drawing/2010/main" val="0"/>
              </a:ext>
            </a:extLst>
          </a:blip>
          <a:srcRect l="929" r="1472"/>
          <a:stretch/>
        </p:blipFill>
        <p:spPr>
          <a:xfrm>
            <a:off x="0" y="6208418"/>
            <a:ext cx="12192000" cy="649582"/>
          </a:xfrm>
          <a:prstGeom prst="rect">
            <a:avLst/>
          </a:prstGeom>
        </p:spPr>
      </p:pic>
      <p:sp>
        <p:nvSpPr>
          <p:cNvPr id="6" name="Slide Number Placeholder 5"/>
          <p:cNvSpPr>
            <a:spLocks noGrp="1"/>
          </p:cNvSpPr>
          <p:nvPr>
            <p:ph type="sldNum" sz="quarter" idx="12"/>
          </p:nvPr>
        </p:nvSpPr>
        <p:spPr>
          <a:xfrm>
            <a:off x="11558016" y="6373369"/>
            <a:ext cx="636771" cy="365125"/>
          </a:xfrm>
        </p:spPr>
        <p:txBody>
          <a:bodyPr/>
          <a:lstStyle/>
          <a:p>
            <a:fld id="{6DBDE81B-C30A-4F47-8F28-E2CEE862ED7B}" type="slidenum">
              <a:rPr lang="en-US" smtClean="0"/>
              <a:pPr/>
              <a:t>‹#›</a:t>
            </a:fld>
            <a:endParaRPr lang="en-US"/>
          </a:p>
        </p:txBody>
      </p:sp>
    </p:spTree>
    <p:extLst>
      <p:ext uri="{BB962C8B-B14F-4D97-AF65-F5344CB8AC3E}">
        <p14:creationId xmlns:p14="http://schemas.microsoft.com/office/powerpoint/2010/main" val="2667432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 no header">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8EB28B-25DE-584A-9D11-C8CFD6A9918B}" type="slidenum">
              <a:rPr lang="en-US" smtClean="0"/>
              <a:pPr/>
              <a:t>‹#›</a:t>
            </a:fld>
            <a:endParaRPr lang="en-US"/>
          </a:p>
        </p:txBody>
      </p:sp>
    </p:spTree>
    <p:extLst>
      <p:ext uri="{BB962C8B-B14F-4D97-AF65-F5344CB8AC3E}">
        <p14:creationId xmlns:p14="http://schemas.microsoft.com/office/powerpoint/2010/main" val="3695625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F61BD-79C6-5DB8-7DE7-36FD8B378DAD}"/>
              </a:ext>
            </a:extLst>
          </p:cNvPr>
          <p:cNvSpPr>
            <a:spLocks noGrp="1"/>
          </p:cNvSpPr>
          <p:nvPr>
            <p:ph type="ctrTitle"/>
          </p:nvPr>
        </p:nvSpPr>
        <p:spPr>
          <a:xfrm>
            <a:off x="903039" y="3673973"/>
            <a:ext cx="8859135" cy="733545"/>
          </a:xfrm>
        </p:spPr>
        <p:txBody>
          <a:bodyPr anchor="t" anchorCtr="0"/>
          <a:lstStyle>
            <a:lvl1pPr algn="l">
              <a:defRPr sz="45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00F239A6-C54C-55DA-B208-656349F0124F}"/>
              </a:ext>
            </a:extLst>
          </p:cNvPr>
          <p:cNvSpPr>
            <a:spLocks noGrp="1"/>
          </p:cNvSpPr>
          <p:nvPr>
            <p:ph type="subTitle" idx="1"/>
          </p:nvPr>
        </p:nvSpPr>
        <p:spPr>
          <a:xfrm>
            <a:off x="903041" y="4514493"/>
            <a:ext cx="8850561" cy="938031"/>
          </a:xfrm>
        </p:spPr>
        <p:txBody>
          <a:bodyPr anchor="t" anchorCtr="0">
            <a:normAutofit/>
          </a:bodyPr>
          <a:lstStyle>
            <a:lvl1pPr marL="0" indent="0" algn="l">
              <a:buNone/>
              <a:defRPr sz="21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6" name="Picture 5" descr="Logo, company name&#10;&#10;Description automatically generated">
            <a:extLst>
              <a:ext uri="{FF2B5EF4-FFF2-40B4-BE49-F238E27FC236}">
                <a16:creationId xmlns:a16="http://schemas.microsoft.com/office/drawing/2014/main" id="{9BB60AD3-58FF-3D16-A65F-7C1A8DE22C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467" y="773906"/>
            <a:ext cx="1526005" cy="1561781"/>
          </a:xfrm>
          <a:prstGeom prst="rect">
            <a:avLst/>
          </a:prstGeom>
        </p:spPr>
      </p:pic>
      <p:cxnSp>
        <p:nvCxnSpPr>
          <p:cNvPr id="5" name="Straight Connector 4">
            <a:extLst>
              <a:ext uri="{FF2B5EF4-FFF2-40B4-BE49-F238E27FC236}">
                <a16:creationId xmlns:a16="http://schemas.microsoft.com/office/drawing/2014/main" id="{11D50BD5-D222-606A-8129-7A242F27E6B8}"/>
              </a:ext>
            </a:extLst>
          </p:cNvPr>
          <p:cNvCxnSpPr/>
          <p:nvPr/>
        </p:nvCxnSpPr>
        <p:spPr>
          <a:xfrm>
            <a:off x="894466" y="3539892"/>
            <a:ext cx="8859135"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8654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Default New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6C7A6-C818-3D1E-93EA-7E89E5B8D4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5C2250-4BE1-FBE1-D643-6E71840412A4}"/>
              </a:ext>
            </a:extLst>
          </p:cNvPr>
          <p:cNvSpPr>
            <a:spLocks noGrp="1"/>
          </p:cNvSpPr>
          <p:nvPr>
            <p:ph idx="1"/>
          </p:nvPr>
        </p:nvSpPr>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58D7422-5385-7C70-3B3C-ABAADAFA1BA3}"/>
              </a:ext>
            </a:extLst>
          </p:cNvPr>
          <p:cNvSpPr>
            <a:spLocks noGrp="1"/>
          </p:cNvSpPr>
          <p:nvPr>
            <p:ph type="sldNum" sz="quarter" idx="12"/>
          </p:nvPr>
        </p:nvSpPr>
        <p:spPr/>
        <p:txBody>
          <a:bodyPr/>
          <a:lstStyle/>
          <a:p>
            <a:fld id="{DB686368-703F-4039-82D6-73835F640415}" type="slidenum">
              <a:rPr lang="en-US" smtClean="0"/>
              <a:pPr/>
              <a:t>‹#›</a:t>
            </a:fld>
            <a:endParaRPr lang="en-US"/>
          </a:p>
        </p:txBody>
      </p:sp>
    </p:spTree>
    <p:extLst>
      <p:ext uri="{BB962C8B-B14F-4D97-AF65-F5344CB8AC3E}">
        <p14:creationId xmlns:p14="http://schemas.microsoft.com/office/powerpoint/2010/main" val="2023874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128891" y="1374323"/>
            <a:ext cx="9901967" cy="4261985"/>
          </a:xfrm>
        </p:spPr>
        <p:txBody>
          <a:bodyPr>
            <a:normAutofit/>
          </a:bodyPr>
          <a:lstStyle>
            <a:lvl1pPr>
              <a:lnSpc>
                <a:spcPct val="100000"/>
              </a:lnSpc>
              <a:spcBef>
                <a:spcPts val="0"/>
              </a:spcBef>
              <a:buNone/>
              <a:defRPr sz="2400" baseline="0"/>
            </a:lvl1pPr>
            <a:lvl2pPr>
              <a:lnSpc>
                <a:spcPts val="2000"/>
              </a:lnSpc>
              <a:spcBef>
                <a:spcPts val="600"/>
              </a:spcBef>
              <a:defRPr/>
            </a:lvl2pPr>
            <a:lvl3pPr>
              <a:lnSpc>
                <a:spcPts val="2000"/>
              </a:lnSpc>
              <a:spcBef>
                <a:spcPts val="600"/>
              </a:spcBef>
              <a:defRPr/>
            </a:lvl3pPr>
            <a:lvl4pPr>
              <a:lnSpc>
                <a:spcPts val="2000"/>
              </a:lnSpc>
              <a:spcBef>
                <a:spcPts val="600"/>
              </a:spcBef>
              <a:defRPr/>
            </a:lvl4pPr>
            <a:lvl5pPr>
              <a:lnSpc>
                <a:spcPts val="2000"/>
              </a:lnSpc>
              <a:spcBef>
                <a:spcPts val="600"/>
              </a:spcBef>
              <a:defRPr/>
            </a:lvl5pPr>
          </a:lstStyle>
          <a:p>
            <a:pPr lvl="0"/>
            <a:r>
              <a:rPr lang="en-US"/>
              <a:t>[Add text here]</a:t>
            </a:r>
          </a:p>
        </p:txBody>
      </p:sp>
      <p:pic>
        <p:nvPicPr>
          <p:cNvPr id="7" name="Picture 6" descr="epa_logo_horiz_Gray.eps"/>
          <p:cNvPicPr>
            <a:picLocks noChangeAspect="1"/>
          </p:cNvPicPr>
          <p:nvPr userDrawn="1"/>
        </p:nvPicPr>
        <p:blipFill>
          <a:blip r:embed="rId2">
            <a:alphaModFix amt="63000"/>
            <a:extLst>
              <a:ext uri="{28A0092B-C50C-407E-A947-70E740481C1C}">
                <a14:useLocalDpi xmlns:a14="http://schemas.microsoft.com/office/drawing/2010/main" val="0"/>
              </a:ext>
            </a:extLst>
          </a:blip>
          <a:stretch>
            <a:fillRect/>
          </a:stretch>
        </p:blipFill>
        <p:spPr>
          <a:xfrm>
            <a:off x="308641" y="6454241"/>
            <a:ext cx="774311" cy="201466"/>
          </a:xfrm>
          <a:prstGeom prst="rect">
            <a:avLst/>
          </a:prstGeom>
        </p:spPr>
      </p:pic>
      <p:pic>
        <p:nvPicPr>
          <p:cNvPr id="9" name="Picture 8" descr="SlideENERGYSTAR_Template_v3.jpg"/>
          <p:cNvPicPr>
            <a:picLocks noChangeAspect="1"/>
          </p:cNvPicPr>
          <p:nvPr userDrawn="1"/>
        </p:nvPicPr>
        <p:blipFill rotWithShape="1">
          <a:blip r:embed="rId3">
            <a:extLst>
              <a:ext uri="{28A0092B-C50C-407E-A947-70E740481C1C}">
                <a14:useLocalDpi xmlns:a14="http://schemas.microsoft.com/office/drawing/2010/main" val="0"/>
              </a:ext>
            </a:extLst>
          </a:blip>
          <a:srcRect l="929" r="1472"/>
          <a:stretch/>
        </p:blipFill>
        <p:spPr>
          <a:xfrm>
            <a:off x="0" y="6208418"/>
            <a:ext cx="12192000" cy="649582"/>
          </a:xfrm>
          <a:prstGeom prst="rect">
            <a:avLst/>
          </a:prstGeom>
        </p:spPr>
      </p:pic>
      <p:pic>
        <p:nvPicPr>
          <p:cNvPr id="2049" name="Image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552451" y="0"/>
            <a:ext cx="13269384" cy="966788"/>
          </a:xfrm>
          <a:prstGeom prst="rect">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Slide Number Placeholder 5"/>
          <p:cNvSpPr>
            <a:spLocks noGrp="1"/>
          </p:cNvSpPr>
          <p:nvPr>
            <p:ph type="sldNum" sz="quarter" idx="12"/>
          </p:nvPr>
        </p:nvSpPr>
        <p:spPr>
          <a:xfrm>
            <a:off x="11558016" y="6373369"/>
            <a:ext cx="636771" cy="365125"/>
          </a:xfrm>
        </p:spPr>
        <p:txBody>
          <a:bodyPr/>
          <a:lstStyle/>
          <a:p>
            <a:fld id="{6DBDE81B-C30A-4F47-8F28-E2CEE862ED7B}" type="slidenum">
              <a:rPr lang="en-US" smtClean="0"/>
              <a:pPr/>
              <a:t>‹#›</a:t>
            </a:fld>
            <a:endParaRPr lang="en-US"/>
          </a:p>
        </p:txBody>
      </p:sp>
    </p:spTree>
    <p:extLst>
      <p:ext uri="{BB962C8B-B14F-4D97-AF65-F5344CB8AC3E}">
        <p14:creationId xmlns:p14="http://schemas.microsoft.com/office/powerpoint/2010/main" val="10864815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le (Ocea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984BD7-096A-FFD6-AC5D-939DF4C6EB26}"/>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33F61BD-79C6-5DB8-7DE7-36FD8B378DAD}"/>
              </a:ext>
            </a:extLst>
          </p:cNvPr>
          <p:cNvSpPr>
            <a:spLocks noGrp="1"/>
          </p:cNvSpPr>
          <p:nvPr>
            <p:ph type="ctrTitle"/>
          </p:nvPr>
        </p:nvSpPr>
        <p:spPr>
          <a:xfrm>
            <a:off x="903039" y="3673973"/>
            <a:ext cx="8859135" cy="733545"/>
          </a:xfrm>
        </p:spPr>
        <p:txBody>
          <a:bodyPr anchor="t" anchorCtr="0"/>
          <a:lstStyle>
            <a:lvl1pPr algn="l">
              <a:defRPr sz="45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00F239A6-C54C-55DA-B208-656349F0124F}"/>
              </a:ext>
            </a:extLst>
          </p:cNvPr>
          <p:cNvSpPr>
            <a:spLocks noGrp="1"/>
          </p:cNvSpPr>
          <p:nvPr>
            <p:ph type="subTitle" idx="1"/>
          </p:nvPr>
        </p:nvSpPr>
        <p:spPr>
          <a:xfrm>
            <a:off x="903041" y="4514493"/>
            <a:ext cx="8850561" cy="938031"/>
          </a:xfrm>
        </p:spPr>
        <p:txBody>
          <a:bodyPr anchor="t" anchorCtr="0">
            <a:normAutofit/>
          </a:bodyPr>
          <a:lstStyle>
            <a:lvl1pPr marL="0" indent="0" algn="l">
              <a:buNone/>
              <a:defRPr sz="21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6" name="Picture 5" descr="Logo, company name&#10;&#10;Description automatically generated">
            <a:extLst>
              <a:ext uri="{FF2B5EF4-FFF2-40B4-BE49-F238E27FC236}">
                <a16:creationId xmlns:a16="http://schemas.microsoft.com/office/drawing/2014/main" id="{9BB60AD3-58FF-3D16-A65F-7C1A8DE22C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467" y="773906"/>
            <a:ext cx="1526005" cy="1561781"/>
          </a:xfrm>
          <a:prstGeom prst="rect">
            <a:avLst/>
          </a:prstGeom>
        </p:spPr>
      </p:pic>
      <p:cxnSp>
        <p:nvCxnSpPr>
          <p:cNvPr id="5" name="Straight Connector 4">
            <a:extLst>
              <a:ext uri="{FF2B5EF4-FFF2-40B4-BE49-F238E27FC236}">
                <a16:creationId xmlns:a16="http://schemas.microsoft.com/office/drawing/2014/main" id="{11D50BD5-D222-606A-8129-7A242F27E6B8}"/>
              </a:ext>
            </a:extLst>
          </p:cNvPr>
          <p:cNvCxnSpPr/>
          <p:nvPr/>
        </p:nvCxnSpPr>
        <p:spPr>
          <a:xfrm>
            <a:off x="894466" y="3539892"/>
            <a:ext cx="8859135"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38104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w/ Picture Background (Ocean)">
    <p:spTree>
      <p:nvGrpSpPr>
        <p:cNvPr id="1" name=""/>
        <p:cNvGrpSpPr/>
        <p:nvPr/>
      </p:nvGrpSpPr>
      <p:grpSpPr>
        <a:xfrm>
          <a:off x="0" y="0"/>
          <a:ext cx="0" cy="0"/>
          <a:chOff x="0" y="0"/>
          <a:chExt cx="0" cy="0"/>
        </a:xfrm>
      </p:grpSpPr>
      <p:pic>
        <p:nvPicPr>
          <p:cNvPr id="12" name="Picture 11" descr="A picture containing grass, sky, outdoor, field&#10;&#10;Description automatically generated">
            <a:extLst>
              <a:ext uri="{FF2B5EF4-FFF2-40B4-BE49-F238E27FC236}">
                <a16:creationId xmlns:a16="http://schemas.microsoft.com/office/drawing/2014/main" id="{04123BF0-CBAC-74E8-C27B-99C880CF311F}"/>
              </a:ext>
            </a:extLst>
          </p:cNvPr>
          <p:cNvPicPr>
            <a:picLocks noChangeAspect="1"/>
          </p:cNvPicPr>
          <p:nvPr/>
        </p:nvPicPr>
        <p:blipFill rotWithShape="1">
          <a:blip r:embed="rId2">
            <a:extLst>
              <a:ext uri="{28A0092B-C50C-407E-A947-70E740481C1C}">
                <a14:useLocalDpi xmlns:a14="http://schemas.microsoft.com/office/drawing/2010/main" val="0"/>
              </a:ext>
            </a:extLst>
          </a:blip>
          <a:srcRect t="654" b="3859"/>
          <a:stretch/>
        </p:blipFill>
        <p:spPr>
          <a:xfrm>
            <a:off x="0" y="156882"/>
            <a:ext cx="12206339" cy="6544236"/>
          </a:xfrm>
          <a:prstGeom prst="rect">
            <a:avLst/>
          </a:prstGeom>
        </p:spPr>
      </p:pic>
      <p:sp>
        <p:nvSpPr>
          <p:cNvPr id="8" name="Picture Placeholder 2">
            <a:extLst>
              <a:ext uri="{FF2B5EF4-FFF2-40B4-BE49-F238E27FC236}">
                <a16:creationId xmlns:a16="http://schemas.microsoft.com/office/drawing/2014/main" id="{DAD487EF-0E7D-D0CD-4B0A-6A992D56D09D}"/>
              </a:ext>
            </a:extLst>
          </p:cNvPr>
          <p:cNvSpPr>
            <a:spLocks noGrp="1"/>
          </p:cNvSpPr>
          <p:nvPr>
            <p:ph type="pic" idx="10"/>
          </p:nvPr>
        </p:nvSpPr>
        <p:spPr>
          <a:xfrm>
            <a:off x="0" y="156884"/>
            <a:ext cx="12192000" cy="654423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7" name="Rectangle 6">
            <a:extLst>
              <a:ext uri="{FF2B5EF4-FFF2-40B4-BE49-F238E27FC236}">
                <a16:creationId xmlns:a16="http://schemas.microsoft.com/office/drawing/2014/main" id="{7262C195-DDE4-4B6E-9EAC-5304B8BD31CA}"/>
              </a:ext>
            </a:extLst>
          </p:cNvPr>
          <p:cNvSpPr/>
          <p:nvPr/>
        </p:nvSpPr>
        <p:spPr>
          <a:xfrm>
            <a:off x="591672" y="2"/>
            <a:ext cx="7637928" cy="5735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33F61BD-79C6-5DB8-7DE7-36FD8B378DAD}"/>
              </a:ext>
            </a:extLst>
          </p:cNvPr>
          <p:cNvSpPr>
            <a:spLocks noGrp="1"/>
          </p:cNvSpPr>
          <p:nvPr>
            <p:ph type="ctrTitle"/>
          </p:nvPr>
        </p:nvSpPr>
        <p:spPr>
          <a:xfrm>
            <a:off x="903039" y="1674018"/>
            <a:ext cx="6878327" cy="2387600"/>
          </a:xfrm>
        </p:spPr>
        <p:txBody>
          <a:bodyPr anchor="b"/>
          <a:lstStyle>
            <a:lvl1pPr algn="l">
              <a:defRPr sz="45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00F239A6-C54C-55DA-B208-656349F0124F}"/>
              </a:ext>
            </a:extLst>
          </p:cNvPr>
          <p:cNvSpPr>
            <a:spLocks noGrp="1"/>
          </p:cNvSpPr>
          <p:nvPr>
            <p:ph type="subTitle" idx="1"/>
          </p:nvPr>
        </p:nvSpPr>
        <p:spPr>
          <a:xfrm>
            <a:off x="903040" y="4211031"/>
            <a:ext cx="6878325" cy="1345313"/>
          </a:xfrm>
        </p:spPr>
        <p:txBody>
          <a:bodyPr>
            <a:normAutofit/>
          </a:bodyPr>
          <a:lstStyle>
            <a:lvl1pPr marL="0" indent="0" algn="l">
              <a:buNone/>
              <a:defRPr sz="21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6" name="Picture 5" descr="Logo, company name&#10;&#10;Description automatically generated">
            <a:extLst>
              <a:ext uri="{FF2B5EF4-FFF2-40B4-BE49-F238E27FC236}">
                <a16:creationId xmlns:a16="http://schemas.microsoft.com/office/drawing/2014/main" id="{9BB60AD3-58FF-3D16-A65F-7C1A8DE22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467" y="310450"/>
            <a:ext cx="1259067" cy="1288585"/>
          </a:xfrm>
          <a:prstGeom prst="rect">
            <a:avLst/>
          </a:prstGeom>
        </p:spPr>
      </p:pic>
    </p:spTree>
    <p:extLst>
      <p:ext uri="{BB962C8B-B14F-4D97-AF65-F5344CB8AC3E}">
        <p14:creationId xmlns:p14="http://schemas.microsoft.com/office/powerpoint/2010/main" val="36966579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w/ Picture Background (Sky)">
    <p:spTree>
      <p:nvGrpSpPr>
        <p:cNvPr id="1" name=""/>
        <p:cNvGrpSpPr/>
        <p:nvPr/>
      </p:nvGrpSpPr>
      <p:grpSpPr>
        <a:xfrm>
          <a:off x="0" y="0"/>
          <a:ext cx="0" cy="0"/>
          <a:chOff x="0" y="0"/>
          <a:chExt cx="0" cy="0"/>
        </a:xfrm>
      </p:grpSpPr>
      <p:pic>
        <p:nvPicPr>
          <p:cNvPr id="12" name="Picture 11" descr="A picture containing grass, sky, outdoor, field&#10;&#10;Description automatically generated">
            <a:extLst>
              <a:ext uri="{FF2B5EF4-FFF2-40B4-BE49-F238E27FC236}">
                <a16:creationId xmlns:a16="http://schemas.microsoft.com/office/drawing/2014/main" id="{04123BF0-CBAC-74E8-C27B-99C880CF311F}"/>
              </a:ext>
            </a:extLst>
          </p:cNvPr>
          <p:cNvPicPr>
            <a:picLocks noChangeAspect="1"/>
          </p:cNvPicPr>
          <p:nvPr/>
        </p:nvPicPr>
        <p:blipFill rotWithShape="1">
          <a:blip r:embed="rId2">
            <a:extLst>
              <a:ext uri="{28A0092B-C50C-407E-A947-70E740481C1C}">
                <a14:useLocalDpi xmlns:a14="http://schemas.microsoft.com/office/drawing/2010/main" val="0"/>
              </a:ext>
            </a:extLst>
          </a:blip>
          <a:srcRect t="654" b="3859"/>
          <a:stretch/>
        </p:blipFill>
        <p:spPr>
          <a:xfrm>
            <a:off x="0" y="156882"/>
            <a:ext cx="12206339" cy="6544236"/>
          </a:xfrm>
          <a:prstGeom prst="rect">
            <a:avLst/>
          </a:prstGeom>
        </p:spPr>
      </p:pic>
      <p:sp>
        <p:nvSpPr>
          <p:cNvPr id="8" name="Picture Placeholder 2">
            <a:extLst>
              <a:ext uri="{FF2B5EF4-FFF2-40B4-BE49-F238E27FC236}">
                <a16:creationId xmlns:a16="http://schemas.microsoft.com/office/drawing/2014/main" id="{DAD487EF-0E7D-D0CD-4B0A-6A992D56D09D}"/>
              </a:ext>
            </a:extLst>
          </p:cNvPr>
          <p:cNvSpPr>
            <a:spLocks noGrp="1"/>
          </p:cNvSpPr>
          <p:nvPr>
            <p:ph type="pic" idx="10"/>
          </p:nvPr>
        </p:nvSpPr>
        <p:spPr>
          <a:xfrm>
            <a:off x="0" y="156884"/>
            <a:ext cx="12192000" cy="654423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7" name="Rectangle 6">
            <a:extLst>
              <a:ext uri="{FF2B5EF4-FFF2-40B4-BE49-F238E27FC236}">
                <a16:creationId xmlns:a16="http://schemas.microsoft.com/office/drawing/2014/main" id="{7262C195-DDE4-4B6E-9EAC-5304B8BD31CA}"/>
              </a:ext>
            </a:extLst>
          </p:cNvPr>
          <p:cNvSpPr/>
          <p:nvPr/>
        </p:nvSpPr>
        <p:spPr>
          <a:xfrm>
            <a:off x="591672" y="2"/>
            <a:ext cx="7637928" cy="57356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33F61BD-79C6-5DB8-7DE7-36FD8B378DAD}"/>
              </a:ext>
            </a:extLst>
          </p:cNvPr>
          <p:cNvSpPr>
            <a:spLocks noGrp="1"/>
          </p:cNvSpPr>
          <p:nvPr>
            <p:ph type="ctrTitle"/>
          </p:nvPr>
        </p:nvSpPr>
        <p:spPr>
          <a:xfrm>
            <a:off x="903039" y="1674018"/>
            <a:ext cx="6878327" cy="2387600"/>
          </a:xfrm>
        </p:spPr>
        <p:txBody>
          <a:bodyPr anchor="b"/>
          <a:lstStyle>
            <a:lvl1pPr algn="l">
              <a:defRPr sz="45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00F239A6-C54C-55DA-B208-656349F0124F}"/>
              </a:ext>
            </a:extLst>
          </p:cNvPr>
          <p:cNvSpPr>
            <a:spLocks noGrp="1"/>
          </p:cNvSpPr>
          <p:nvPr>
            <p:ph type="subTitle" idx="1"/>
          </p:nvPr>
        </p:nvSpPr>
        <p:spPr>
          <a:xfrm>
            <a:off x="903040" y="4211031"/>
            <a:ext cx="6878325" cy="1345313"/>
          </a:xfrm>
        </p:spPr>
        <p:txBody>
          <a:bodyPr>
            <a:normAutofit/>
          </a:bodyPr>
          <a:lstStyle>
            <a:lvl1pPr marL="0" indent="0" algn="l">
              <a:buNone/>
              <a:defRPr sz="21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6" name="Picture 5" descr="Logo, company name&#10;&#10;Description automatically generated">
            <a:extLst>
              <a:ext uri="{FF2B5EF4-FFF2-40B4-BE49-F238E27FC236}">
                <a16:creationId xmlns:a16="http://schemas.microsoft.com/office/drawing/2014/main" id="{9BB60AD3-58FF-3D16-A65F-7C1A8DE22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467" y="310450"/>
            <a:ext cx="1259067" cy="1288585"/>
          </a:xfrm>
          <a:prstGeom prst="rect">
            <a:avLst/>
          </a:prstGeom>
        </p:spPr>
      </p:pic>
    </p:spTree>
    <p:extLst>
      <p:ext uri="{BB962C8B-B14F-4D97-AF65-F5344CB8AC3E}">
        <p14:creationId xmlns:p14="http://schemas.microsoft.com/office/powerpoint/2010/main" val="6877278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Ocea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835B3-DA54-6CF2-3244-CB4AD842E581}"/>
              </a:ext>
            </a:extLst>
          </p:cNvPr>
          <p:cNvSpPr/>
          <p:nvPr/>
        </p:nvSpPr>
        <p:spPr>
          <a:xfrm>
            <a:off x="267288" y="295422"/>
            <a:ext cx="11648049" cy="6302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5956C7A6-C818-3D1E-93EA-7E89E5B8D410}"/>
              </a:ext>
            </a:extLst>
          </p:cNvPr>
          <p:cNvSpPr>
            <a:spLocks noGrp="1"/>
          </p:cNvSpPr>
          <p:nvPr>
            <p:ph type="title"/>
          </p:nvPr>
        </p:nvSpPr>
        <p:spPr>
          <a:xfrm>
            <a:off x="1350499" y="837030"/>
            <a:ext cx="9200271"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25C2250-4BE1-FBE1-D643-6E71840412A4}"/>
              </a:ext>
            </a:extLst>
          </p:cNvPr>
          <p:cNvSpPr>
            <a:spLocks noGrp="1"/>
          </p:cNvSpPr>
          <p:nvPr>
            <p:ph idx="1"/>
          </p:nvPr>
        </p:nvSpPr>
        <p:spPr>
          <a:xfrm>
            <a:off x="1350499" y="2307102"/>
            <a:ext cx="9200271" cy="371387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58D7422-5385-7C70-3B3C-ABAADAFA1BA3}"/>
              </a:ext>
            </a:extLst>
          </p:cNvPr>
          <p:cNvSpPr>
            <a:spLocks noGrp="1"/>
          </p:cNvSpPr>
          <p:nvPr>
            <p:ph type="sldNum" sz="quarter" idx="12"/>
          </p:nvPr>
        </p:nvSpPr>
        <p:spPr>
          <a:xfrm>
            <a:off x="186606" y="6309019"/>
            <a:ext cx="474577" cy="365125"/>
          </a:xfrm>
        </p:spPr>
        <p:txBody>
          <a:bodyPr/>
          <a:lstStyle>
            <a:lvl1pPr>
              <a:defRPr>
                <a:solidFill>
                  <a:schemeClr val="bg1"/>
                </a:solidFill>
              </a:defRPr>
            </a:lvl1pPr>
          </a:lstStyle>
          <a:p>
            <a:fld id="{DB686368-703F-4039-82D6-73835F640415}" type="slidenum">
              <a:rPr lang="en-US" smtClean="0"/>
              <a:pPr/>
              <a:t>‹#›</a:t>
            </a:fld>
            <a:endParaRPr lang="en-US"/>
          </a:p>
        </p:txBody>
      </p:sp>
      <p:pic>
        <p:nvPicPr>
          <p:cNvPr id="5" name="Picture 4" descr="Logo, company name&#10;&#10;Description automatically generated">
            <a:extLst>
              <a:ext uri="{FF2B5EF4-FFF2-40B4-BE49-F238E27FC236}">
                <a16:creationId xmlns:a16="http://schemas.microsoft.com/office/drawing/2014/main" id="{61547545-BCAD-71AD-00E8-88E0A41C7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5678" y="5865250"/>
            <a:ext cx="817855" cy="837028"/>
          </a:xfrm>
          <a:prstGeom prst="rect">
            <a:avLst/>
          </a:prstGeom>
        </p:spPr>
      </p:pic>
    </p:spTree>
    <p:extLst>
      <p:ext uri="{BB962C8B-B14F-4D97-AF65-F5344CB8AC3E}">
        <p14:creationId xmlns:p14="http://schemas.microsoft.com/office/powerpoint/2010/main" val="33287518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Fore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835B3-DA54-6CF2-3244-CB4AD842E581}"/>
              </a:ext>
            </a:extLst>
          </p:cNvPr>
          <p:cNvSpPr/>
          <p:nvPr/>
        </p:nvSpPr>
        <p:spPr>
          <a:xfrm>
            <a:off x="267288" y="295422"/>
            <a:ext cx="11648049" cy="63023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5956C7A6-C818-3D1E-93EA-7E89E5B8D410}"/>
              </a:ext>
            </a:extLst>
          </p:cNvPr>
          <p:cNvSpPr>
            <a:spLocks noGrp="1"/>
          </p:cNvSpPr>
          <p:nvPr>
            <p:ph type="title"/>
          </p:nvPr>
        </p:nvSpPr>
        <p:spPr>
          <a:xfrm>
            <a:off x="1350499" y="837030"/>
            <a:ext cx="9200271"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25C2250-4BE1-FBE1-D643-6E71840412A4}"/>
              </a:ext>
            </a:extLst>
          </p:cNvPr>
          <p:cNvSpPr>
            <a:spLocks noGrp="1"/>
          </p:cNvSpPr>
          <p:nvPr>
            <p:ph idx="1"/>
          </p:nvPr>
        </p:nvSpPr>
        <p:spPr>
          <a:xfrm>
            <a:off x="1350499" y="2307102"/>
            <a:ext cx="9200271" cy="371387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58D7422-5385-7C70-3B3C-ABAADAFA1BA3}"/>
              </a:ext>
            </a:extLst>
          </p:cNvPr>
          <p:cNvSpPr>
            <a:spLocks noGrp="1"/>
          </p:cNvSpPr>
          <p:nvPr>
            <p:ph type="sldNum" sz="quarter" idx="12"/>
          </p:nvPr>
        </p:nvSpPr>
        <p:spPr>
          <a:xfrm>
            <a:off x="186606" y="6309019"/>
            <a:ext cx="474577" cy="365125"/>
          </a:xfrm>
        </p:spPr>
        <p:txBody>
          <a:bodyPr/>
          <a:lstStyle>
            <a:lvl1pPr>
              <a:defRPr>
                <a:solidFill>
                  <a:schemeClr val="bg1"/>
                </a:solidFill>
              </a:defRPr>
            </a:lvl1pPr>
          </a:lstStyle>
          <a:p>
            <a:fld id="{DB686368-703F-4039-82D6-73835F640415}" type="slidenum">
              <a:rPr lang="en-US" smtClean="0"/>
              <a:pPr/>
              <a:t>‹#›</a:t>
            </a:fld>
            <a:endParaRPr lang="en-US"/>
          </a:p>
        </p:txBody>
      </p:sp>
      <p:pic>
        <p:nvPicPr>
          <p:cNvPr id="5" name="Picture 4" descr="Logo, company name&#10;&#10;Description automatically generated">
            <a:extLst>
              <a:ext uri="{FF2B5EF4-FFF2-40B4-BE49-F238E27FC236}">
                <a16:creationId xmlns:a16="http://schemas.microsoft.com/office/drawing/2014/main" id="{61547545-BCAD-71AD-00E8-88E0A41C7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5678" y="5865250"/>
            <a:ext cx="817855" cy="837028"/>
          </a:xfrm>
          <a:prstGeom prst="rect">
            <a:avLst/>
          </a:prstGeom>
        </p:spPr>
      </p:pic>
    </p:spTree>
    <p:extLst>
      <p:ext uri="{BB962C8B-B14F-4D97-AF65-F5344CB8AC3E}">
        <p14:creationId xmlns:p14="http://schemas.microsoft.com/office/powerpoint/2010/main" val="21954551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Sk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835B3-DA54-6CF2-3244-CB4AD842E581}"/>
              </a:ext>
            </a:extLst>
          </p:cNvPr>
          <p:cNvSpPr/>
          <p:nvPr/>
        </p:nvSpPr>
        <p:spPr>
          <a:xfrm>
            <a:off x="267288" y="295422"/>
            <a:ext cx="11648049" cy="6302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5956C7A6-C818-3D1E-93EA-7E89E5B8D410}"/>
              </a:ext>
            </a:extLst>
          </p:cNvPr>
          <p:cNvSpPr>
            <a:spLocks noGrp="1"/>
          </p:cNvSpPr>
          <p:nvPr>
            <p:ph type="title"/>
          </p:nvPr>
        </p:nvSpPr>
        <p:spPr>
          <a:xfrm>
            <a:off x="1350499" y="837030"/>
            <a:ext cx="9200271"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25C2250-4BE1-FBE1-D643-6E71840412A4}"/>
              </a:ext>
            </a:extLst>
          </p:cNvPr>
          <p:cNvSpPr>
            <a:spLocks noGrp="1"/>
          </p:cNvSpPr>
          <p:nvPr>
            <p:ph idx="1"/>
          </p:nvPr>
        </p:nvSpPr>
        <p:spPr>
          <a:xfrm>
            <a:off x="1350499" y="2307102"/>
            <a:ext cx="9200271" cy="371387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58D7422-5385-7C70-3B3C-ABAADAFA1BA3}"/>
              </a:ext>
            </a:extLst>
          </p:cNvPr>
          <p:cNvSpPr>
            <a:spLocks noGrp="1"/>
          </p:cNvSpPr>
          <p:nvPr>
            <p:ph type="sldNum" sz="quarter" idx="12"/>
          </p:nvPr>
        </p:nvSpPr>
        <p:spPr>
          <a:xfrm>
            <a:off x="186606" y="6323087"/>
            <a:ext cx="474577" cy="365125"/>
          </a:xfrm>
        </p:spPr>
        <p:txBody>
          <a:bodyPr/>
          <a:lstStyle>
            <a:lvl1pPr>
              <a:defRPr>
                <a:solidFill>
                  <a:schemeClr val="bg1"/>
                </a:solidFill>
              </a:defRPr>
            </a:lvl1pPr>
          </a:lstStyle>
          <a:p>
            <a:fld id="{DB686368-703F-4039-82D6-73835F640415}" type="slidenum">
              <a:rPr lang="en-US" smtClean="0"/>
              <a:pPr/>
              <a:t>‹#›</a:t>
            </a:fld>
            <a:endParaRPr lang="en-US"/>
          </a:p>
        </p:txBody>
      </p:sp>
      <p:pic>
        <p:nvPicPr>
          <p:cNvPr id="5" name="Picture 4" descr="Logo, company name&#10;&#10;Description automatically generated">
            <a:extLst>
              <a:ext uri="{FF2B5EF4-FFF2-40B4-BE49-F238E27FC236}">
                <a16:creationId xmlns:a16="http://schemas.microsoft.com/office/drawing/2014/main" id="{61547545-BCAD-71AD-00E8-88E0A41C7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5678" y="5865250"/>
            <a:ext cx="817855" cy="837028"/>
          </a:xfrm>
          <a:prstGeom prst="rect">
            <a:avLst/>
          </a:prstGeom>
        </p:spPr>
      </p:pic>
    </p:spTree>
    <p:extLst>
      <p:ext uri="{BB962C8B-B14F-4D97-AF65-F5344CB8AC3E}">
        <p14:creationId xmlns:p14="http://schemas.microsoft.com/office/powerpoint/2010/main" val="10609608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Two Contents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C01AD-AE0D-2A85-2DB3-DB56505FF59B}"/>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BCC468-901F-77A6-41F6-EE8109E62B12}"/>
              </a:ext>
            </a:extLst>
          </p:cNvPr>
          <p:cNvSpPr>
            <a:spLocks noGrp="1"/>
          </p:cNvSpPr>
          <p:nvPr>
            <p:ph type="body" idx="1"/>
          </p:nvPr>
        </p:nvSpPr>
        <p:spPr>
          <a:xfrm>
            <a:off x="839789" y="1681163"/>
            <a:ext cx="5157787" cy="823912"/>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FAA7F1A-32B6-FBA4-32F3-F2CB0486FE23}"/>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672291-B179-019F-0D51-01696D7D27B5}"/>
              </a:ext>
            </a:extLst>
          </p:cNvPr>
          <p:cNvSpPr>
            <a:spLocks noGrp="1"/>
          </p:cNvSpPr>
          <p:nvPr>
            <p:ph type="body" sz="quarter" idx="3"/>
          </p:nvPr>
        </p:nvSpPr>
        <p:spPr>
          <a:xfrm>
            <a:off x="6172201" y="1681163"/>
            <a:ext cx="5183188" cy="823912"/>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8550690-8BBE-721A-68C3-5D0053C16759}"/>
              </a:ext>
            </a:extLst>
          </p:cNvPr>
          <p:cNvSpPr>
            <a:spLocks noGrp="1"/>
          </p:cNvSpPr>
          <p:nvPr>
            <p:ph sz="quarter" idx="4"/>
          </p:nvPr>
        </p:nvSpPr>
        <p:spPr>
          <a:xfrm>
            <a:off x="6172201" y="2505075"/>
            <a:ext cx="5183188" cy="3684588"/>
          </a:xfrm>
        </p:spPr>
        <p:txBody>
          <a:bodyPr/>
          <a:lstStyle>
            <a:lvl3pPr>
              <a:defRPr>
                <a:solidFill>
                  <a:schemeClr val="tx1"/>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6933FD8-27AC-1A30-CC33-E4A026D2A2EB}"/>
              </a:ext>
            </a:extLst>
          </p:cNvPr>
          <p:cNvSpPr>
            <a:spLocks noGrp="1"/>
          </p:cNvSpPr>
          <p:nvPr>
            <p:ph type="sldNum" sz="quarter" idx="12"/>
          </p:nvPr>
        </p:nvSpPr>
        <p:spPr/>
        <p:txBody>
          <a:bodyPr/>
          <a:lstStyle/>
          <a:p>
            <a:fld id="{DB686368-703F-4039-82D6-73835F640415}" type="slidenum">
              <a:rPr lang="en-US" smtClean="0"/>
              <a:pPr/>
              <a:t>‹#›</a:t>
            </a:fld>
            <a:endParaRPr lang="en-US"/>
          </a:p>
        </p:txBody>
      </p:sp>
    </p:spTree>
    <p:extLst>
      <p:ext uri="{BB962C8B-B14F-4D97-AF65-F5344CB8AC3E}">
        <p14:creationId xmlns:p14="http://schemas.microsoft.com/office/powerpoint/2010/main" val="1150737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05BCA-C7A5-CB2A-4ABE-77FBDFFFD24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F5ED6447-045C-7808-CA5E-578C133EB727}"/>
              </a:ext>
            </a:extLst>
          </p:cNvPr>
          <p:cNvSpPr>
            <a:spLocks noGrp="1"/>
          </p:cNvSpPr>
          <p:nvPr>
            <p:ph type="sldNum" sz="quarter" idx="12"/>
          </p:nvPr>
        </p:nvSpPr>
        <p:spPr/>
        <p:txBody>
          <a:bodyPr/>
          <a:lstStyle/>
          <a:p>
            <a:fld id="{6DBDE81B-C30A-4F47-8F28-E2CEE862ED7B}" type="slidenum">
              <a:rPr lang="en-US" smtClean="0"/>
              <a:pPr/>
              <a:t>‹#›</a:t>
            </a:fld>
            <a:endParaRPr lang="en-US"/>
          </a:p>
        </p:txBody>
      </p:sp>
      <p:pic>
        <p:nvPicPr>
          <p:cNvPr id="3" name="Picture 2" descr="epa_logo_horiz_Gray.eps">
            <a:extLst>
              <a:ext uri="{FF2B5EF4-FFF2-40B4-BE49-F238E27FC236}">
                <a16:creationId xmlns:a16="http://schemas.microsoft.com/office/drawing/2014/main" id="{22EE1A6D-B0C6-E056-D7E0-6C6B882A1835}"/>
              </a:ext>
            </a:extLst>
          </p:cNvPr>
          <p:cNvPicPr>
            <a:picLocks noChangeAspect="1"/>
          </p:cNvPicPr>
          <p:nvPr userDrawn="1"/>
        </p:nvPicPr>
        <p:blipFill>
          <a:blip r:embed="rId2">
            <a:alphaModFix amt="63000"/>
            <a:extLst>
              <a:ext uri="{28A0092B-C50C-407E-A947-70E740481C1C}">
                <a14:useLocalDpi xmlns:a14="http://schemas.microsoft.com/office/drawing/2010/main" val="0"/>
              </a:ext>
            </a:extLst>
          </a:blip>
          <a:stretch>
            <a:fillRect/>
          </a:stretch>
        </p:blipFill>
        <p:spPr>
          <a:xfrm>
            <a:off x="308641" y="6454241"/>
            <a:ext cx="774311" cy="201466"/>
          </a:xfrm>
          <a:prstGeom prst="rect">
            <a:avLst/>
          </a:prstGeom>
        </p:spPr>
      </p:pic>
      <p:pic>
        <p:nvPicPr>
          <p:cNvPr id="4" name="Picture 3" descr="SlideENERGYSTAR_Template_v3.jpg">
            <a:extLst>
              <a:ext uri="{FF2B5EF4-FFF2-40B4-BE49-F238E27FC236}">
                <a16:creationId xmlns:a16="http://schemas.microsoft.com/office/drawing/2014/main" id="{1324AEFC-C0FC-2990-E664-436FEF9FEA3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29" r="1472"/>
          <a:stretch/>
        </p:blipFill>
        <p:spPr>
          <a:xfrm>
            <a:off x="2787" y="6208418"/>
            <a:ext cx="12192000" cy="649582"/>
          </a:xfrm>
          <a:prstGeom prst="rect">
            <a:avLst/>
          </a:prstGeom>
        </p:spPr>
      </p:pic>
    </p:spTree>
    <p:extLst>
      <p:ext uri="{BB962C8B-B14F-4D97-AF65-F5344CB8AC3E}">
        <p14:creationId xmlns:p14="http://schemas.microsoft.com/office/powerpoint/2010/main" val="9445704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Impactful, 1 content bo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815F14-4679-A8EA-87D9-F2A1A2F0A509}"/>
              </a:ext>
            </a:extLst>
          </p:cNvPr>
          <p:cNvSpPr/>
          <p:nvPr/>
        </p:nvSpPr>
        <p:spPr>
          <a:xfrm>
            <a:off x="0" y="2"/>
            <a:ext cx="12192000" cy="2771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9B4BA11-7830-1AEC-1026-E11477498826}"/>
              </a:ext>
            </a:extLst>
          </p:cNvPr>
          <p:cNvSpPr>
            <a:spLocks noGrp="1"/>
          </p:cNvSpPr>
          <p:nvPr>
            <p:ph type="title"/>
          </p:nvPr>
        </p:nvSpPr>
        <p:spPr>
          <a:xfrm>
            <a:off x="831851" y="1709739"/>
            <a:ext cx="10515600" cy="949056"/>
          </a:xfrm>
        </p:spPr>
        <p:txBody>
          <a:bodyPr anchor="b"/>
          <a:lstStyle>
            <a:lvl1pPr>
              <a:defRPr sz="45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4B47E44-DFA6-122F-48A1-D3A1EB003E93}"/>
              </a:ext>
            </a:extLst>
          </p:cNvPr>
          <p:cNvSpPr>
            <a:spLocks noGrp="1"/>
          </p:cNvSpPr>
          <p:nvPr>
            <p:ph type="body" idx="1"/>
          </p:nvPr>
        </p:nvSpPr>
        <p:spPr>
          <a:xfrm>
            <a:off x="831851" y="2883879"/>
            <a:ext cx="10515600" cy="3205773"/>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8DA9A7E-4DD7-444B-F544-83C3A4BEADBA}"/>
              </a:ext>
            </a:extLst>
          </p:cNvPr>
          <p:cNvSpPr>
            <a:spLocks noGrp="1"/>
          </p:cNvSpPr>
          <p:nvPr>
            <p:ph type="sldNum" sz="quarter" idx="12"/>
          </p:nvPr>
        </p:nvSpPr>
        <p:spPr/>
        <p:txBody>
          <a:bodyPr/>
          <a:lstStyle/>
          <a:p>
            <a:fld id="{DB686368-703F-4039-82D6-73835F640415}" type="slidenum">
              <a:rPr lang="en-US" smtClean="0"/>
              <a:pPr/>
              <a:t>‹#›</a:t>
            </a:fld>
            <a:endParaRPr lang="en-US"/>
          </a:p>
        </p:txBody>
      </p:sp>
    </p:spTree>
    <p:extLst>
      <p:ext uri="{BB962C8B-B14F-4D97-AF65-F5344CB8AC3E}">
        <p14:creationId xmlns:p14="http://schemas.microsoft.com/office/powerpoint/2010/main" val="33731194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Impactful, 2 content box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815F14-4679-A8EA-87D9-F2A1A2F0A509}"/>
              </a:ext>
            </a:extLst>
          </p:cNvPr>
          <p:cNvSpPr/>
          <p:nvPr/>
        </p:nvSpPr>
        <p:spPr>
          <a:xfrm>
            <a:off x="0" y="2"/>
            <a:ext cx="12192000" cy="27713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9B4BA11-7830-1AEC-1026-E11477498826}"/>
              </a:ext>
            </a:extLst>
          </p:cNvPr>
          <p:cNvSpPr>
            <a:spLocks noGrp="1"/>
          </p:cNvSpPr>
          <p:nvPr>
            <p:ph type="title"/>
          </p:nvPr>
        </p:nvSpPr>
        <p:spPr>
          <a:xfrm>
            <a:off x="831851" y="1709739"/>
            <a:ext cx="10515600" cy="949056"/>
          </a:xfrm>
        </p:spPr>
        <p:txBody>
          <a:bodyPr anchor="b"/>
          <a:lstStyle>
            <a:lvl1pPr>
              <a:defRPr sz="45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4B47E44-DFA6-122F-48A1-D3A1EB003E93}"/>
              </a:ext>
            </a:extLst>
          </p:cNvPr>
          <p:cNvSpPr>
            <a:spLocks noGrp="1"/>
          </p:cNvSpPr>
          <p:nvPr>
            <p:ph type="body" idx="1"/>
          </p:nvPr>
        </p:nvSpPr>
        <p:spPr>
          <a:xfrm>
            <a:off x="831849" y="2883879"/>
            <a:ext cx="4918515" cy="3205773"/>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8DA9A7E-4DD7-444B-F544-83C3A4BEADBA}"/>
              </a:ext>
            </a:extLst>
          </p:cNvPr>
          <p:cNvSpPr>
            <a:spLocks noGrp="1"/>
          </p:cNvSpPr>
          <p:nvPr>
            <p:ph type="sldNum" sz="quarter" idx="12"/>
          </p:nvPr>
        </p:nvSpPr>
        <p:spPr/>
        <p:txBody>
          <a:bodyPr/>
          <a:lstStyle/>
          <a:p>
            <a:fld id="{DB686368-703F-4039-82D6-73835F640415}" type="slidenum">
              <a:rPr lang="en-US" smtClean="0"/>
              <a:pPr/>
              <a:t>‹#›</a:t>
            </a:fld>
            <a:endParaRPr lang="en-US"/>
          </a:p>
        </p:txBody>
      </p:sp>
      <p:sp>
        <p:nvSpPr>
          <p:cNvPr id="4" name="Text Placeholder 2">
            <a:extLst>
              <a:ext uri="{FF2B5EF4-FFF2-40B4-BE49-F238E27FC236}">
                <a16:creationId xmlns:a16="http://schemas.microsoft.com/office/drawing/2014/main" id="{F85E3223-AA15-F77B-B2BA-0FD26FED9B61}"/>
              </a:ext>
            </a:extLst>
          </p:cNvPr>
          <p:cNvSpPr>
            <a:spLocks noGrp="1"/>
          </p:cNvSpPr>
          <p:nvPr>
            <p:ph type="body" idx="13"/>
          </p:nvPr>
        </p:nvSpPr>
        <p:spPr>
          <a:xfrm>
            <a:off x="6428936" y="2883879"/>
            <a:ext cx="4918515" cy="3205773"/>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88242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entered Larg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8891" y="1374323"/>
            <a:ext cx="9901967" cy="4261985"/>
          </a:xfrm>
        </p:spPr>
        <p:txBody>
          <a:bodyPr>
            <a:normAutofit/>
          </a:bodyPr>
          <a:lstStyle>
            <a:lvl1pPr algn="ctr">
              <a:lnSpc>
                <a:spcPct val="100000"/>
              </a:lnSpc>
              <a:spcBef>
                <a:spcPts val="0"/>
              </a:spcBef>
              <a:buNone/>
              <a:defRPr sz="2400"/>
            </a:lvl1pPr>
            <a:lvl2pPr>
              <a:lnSpc>
                <a:spcPts val="2000"/>
              </a:lnSpc>
              <a:spcBef>
                <a:spcPts val="600"/>
              </a:spcBef>
              <a:defRPr/>
            </a:lvl2pPr>
            <a:lvl3pPr>
              <a:lnSpc>
                <a:spcPts val="2000"/>
              </a:lnSpc>
              <a:spcBef>
                <a:spcPts val="600"/>
              </a:spcBef>
              <a:defRPr/>
            </a:lvl3pPr>
            <a:lvl4pPr>
              <a:lnSpc>
                <a:spcPts val="2000"/>
              </a:lnSpc>
              <a:spcBef>
                <a:spcPts val="600"/>
              </a:spcBef>
              <a:defRPr/>
            </a:lvl4pPr>
            <a:lvl5pPr>
              <a:lnSpc>
                <a:spcPts val="2000"/>
              </a:lnSpc>
              <a:spcBef>
                <a:spcPts val="600"/>
              </a:spcBef>
              <a:defRPr/>
            </a:lvl5pPr>
          </a:lstStyle>
          <a:p>
            <a:pPr lvl="0"/>
            <a:endParaRPr lang="en-US"/>
          </a:p>
        </p:txBody>
      </p:sp>
      <p:pic>
        <p:nvPicPr>
          <p:cNvPr id="7" name="Picture 6" descr="epa_logo_horiz_Gray.eps"/>
          <p:cNvPicPr>
            <a:picLocks noChangeAspect="1"/>
          </p:cNvPicPr>
          <p:nvPr userDrawn="1"/>
        </p:nvPicPr>
        <p:blipFill>
          <a:blip r:embed="rId2">
            <a:alphaModFix amt="63000"/>
            <a:extLst>
              <a:ext uri="{28A0092B-C50C-407E-A947-70E740481C1C}">
                <a14:useLocalDpi xmlns:a14="http://schemas.microsoft.com/office/drawing/2010/main" val="0"/>
              </a:ext>
            </a:extLst>
          </a:blip>
          <a:stretch>
            <a:fillRect/>
          </a:stretch>
        </p:blipFill>
        <p:spPr>
          <a:xfrm>
            <a:off x="308641" y="6454241"/>
            <a:ext cx="774311" cy="201466"/>
          </a:xfrm>
          <a:prstGeom prst="rect">
            <a:avLst/>
          </a:prstGeom>
        </p:spPr>
      </p:pic>
      <p:pic>
        <p:nvPicPr>
          <p:cNvPr id="9" name="Picture 8" descr="SlideENERGYSTAR_Template_v3.jpg"/>
          <p:cNvPicPr>
            <a:picLocks noChangeAspect="1"/>
          </p:cNvPicPr>
          <p:nvPr userDrawn="1"/>
        </p:nvPicPr>
        <p:blipFill rotWithShape="1">
          <a:blip r:embed="rId3">
            <a:extLst>
              <a:ext uri="{28A0092B-C50C-407E-A947-70E740481C1C}">
                <a14:useLocalDpi xmlns:a14="http://schemas.microsoft.com/office/drawing/2010/main" val="0"/>
              </a:ext>
            </a:extLst>
          </a:blip>
          <a:srcRect l="929" r="1472"/>
          <a:stretch/>
        </p:blipFill>
        <p:spPr>
          <a:xfrm>
            <a:off x="0" y="6208418"/>
            <a:ext cx="12192000" cy="649582"/>
          </a:xfrm>
          <a:prstGeom prst="rect">
            <a:avLst/>
          </a:prstGeom>
        </p:spPr>
      </p:pic>
      <p:pic>
        <p:nvPicPr>
          <p:cNvPr id="3073" name="Image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552451" y="0"/>
            <a:ext cx="13269384" cy="966788"/>
          </a:xfrm>
          <a:prstGeom prst="rect">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Slide Number Placeholder 5"/>
          <p:cNvSpPr>
            <a:spLocks noGrp="1"/>
          </p:cNvSpPr>
          <p:nvPr>
            <p:ph type="sldNum" sz="quarter" idx="12"/>
          </p:nvPr>
        </p:nvSpPr>
        <p:spPr>
          <a:xfrm>
            <a:off x="11558016" y="6373369"/>
            <a:ext cx="636771" cy="365125"/>
          </a:xfrm>
        </p:spPr>
        <p:txBody>
          <a:bodyPr/>
          <a:lstStyle/>
          <a:p>
            <a:fld id="{6DBDE81B-C30A-4F47-8F28-E2CEE862ED7B}" type="slidenum">
              <a:rPr lang="en-US" smtClean="0"/>
              <a:pPr/>
              <a:t>‹#›</a:t>
            </a:fld>
            <a:endParaRPr lang="en-US"/>
          </a:p>
        </p:txBody>
      </p:sp>
    </p:spTree>
    <p:extLst>
      <p:ext uri="{BB962C8B-B14F-4D97-AF65-F5344CB8AC3E}">
        <p14:creationId xmlns:p14="http://schemas.microsoft.com/office/powerpoint/2010/main" val="26849267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Impactful, 3 content box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815F14-4679-A8EA-87D9-F2A1A2F0A509}"/>
              </a:ext>
            </a:extLst>
          </p:cNvPr>
          <p:cNvSpPr/>
          <p:nvPr/>
        </p:nvSpPr>
        <p:spPr>
          <a:xfrm>
            <a:off x="0" y="2"/>
            <a:ext cx="12192000" cy="27713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9B4BA11-7830-1AEC-1026-E11477498826}"/>
              </a:ext>
            </a:extLst>
          </p:cNvPr>
          <p:cNvSpPr>
            <a:spLocks noGrp="1"/>
          </p:cNvSpPr>
          <p:nvPr>
            <p:ph type="title"/>
          </p:nvPr>
        </p:nvSpPr>
        <p:spPr>
          <a:xfrm>
            <a:off x="831851" y="1709739"/>
            <a:ext cx="10515600" cy="949056"/>
          </a:xfrm>
        </p:spPr>
        <p:txBody>
          <a:bodyPr anchor="b"/>
          <a:lstStyle>
            <a:lvl1pPr>
              <a:defRPr sz="45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4B47E44-DFA6-122F-48A1-D3A1EB003E93}"/>
              </a:ext>
            </a:extLst>
          </p:cNvPr>
          <p:cNvSpPr>
            <a:spLocks noGrp="1"/>
          </p:cNvSpPr>
          <p:nvPr>
            <p:ph type="body" idx="1"/>
          </p:nvPr>
        </p:nvSpPr>
        <p:spPr>
          <a:xfrm>
            <a:off x="831849" y="2883879"/>
            <a:ext cx="3089715" cy="3205773"/>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8DA9A7E-4DD7-444B-F544-83C3A4BEADBA}"/>
              </a:ext>
            </a:extLst>
          </p:cNvPr>
          <p:cNvSpPr>
            <a:spLocks noGrp="1"/>
          </p:cNvSpPr>
          <p:nvPr>
            <p:ph type="sldNum" sz="quarter" idx="12"/>
          </p:nvPr>
        </p:nvSpPr>
        <p:spPr/>
        <p:txBody>
          <a:bodyPr/>
          <a:lstStyle/>
          <a:p>
            <a:fld id="{DB686368-703F-4039-82D6-73835F640415}" type="slidenum">
              <a:rPr lang="en-US" smtClean="0"/>
              <a:pPr/>
              <a:t>‹#›</a:t>
            </a:fld>
            <a:endParaRPr lang="en-US"/>
          </a:p>
        </p:txBody>
      </p:sp>
      <p:sp>
        <p:nvSpPr>
          <p:cNvPr id="4" name="Text Placeholder 2">
            <a:extLst>
              <a:ext uri="{FF2B5EF4-FFF2-40B4-BE49-F238E27FC236}">
                <a16:creationId xmlns:a16="http://schemas.microsoft.com/office/drawing/2014/main" id="{94D584F9-F045-464E-B5DF-D4F912E1675F}"/>
              </a:ext>
            </a:extLst>
          </p:cNvPr>
          <p:cNvSpPr>
            <a:spLocks noGrp="1"/>
          </p:cNvSpPr>
          <p:nvPr>
            <p:ph type="body" idx="13"/>
          </p:nvPr>
        </p:nvSpPr>
        <p:spPr>
          <a:xfrm>
            <a:off x="4544793" y="2883879"/>
            <a:ext cx="3089715" cy="3205773"/>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Text Placeholder 2">
            <a:extLst>
              <a:ext uri="{FF2B5EF4-FFF2-40B4-BE49-F238E27FC236}">
                <a16:creationId xmlns:a16="http://schemas.microsoft.com/office/drawing/2014/main" id="{6D9B0FA8-2CF0-7510-174C-7A34968AC829}"/>
              </a:ext>
            </a:extLst>
          </p:cNvPr>
          <p:cNvSpPr>
            <a:spLocks noGrp="1"/>
          </p:cNvSpPr>
          <p:nvPr>
            <p:ph type="body" idx="14"/>
          </p:nvPr>
        </p:nvSpPr>
        <p:spPr>
          <a:xfrm>
            <a:off x="8257736" y="2883879"/>
            <a:ext cx="3089715" cy="3205773"/>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353134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Impactful (Sla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815F14-4679-A8EA-87D9-F2A1A2F0A509}"/>
              </a:ext>
            </a:extLst>
          </p:cNvPr>
          <p:cNvSpPr/>
          <p:nvPr/>
        </p:nvSpPr>
        <p:spPr>
          <a:xfrm>
            <a:off x="0" y="2"/>
            <a:ext cx="12192000" cy="277133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9B4BA11-7830-1AEC-1026-E11477498826}"/>
              </a:ext>
            </a:extLst>
          </p:cNvPr>
          <p:cNvSpPr>
            <a:spLocks noGrp="1"/>
          </p:cNvSpPr>
          <p:nvPr>
            <p:ph type="title"/>
          </p:nvPr>
        </p:nvSpPr>
        <p:spPr>
          <a:xfrm>
            <a:off x="831851" y="1709739"/>
            <a:ext cx="10515600" cy="949056"/>
          </a:xfrm>
        </p:spPr>
        <p:txBody>
          <a:bodyPr anchor="b"/>
          <a:lstStyle>
            <a:lvl1pPr>
              <a:defRPr sz="45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4B47E44-DFA6-122F-48A1-D3A1EB003E93}"/>
              </a:ext>
            </a:extLst>
          </p:cNvPr>
          <p:cNvSpPr>
            <a:spLocks noGrp="1"/>
          </p:cNvSpPr>
          <p:nvPr>
            <p:ph type="body" idx="1"/>
          </p:nvPr>
        </p:nvSpPr>
        <p:spPr>
          <a:xfrm>
            <a:off x="831851" y="2883879"/>
            <a:ext cx="10515600" cy="3205773"/>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8DA9A7E-4DD7-444B-F544-83C3A4BEADBA}"/>
              </a:ext>
            </a:extLst>
          </p:cNvPr>
          <p:cNvSpPr>
            <a:spLocks noGrp="1"/>
          </p:cNvSpPr>
          <p:nvPr>
            <p:ph type="sldNum" sz="quarter" idx="12"/>
          </p:nvPr>
        </p:nvSpPr>
        <p:spPr/>
        <p:txBody>
          <a:bodyPr/>
          <a:lstStyle/>
          <a:p>
            <a:fld id="{DB686368-703F-4039-82D6-73835F640415}" type="slidenum">
              <a:rPr lang="en-US" smtClean="0"/>
              <a:pPr/>
              <a:t>‹#›</a:t>
            </a:fld>
            <a:endParaRPr lang="en-US"/>
          </a:p>
        </p:txBody>
      </p:sp>
    </p:spTree>
    <p:extLst>
      <p:ext uri="{BB962C8B-B14F-4D97-AF65-F5344CB8AC3E}">
        <p14:creationId xmlns:p14="http://schemas.microsoft.com/office/powerpoint/2010/main" val="5618842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Header, subhead, big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10045-9656-E2D3-CAA6-6BD5004CF32C}"/>
              </a:ext>
            </a:extLst>
          </p:cNvPr>
          <p:cNvSpPr>
            <a:spLocks noGrp="1"/>
          </p:cNvSpPr>
          <p:nvPr>
            <p:ph type="title"/>
          </p:nvPr>
        </p:nvSpPr>
        <p:spPr>
          <a:xfrm>
            <a:off x="839788" y="457200"/>
            <a:ext cx="3932237" cy="1600200"/>
          </a:xfrm>
        </p:spPr>
        <p:txBody>
          <a:bodyPr anchor="b"/>
          <a:lstStyle>
            <a:lvl1pPr>
              <a:defRPr sz="2400" b="1"/>
            </a:lvl1pPr>
          </a:lstStyle>
          <a:p>
            <a:r>
              <a:rPr lang="en-US"/>
              <a:t>Click to edit Master title style</a:t>
            </a:r>
          </a:p>
        </p:txBody>
      </p:sp>
      <p:sp>
        <p:nvSpPr>
          <p:cNvPr id="3" name="Picture Placeholder 2">
            <a:extLst>
              <a:ext uri="{FF2B5EF4-FFF2-40B4-BE49-F238E27FC236}">
                <a16:creationId xmlns:a16="http://schemas.microsoft.com/office/drawing/2014/main" id="{2F972AB1-06D4-70CE-FEF1-C03DC68143F1}"/>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781E7481-7F2C-8629-FFE4-B03ED680AD18}"/>
              </a:ext>
            </a:extLst>
          </p:cNvPr>
          <p:cNvSpPr>
            <a:spLocks noGrp="1"/>
          </p:cNvSpPr>
          <p:nvPr>
            <p:ph type="body" sz="half" idx="2"/>
          </p:nvPr>
        </p:nvSpPr>
        <p:spPr>
          <a:xfrm>
            <a:off x="839788" y="2239618"/>
            <a:ext cx="3932237" cy="3629371"/>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a:extLst>
              <a:ext uri="{FF2B5EF4-FFF2-40B4-BE49-F238E27FC236}">
                <a16:creationId xmlns:a16="http://schemas.microsoft.com/office/drawing/2014/main" id="{E8C19F2F-0E89-F87C-7F49-C41ED0C2FF33}"/>
              </a:ext>
            </a:extLst>
          </p:cNvPr>
          <p:cNvSpPr>
            <a:spLocks noGrp="1"/>
          </p:cNvSpPr>
          <p:nvPr>
            <p:ph type="sldNum" sz="quarter" idx="12"/>
          </p:nvPr>
        </p:nvSpPr>
        <p:spPr/>
        <p:txBody>
          <a:bodyPr/>
          <a:lstStyle/>
          <a:p>
            <a:fld id="{DB686368-703F-4039-82D6-73835F640415}" type="slidenum">
              <a:rPr lang="en-US" smtClean="0"/>
              <a:pPr/>
              <a:t>‹#›</a:t>
            </a:fld>
            <a:endParaRPr lang="en-US"/>
          </a:p>
        </p:txBody>
      </p:sp>
    </p:spTree>
    <p:extLst>
      <p:ext uri="{BB962C8B-B14F-4D97-AF65-F5344CB8AC3E}">
        <p14:creationId xmlns:p14="http://schemas.microsoft.com/office/powerpoint/2010/main" val="5761968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Header, Subhead, Content (Ocea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F90E24A-F599-17C5-31A9-582A2B05E6BB}"/>
              </a:ext>
            </a:extLst>
          </p:cNvPr>
          <p:cNvSpPr/>
          <p:nvPr/>
        </p:nvSpPr>
        <p:spPr>
          <a:xfrm>
            <a:off x="2" y="0"/>
            <a:ext cx="499403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A028417A-9C5A-B5DD-EEAE-21675BEB91F9}"/>
              </a:ext>
            </a:extLst>
          </p:cNvPr>
          <p:cNvSpPr>
            <a:spLocks noGrp="1"/>
          </p:cNvSpPr>
          <p:nvPr>
            <p:ph type="title"/>
          </p:nvPr>
        </p:nvSpPr>
        <p:spPr>
          <a:xfrm>
            <a:off x="839788" y="457200"/>
            <a:ext cx="3932237" cy="1600200"/>
          </a:xfrm>
        </p:spPr>
        <p:txBody>
          <a:bodyPr anchor="b"/>
          <a:lstStyle>
            <a:lvl1pPr>
              <a:defRPr sz="240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0A7592A-BCF5-1DDB-F6AB-0A9D6F64DA1D}"/>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E7B7F8-4516-FBF6-CEEE-FBC8C1121758}"/>
              </a:ext>
            </a:extLst>
          </p:cNvPr>
          <p:cNvSpPr>
            <a:spLocks noGrp="1"/>
          </p:cNvSpPr>
          <p:nvPr>
            <p:ph type="body" sz="half" idx="2"/>
          </p:nvPr>
        </p:nvSpPr>
        <p:spPr>
          <a:xfrm>
            <a:off x="839788" y="2252870"/>
            <a:ext cx="3932237" cy="3616118"/>
          </a:xfrm>
        </p:spPr>
        <p:txBody>
          <a:bodyPr>
            <a:normAutofit/>
          </a:bodyPr>
          <a:lstStyle>
            <a:lvl1pPr marL="0" indent="0">
              <a:buNone/>
              <a:defRPr sz="18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a:extLst>
              <a:ext uri="{FF2B5EF4-FFF2-40B4-BE49-F238E27FC236}">
                <a16:creationId xmlns:a16="http://schemas.microsoft.com/office/drawing/2014/main" id="{DA24E6FF-13D7-B98F-BB1B-DD65EA8C0268}"/>
              </a:ext>
            </a:extLst>
          </p:cNvPr>
          <p:cNvSpPr>
            <a:spLocks noGrp="1"/>
          </p:cNvSpPr>
          <p:nvPr>
            <p:ph type="sldNum" sz="quarter" idx="12"/>
          </p:nvPr>
        </p:nvSpPr>
        <p:spPr/>
        <p:txBody>
          <a:bodyPr/>
          <a:lstStyle>
            <a:lvl1pPr>
              <a:defRPr>
                <a:solidFill>
                  <a:schemeClr val="bg1"/>
                </a:solidFill>
              </a:defRPr>
            </a:lvl1pPr>
          </a:lstStyle>
          <a:p>
            <a:fld id="{DB686368-703F-4039-82D6-73835F640415}" type="slidenum">
              <a:rPr lang="en-US" smtClean="0"/>
              <a:pPr/>
              <a:t>‹#›</a:t>
            </a:fld>
            <a:endParaRPr lang="en-US"/>
          </a:p>
        </p:txBody>
      </p:sp>
    </p:spTree>
    <p:extLst>
      <p:ext uri="{BB962C8B-B14F-4D97-AF65-F5344CB8AC3E}">
        <p14:creationId xmlns:p14="http://schemas.microsoft.com/office/powerpoint/2010/main" val="34645886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Header, Subhead, Content (Fores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F90E24A-F599-17C5-31A9-582A2B05E6BB}"/>
              </a:ext>
            </a:extLst>
          </p:cNvPr>
          <p:cNvSpPr/>
          <p:nvPr/>
        </p:nvSpPr>
        <p:spPr>
          <a:xfrm>
            <a:off x="2" y="0"/>
            <a:ext cx="499403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A028417A-9C5A-B5DD-EEAE-21675BEB91F9}"/>
              </a:ext>
            </a:extLst>
          </p:cNvPr>
          <p:cNvSpPr>
            <a:spLocks noGrp="1"/>
          </p:cNvSpPr>
          <p:nvPr>
            <p:ph type="title"/>
          </p:nvPr>
        </p:nvSpPr>
        <p:spPr>
          <a:xfrm>
            <a:off x="839788" y="457200"/>
            <a:ext cx="3932237" cy="1600200"/>
          </a:xfrm>
        </p:spPr>
        <p:txBody>
          <a:bodyPr anchor="b"/>
          <a:lstStyle>
            <a:lvl1pPr>
              <a:defRPr sz="240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0A7592A-BCF5-1DDB-F6AB-0A9D6F64DA1D}"/>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A24E6FF-13D7-B98F-BB1B-DD65EA8C0268}"/>
              </a:ext>
            </a:extLst>
          </p:cNvPr>
          <p:cNvSpPr>
            <a:spLocks noGrp="1"/>
          </p:cNvSpPr>
          <p:nvPr>
            <p:ph type="sldNum" sz="quarter" idx="12"/>
          </p:nvPr>
        </p:nvSpPr>
        <p:spPr/>
        <p:txBody>
          <a:bodyPr/>
          <a:lstStyle>
            <a:lvl1pPr>
              <a:defRPr>
                <a:solidFill>
                  <a:schemeClr val="bg1"/>
                </a:solidFill>
              </a:defRPr>
            </a:lvl1pPr>
          </a:lstStyle>
          <a:p>
            <a:fld id="{DB686368-703F-4039-82D6-73835F640415}" type="slidenum">
              <a:rPr lang="en-US" smtClean="0"/>
              <a:pPr/>
              <a:t>‹#›</a:t>
            </a:fld>
            <a:endParaRPr lang="en-US"/>
          </a:p>
        </p:txBody>
      </p:sp>
      <p:sp>
        <p:nvSpPr>
          <p:cNvPr id="5" name="Text Placeholder 3">
            <a:extLst>
              <a:ext uri="{FF2B5EF4-FFF2-40B4-BE49-F238E27FC236}">
                <a16:creationId xmlns:a16="http://schemas.microsoft.com/office/drawing/2014/main" id="{3AF888AF-E45F-90AF-ACDB-15E600E8FFA8}"/>
              </a:ext>
            </a:extLst>
          </p:cNvPr>
          <p:cNvSpPr>
            <a:spLocks noGrp="1"/>
          </p:cNvSpPr>
          <p:nvPr>
            <p:ph type="body" sz="half" idx="2"/>
          </p:nvPr>
        </p:nvSpPr>
        <p:spPr>
          <a:xfrm>
            <a:off x="839788" y="2252870"/>
            <a:ext cx="3932237" cy="3616118"/>
          </a:xfrm>
        </p:spPr>
        <p:txBody>
          <a:bodyPr>
            <a:normAutofit/>
          </a:bodyPr>
          <a:lstStyle>
            <a:lvl1pPr marL="0" indent="0">
              <a:buNone/>
              <a:defRPr sz="18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3196017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Header, Subhead, Content (Sk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F90E24A-F599-17C5-31A9-582A2B05E6BB}"/>
              </a:ext>
            </a:extLst>
          </p:cNvPr>
          <p:cNvSpPr/>
          <p:nvPr/>
        </p:nvSpPr>
        <p:spPr>
          <a:xfrm>
            <a:off x="2" y="0"/>
            <a:ext cx="499403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A028417A-9C5A-B5DD-EEAE-21675BEB91F9}"/>
              </a:ext>
            </a:extLst>
          </p:cNvPr>
          <p:cNvSpPr>
            <a:spLocks noGrp="1"/>
          </p:cNvSpPr>
          <p:nvPr>
            <p:ph type="title"/>
          </p:nvPr>
        </p:nvSpPr>
        <p:spPr>
          <a:xfrm>
            <a:off x="839788" y="457200"/>
            <a:ext cx="3932237" cy="1600200"/>
          </a:xfrm>
        </p:spPr>
        <p:txBody>
          <a:bodyPr anchor="b"/>
          <a:lstStyle>
            <a:lvl1pPr>
              <a:defRPr sz="240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0A7592A-BCF5-1DDB-F6AB-0A9D6F64DA1D}"/>
              </a:ext>
            </a:extLst>
          </p:cNvPr>
          <p:cNvSpPr>
            <a:spLocks noGrp="1"/>
          </p:cNvSpPr>
          <p:nvPr>
            <p:ph idx="1"/>
          </p:nvPr>
        </p:nvSpPr>
        <p:spPr>
          <a:xfrm>
            <a:off x="5183188" y="987427"/>
            <a:ext cx="6172200" cy="4873625"/>
          </a:xfrm>
        </p:spPr>
        <p:txBody>
          <a:bodyPr/>
          <a:lstStyle>
            <a:lvl1pPr>
              <a:defRPr sz="2400">
                <a:solidFill>
                  <a:schemeClr val="tx1"/>
                </a:solidFill>
              </a:defRPr>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A24E6FF-13D7-B98F-BB1B-DD65EA8C0268}"/>
              </a:ext>
            </a:extLst>
          </p:cNvPr>
          <p:cNvSpPr>
            <a:spLocks noGrp="1"/>
          </p:cNvSpPr>
          <p:nvPr>
            <p:ph type="sldNum" sz="quarter" idx="12"/>
          </p:nvPr>
        </p:nvSpPr>
        <p:spPr/>
        <p:txBody>
          <a:bodyPr/>
          <a:lstStyle>
            <a:lvl1pPr>
              <a:defRPr>
                <a:solidFill>
                  <a:schemeClr val="bg1"/>
                </a:solidFill>
              </a:defRPr>
            </a:lvl1pPr>
          </a:lstStyle>
          <a:p>
            <a:fld id="{DB686368-703F-4039-82D6-73835F640415}" type="slidenum">
              <a:rPr lang="en-US" smtClean="0"/>
              <a:pPr/>
              <a:t>‹#›</a:t>
            </a:fld>
            <a:endParaRPr lang="en-US"/>
          </a:p>
        </p:txBody>
      </p:sp>
      <p:sp>
        <p:nvSpPr>
          <p:cNvPr id="5" name="Text Placeholder 3">
            <a:extLst>
              <a:ext uri="{FF2B5EF4-FFF2-40B4-BE49-F238E27FC236}">
                <a16:creationId xmlns:a16="http://schemas.microsoft.com/office/drawing/2014/main" id="{4C788005-FEF3-AF73-7110-5FA8FC5754C3}"/>
              </a:ext>
            </a:extLst>
          </p:cNvPr>
          <p:cNvSpPr>
            <a:spLocks noGrp="1"/>
          </p:cNvSpPr>
          <p:nvPr>
            <p:ph type="body" sz="half" idx="2"/>
          </p:nvPr>
        </p:nvSpPr>
        <p:spPr>
          <a:xfrm>
            <a:off x="839788" y="2252870"/>
            <a:ext cx="3932237" cy="3616118"/>
          </a:xfrm>
        </p:spPr>
        <p:txBody>
          <a:bodyPr>
            <a:normAutofit/>
          </a:bodyPr>
          <a:lstStyle>
            <a:lvl1pPr marL="0" indent="0">
              <a:buNone/>
              <a:defRPr sz="18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7086923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Header, Subhead, Content (Sla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F90E24A-F599-17C5-31A9-582A2B05E6BB}"/>
              </a:ext>
            </a:extLst>
          </p:cNvPr>
          <p:cNvSpPr/>
          <p:nvPr/>
        </p:nvSpPr>
        <p:spPr>
          <a:xfrm>
            <a:off x="2" y="0"/>
            <a:ext cx="4994031"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A028417A-9C5A-B5DD-EEAE-21675BEB91F9}"/>
              </a:ext>
            </a:extLst>
          </p:cNvPr>
          <p:cNvSpPr>
            <a:spLocks noGrp="1"/>
          </p:cNvSpPr>
          <p:nvPr>
            <p:ph type="title"/>
          </p:nvPr>
        </p:nvSpPr>
        <p:spPr>
          <a:xfrm>
            <a:off x="839788" y="457200"/>
            <a:ext cx="3932237" cy="1600200"/>
          </a:xfrm>
        </p:spPr>
        <p:txBody>
          <a:bodyPr anchor="b"/>
          <a:lstStyle>
            <a:lvl1pPr>
              <a:defRPr sz="240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0A7592A-BCF5-1DDB-F6AB-0A9D6F64DA1D}"/>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E7B7F8-4516-FBF6-CEEE-FBC8C1121758}"/>
              </a:ext>
            </a:extLst>
          </p:cNvPr>
          <p:cNvSpPr>
            <a:spLocks noGrp="1"/>
          </p:cNvSpPr>
          <p:nvPr>
            <p:ph type="body" sz="half" idx="2"/>
          </p:nvPr>
        </p:nvSpPr>
        <p:spPr>
          <a:xfrm>
            <a:off x="839788" y="2057400"/>
            <a:ext cx="3932237" cy="3811588"/>
          </a:xfrm>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a:extLst>
              <a:ext uri="{FF2B5EF4-FFF2-40B4-BE49-F238E27FC236}">
                <a16:creationId xmlns:a16="http://schemas.microsoft.com/office/drawing/2014/main" id="{DA24E6FF-13D7-B98F-BB1B-DD65EA8C0268}"/>
              </a:ext>
            </a:extLst>
          </p:cNvPr>
          <p:cNvSpPr>
            <a:spLocks noGrp="1"/>
          </p:cNvSpPr>
          <p:nvPr>
            <p:ph type="sldNum" sz="quarter" idx="12"/>
          </p:nvPr>
        </p:nvSpPr>
        <p:spPr/>
        <p:txBody>
          <a:bodyPr/>
          <a:lstStyle>
            <a:lvl1pPr>
              <a:defRPr>
                <a:solidFill>
                  <a:schemeClr val="bg1"/>
                </a:solidFill>
              </a:defRPr>
            </a:lvl1pPr>
          </a:lstStyle>
          <a:p>
            <a:fld id="{DB686368-703F-4039-82D6-73835F640415}" type="slidenum">
              <a:rPr lang="en-US" smtClean="0"/>
              <a:pPr/>
              <a:t>‹#›</a:t>
            </a:fld>
            <a:endParaRPr lang="en-US"/>
          </a:p>
        </p:txBody>
      </p:sp>
    </p:spTree>
    <p:extLst>
      <p:ext uri="{BB962C8B-B14F-4D97-AF65-F5344CB8AC3E}">
        <p14:creationId xmlns:p14="http://schemas.microsoft.com/office/powerpoint/2010/main" val="7525272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C5B2D-33AC-42E3-902C-4D33955A10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DCF733-15A8-9F99-F217-73106A8CE1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B865A8-581E-08D8-063C-BD7E81812A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FF8BC6E-5D8D-874A-6730-CF180088917C}"/>
              </a:ext>
            </a:extLst>
          </p:cNvPr>
          <p:cNvSpPr>
            <a:spLocks noGrp="1"/>
          </p:cNvSpPr>
          <p:nvPr>
            <p:ph type="sldNum" sz="quarter" idx="12"/>
          </p:nvPr>
        </p:nvSpPr>
        <p:spPr/>
        <p:txBody>
          <a:bodyPr/>
          <a:lstStyle/>
          <a:p>
            <a:fld id="{DB686368-703F-4039-82D6-73835F640415}" type="slidenum">
              <a:rPr lang="en-US" smtClean="0"/>
              <a:pPr/>
              <a:t>‹#›</a:t>
            </a:fld>
            <a:endParaRPr lang="en-US"/>
          </a:p>
        </p:txBody>
      </p:sp>
    </p:spTree>
    <p:extLst>
      <p:ext uri="{BB962C8B-B14F-4D97-AF65-F5344CB8AC3E}">
        <p14:creationId xmlns:p14="http://schemas.microsoft.com/office/powerpoint/2010/main" val="32470208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hoto on Top (Ocean)">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212FBA01-C5E4-22A6-B794-8C3B140761CF}"/>
              </a:ext>
            </a:extLst>
          </p:cNvPr>
          <p:cNvSpPr>
            <a:spLocks noGrp="1"/>
          </p:cNvSpPr>
          <p:nvPr>
            <p:ph type="pic" idx="13"/>
          </p:nvPr>
        </p:nvSpPr>
        <p:spPr>
          <a:xfrm>
            <a:off x="0" y="1"/>
            <a:ext cx="12192000" cy="393895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5" name="Rectangle 4">
            <a:extLst>
              <a:ext uri="{FF2B5EF4-FFF2-40B4-BE49-F238E27FC236}">
                <a16:creationId xmlns:a16="http://schemas.microsoft.com/office/drawing/2014/main" id="{5765DFCF-E5DB-1CED-42D4-90905705E144}"/>
              </a:ext>
            </a:extLst>
          </p:cNvPr>
          <p:cNvSpPr/>
          <p:nvPr/>
        </p:nvSpPr>
        <p:spPr>
          <a:xfrm>
            <a:off x="0" y="3938955"/>
            <a:ext cx="12192000" cy="2919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id="{F58D7422-5385-7C70-3B3C-ABAADAFA1BA3}"/>
              </a:ext>
            </a:extLst>
          </p:cNvPr>
          <p:cNvSpPr>
            <a:spLocks noGrp="1"/>
          </p:cNvSpPr>
          <p:nvPr>
            <p:ph type="sldNum" sz="quarter" idx="12"/>
          </p:nvPr>
        </p:nvSpPr>
        <p:spPr/>
        <p:txBody>
          <a:bodyPr/>
          <a:lstStyle>
            <a:lvl1pPr>
              <a:defRPr>
                <a:solidFill>
                  <a:schemeClr val="tx1"/>
                </a:solidFill>
              </a:defRPr>
            </a:lvl1pPr>
          </a:lstStyle>
          <a:p>
            <a:fld id="{DB686368-703F-4039-82D6-73835F640415}" type="slidenum">
              <a:rPr lang="en-US" smtClean="0"/>
              <a:pPr/>
              <a:t>‹#›</a:t>
            </a:fld>
            <a:endParaRPr lang="en-US"/>
          </a:p>
        </p:txBody>
      </p:sp>
      <p:pic>
        <p:nvPicPr>
          <p:cNvPr id="7" name="Picture 6" descr="Logo, company name&#10;&#10;Description automatically generated">
            <a:extLst>
              <a:ext uri="{FF2B5EF4-FFF2-40B4-BE49-F238E27FC236}">
                <a16:creationId xmlns:a16="http://schemas.microsoft.com/office/drawing/2014/main" id="{C39C21E4-7B8C-197A-B9B2-4693368C3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5678" y="5865250"/>
            <a:ext cx="817855" cy="837028"/>
          </a:xfrm>
          <a:prstGeom prst="rect">
            <a:avLst/>
          </a:prstGeom>
        </p:spPr>
      </p:pic>
      <p:sp>
        <p:nvSpPr>
          <p:cNvPr id="3" name="Content Placeholder 2">
            <a:extLst>
              <a:ext uri="{FF2B5EF4-FFF2-40B4-BE49-F238E27FC236}">
                <a16:creationId xmlns:a16="http://schemas.microsoft.com/office/drawing/2014/main" id="{E25C2250-4BE1-FBE1-D643-6E71840412A4}"/>
              </a:ext>
            </a:extLst>
          </p:cNvPr>
          <p:cNvSpPr>
            <a:spLocks noGrp="1"/>
          </p:cNvSpPr>
          <p:nvPr>
            <p:ph idx="1"/>
          </p:nvPr>
        </p:nvSpPr>
        <p:spPr>
          <a:xfrm>
            <a:off x="4304714" y="2349307"/>
            <a:ext cx="6752495" cy="4508695"/>
          </a:xfrm>
          <a:solidFill>
            <a:schemeClr val="bg1"/>
          </a:solidFill>
        </p:spPr>
        <p:txBody>
          <a:bodyPr lIns="548640" tIns="365760" rIns="274320" bIns="9144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B3DB8276-569C-992F-8E10-2A8A6EF7D53D}"/>
              </a:ext>
            </a:extLst>
          </p:cNvPr>
          <p:cNvSpPr>
            <a:spLocks noGrp="1"/>
          </p:cNvSpPr>
          <p:nvPr>
            <p:ph idx="14"/>
          </p:nvPr>
        </p:nvSpPr>
        <p:spPr>
          <a:xfrm>
            <a:off x="1134792" y="2349306"/>
            <a:ext cx="3169923" cy="4508695"/>
          </a:xfrm>
          <a:solidFill>
            <a:schemeClr val="bg1"/>
          </a:solidFill>
        </p:spPr>
        <p:txBody>
          <a:bodyPr lIns="457200" tIns="365760" rIns="274320" bIns="914400">
            <a:normAutofit/>
          </a:bodyPr>
          <a:lstStyle>
            <a:lvl1pPr marL="0" indent="0">
              <a:buNone/>
              <a:defRPr b="1"/>
            </a:lvl1pPr>
            <a:lvl2pPr marL="0" indent="0">
              <a:spcBef>
                <a:spcPts val="1350"/>
              </a:spcBef>
              <a:buFontTx/>
              <a:buNone/>
              <a:defRPr sz="2100" b="1"/>
            </a:lvl2pPr>
          </a:lstStyle>
          <a:p>
            <a:pPr lvl="0"/>
            <a:r>
              <a:rPr lang="en-US"/>
              <a:t>Click to edit Master text styles</a:t>
            </a:r>
          </a:p>
        </p:txBody>
      </p:sp>
    </p:spTree>
    <p:extLst>
      <p:ext uri="{BB962C8B-B14F-4D97-AF65-F5344CB8AC3E}">
        <p14:creationId xmlns:p14="http://schemas.microsoft.com/office/powerpoint/2010/main" val="7958897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hoto on Top (Sunshin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212FBA01-C5E4-22A6-B794-8C3B140761CF}"/>
              </a:ext>
            </a:extLst>
          </p:cNvPr>
          <p:cNvSpPr>
            <a:spLocks noGrp="1"/>
          </p:cNvSpPr>
          <p:nvPr>
            <p:ph type="pic" idx="13"/>
          </p:nvPr>
        </p:nvSpPr>
        <p:spPr>
          <a:xfrm>
            <a:off x="0" y="1"/>
            <a:ext cx="12192000" cy="393895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5" name="Rectangle 4">
            <a:extLst>
              <a:ext uri="{FF2B5EF4-FFF2-40B4-BE49-F238E27FC236}">
                <a16:creationId xmlns:a16="http://schemas.microsoft.com/office/drawing/2014/main" id="{5765DFCF-E5DB-1CED-42D4-90905705E144}"/>
              </a:ext>
            </a:extLst>
          </p:cNvPr>
          <p:cNvSpPr/>
          <p:nvPr/>
        </p:nvSpPr>
        <p:spPr>
          <a:xfrm>
            <a:off x="0" y="3938955"/>
            <a:ext cx="12192000" cy="29190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id="{F58D7422-5385-7C70-3B3C-ABAADAFA1BA3}"/>
              </a:ext>
            </a:extLst>
          </p:cNvPr>
          <p:cNvSpPr>
            <a:spLocks noGrp="1"/>
          </p:cNvSpPr>
          <p:nvPr>
            <p:ph type="sldNum" sz="quarter" idx="12"/>
          </p:nvPr>
        </p:nvSpPr>
        <p:spPr/>
        <p:txBody>
          <a:bodyPr/>
          <a:lstStyle>
            <a:lvl1pPr>
              <a:defRPr>
                <a:solidFill>
                  <a:schemeClr val="tx1"/>
                </a:solidFill>
              </a:defRPr>
            </a:lvl1pPr>
          </a:lstStyle>
          <a:p>
            <a:fld id="{DB686368-703F-4039-82D6-73835F640415}" type="slidenum">
              <a:rPr lang="en-US" smtClean="0"/>
              <a:pPr/>
              <a:t>‹#›</a:t>
            </a:fld>
            <a:endParaRPr lang="en-US"/>
          </a:p>
        </p:txBody>
      </p:sp>
      <p:pic>
        <p:nvPicPr>
          <p:cNvPr id="7" name="Picture 6" descr="Logo, company name&#10;&#10;Description automatically generated">
            <a:extLst>
              <a:ext uri="{FF2B5EF4-FFF2-40B4-BE49-F238E27FC236}">
                <a16:creationId xmlns:a16="http://schemas.microsoft.com/office/drawing/2014/main" id="{C39C21E4-7B8C-197A-B9B2-4693368C3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5678" y="5865250"/>
            <a:ext cx="817855" cy="837028"/>
          </a:xfrm>
          <a:prstGeom prst="rect">
            <a:avLst/>
          </a:prstGeom>
        </p:spPr>
      </p:pic>
      <p:sp>
        <p:nvSpPr>
          <p:cNvPr id="3" name="Content Placeholder 2">
            <a:extLst>
              <a:ext uri="{FF2B5EF4-FFF2-40B4-BE49-F238E27FC236}">
                <a16:creationId xmlns:a16="http://schemas.microsoft.com/office/drawing/2014/main" id="{E25C2250-4BE1-FBE1-D643-6E71840412A4}"/>
              </a:ext>
            </a:extLst>
          </p:cNvPr>
          <p:cNvSpPr>
            <a:spLocks noGrp="1"/>
          </p:cNvSpPr>
          <p:nvPr>
            <p:ph idx="1"/>
          </p:nvPr>
        </p:nvSpPr>
        <p:spPr>
          <a:xfrm>
            <a:off x="4304714" y="2349307"/>
            <a:ext cx="6752495" cy="4508695"/>
          </a:xfrm>
          <a:solidFill>
            <a:schemeClr val="bg1"/>
          </a:solidFill>
        </p:spPr>
        <p:txBody>
          <a:bodyPr lIns="548640" tIns="365760" rIns="274320" bIns="9144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B3DB8276-569C-992F-8E10-2A8A6EF7D53D}"/>
              </a:ext>
            </a:extLst>
          </p:cNvPr>
          <p:cNvSpPr>
            <a:spLocks noGrp="1"/>
          </p:cNvSpPr>
          <p:nvPr>
            <p:ph idx="14"/>
          </p:nvPr>
        </p:nvSpPr>
        <p:spPr>
          <a:xfrm>
            <a:off x="1134792" y="2349306"/>
            <a:ext cx="3169923" cy="4508695"/>
          </a:xfrm>
          <a:solidFill>
            <a:schemeClr val="bg1"/>
          </a:solidFill>
        </p:spPr>
        <p:txBody>
          <a:bodyPr lIns="457200" tIns="365760" rIns="274320" bIns="914400">
            <a:normAutofit/>
          </a:bodyPr>
          <a:lstStyle>
            <a:lvl1pPr marL="0" indent="0">
              <a:buNone/>
              <a:defRPr b="1"/>
            </a:lvl1pPr>
            <a:lvl2pPr marL="0" indent="0">
              <a:spcBef>
                <a:spcPts val="1350"/>
              </a:spcBef>
              <a:buFontTx/>
              <a:buNone/>
              <a:defRPr sz="2100" b="1"/>
            </a:lvl2pPr>
          </a:lstStyle>
          <a:p>
            <a:pPr lvl="0"/>
            <a:r>
              <a:rPr lang="en-US"/>
              <a:t>Click to edit Master text styles</a:t>
            </a:r>
          </a:p>
        </p:txBody>
      </p:sp>
    </p:spTree>
    <p:extLst>
      <p:ext uri="{BB962C8B-B14F-4D97-AF65-F5344CB8AC3E}">
        <p14:creationId xmlns:p14="http://schemas.microsoft.com/office/powerpoint/2010/main" val="185061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mp; Photo">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7241016" y="0"/>
            <a:ext cx="4918731" cy="6858000"/>
          </a:xfrm>
        </p:spPr>
        <p:txBody>
          <a:bodyPr/>
          <a:lstStyle/>
          <a:p>
            <a:endParaRPr lang="en-US"/>
          </a:p>
          <a:p>
            <a:endParaRPr lang="en-US"/>
          </a:p>
          <a:p>
            <a:endParaRPr lang="en-US"/>
          </a:p>
          <a:p>
            <a:endParaRPr lang="en-US"/>
          </a:p>
          <a:p>
            <a:endParaRPr lang="en-US"/>
          </a:p>
          <a:p>
            <a:endParaRPr lang="en-US"/>
          </a:p>
        </p:txBody>
      </p:sp>
      <p:sp>
        <p:nvSpPr>
          <p:cNvPr id="2" name="Title 1"/>
          <p:cNvSpPr>
            <a:spLocks noGrp="1"/>
          </p:cNvSpPr>
          <p:nvPr>
            <p:ph type="title" hasCustomPrompt="1"/>
          </p:nvPr>
        </p:nvSpPr>
        <p:spPr>
          <a:xfrm>
            <a:off x="1082951" y="1151531"/>
            <a:ext cx="5787144" cy="838826"/>
          </a:xfrm>
        </p:spPr>
        <p:txBody>
          <a:bodyPr anchor="ctr" anchorCtr="0">
            <a:normAutofit/>
          </a:bodyPr>
          <a:lstStyle>
            <a:lvl1pPr>
              <a:defRPr sz="2400" baseline="0">
                <a:solidFill>
                  <a:srgbClr val="0070C0"/>
                </a:solidFill>
              </a:defRPr>
            </a:lvl1pPr>
          </a:lstStyle>
          <a:p>
            <a:r>
              <a:rPr lang="en-US"/>
              <a:t>[Add title here]</a:t>
            </a:r>
          </a:p>
        </p:txBody>
      </p:sp>
      <p:sp>
        <p:nvSpPr>
          <p:cNvPr id="3" name="Content Placeholder 2"/>
          <p:cNvSpPr>
            <a:spLocks noGrp="1"/>
          </p:cNvSpPr>
          <p:nvPr>
            <p:ph idx="1" hasCustomPrompt="1"/>
          </p:nvPr>
        </p:nvSpPr>
        <p:spPr>
          <a:xfrm>
            <a:off x="1100779" y="2109106"/>
            <a:ext cx="5382271" cy="4017057"/>
          </a:xfrm>
        </p:spPr>
        <p:txBody>
          <a:bodyPr>
            <a:normAutofit/>
          </a:bodyPr>
          <a:lstStyle>
            <a:lvl1pPr>
              <a:lnSpc>
                <a:spcPct val="100000"/>
              </a:lnSpc>
              <a:spcBef>
                <a:spcPts val="0"/>
              </a:spcBef>
              <a:defRPr sz="2000"/>
            </a:lvl1pPr>
            <a:lvl2pPr>
              <a:lnSpc>
                <a:spcPct val="100000"/>
              </a:lnSpc>
              <a:spcBef>
                <a:spcPts val="0"/>
              </a:spcBef>
              <a:defRPr sz="2000"/>
            </a:lvl2pPr>
            <a:lvl3pPr>
              <a:lnSpc>
                <a:spcPct val="100000"/>
              </a:lnSpc>
              <a:spcBef>
                <a:spcPts val="0"/>
              </a:spcBef>
              <a:defRPr sz="2000"/>
            </a:lvl3pPr>
            <a:lvl4pPr>
              <a:lnSpc>
                <a:spcPct val="100000"/>
              </a:lnSpc>
              <a:spcBef>
                <a:spcPts val="0"/>
              </a:spcBef>
              <a:defRPr sz="2000"/>
            </a:lvl4pPr>
            <a:lvl5pPr>
              <a:lnSpc>
                <a:spcPct val="100000"/>
              </a:lnSpc>
              <a:spcBef>
                <a:spcPts val="0"/>
              </a:spcBef>
              <a:defRPr sz="20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epa_logo_horiz_Gray.eps"/>
          <p:cNvPicPr>
            <a:picLocks noChangeAspect="1"/>
          </p:cNvPicPr>
          <p:nvPr userDrawn="1"/>
        </p:nvPicPr>
        <p:blipFill>
          <a:blip r:embed="rId2">
            <a:alphaModFix amt="63000"/>
            <a:extLst>
              <a:ext uri="{28A0092B-C50C-407E-A947-70E740481C1C}">
                <a14:useLocalDpi xmlns:a14="http://schemas.microsoft.com/office/drawing/2010/main" val="0"/>
              </a:ext>
            </a:extLst>
          </a:blip>
          <a:stretch>
            <a:fillRect/>
          </a:stretch>
        </p:blipFill>
        <p:spPr>
          <a:xfrm>
            <a:off x="308641" y="6454241"/>
            <a:ext cx="774311" cy="201466"/>
          </a:xfrm>
          <a:prstGeom prst="rect">
            <a:avLst/>
          </a:prstGeom>
        </p:spPr>
      </p:pic>
      <p:pic>
        <p:nvPicPr>
          <p:cNvPr id="11" name="Picture 10" descr="SlideENERGYSTAR_Template_v3.jpg"/>
          <p:cNvPicPr>
            <a:picLocks noChangeAspect="1"/>
          </p:cNvPicPr>
          <p:nvPr userDrawn="1"/>
        </p:nvPicPr>
        <p:blipFill rotWithShape="1">
          <a:blip r:embed="rId3">
            <a:extLst>
              <a:ext uri="{28A0092B-C50C-407E-A947-70E740481C1C}">
                <a14:useLocalDpi xmlns:a14="http://schemas.microsoft.com/office/drawing/2010/main" val="0"/>
              </a:ext>
            </a:extLst>
          </a:blip>
          <a:srcRect l="929" r="1472"/>
          <a:stretch/>
        </p:blipFill>
        <p:spPr>
          <a:xfrm>
            <a:off x="2787" y="6208418"/>
            <a:ext cx="12192000" cy="649582"/>
          </a:xfrm>
          <a:prstGeom prst="rect">
            <a:avLst/>
          </a:prstGeom>
        </p:spPr>
      </p:pic>
      <p:sp>
        <p:nvSpPr>
          <p:cNvPr id="8" name="Slide Number Placeholder 5"/>
          <p:cNvSpPr>
            <a:spLocks noGrp="1"/>
          </p:cNvSpPr>
          <p:nvPr>
            <p:ph type="sldNum" sz="quarter" idx="12"/>
          </p:nvPr>
        </p:nvSpPr>
        <p:spPr>
          <a:xfrm>
            <a:off x="11558016" y="6373369"/>
            <a:ext cx="636771" cy="365125"/>
          </a:xfrm>
        </p:spPr>
        <p:txBody>
          <a:bodyPr/>
          <a:lstStyle/>
          <a:p>
            <a:fld id="{6DBDE81B-C30A-4F47-8F28-E2CEE862ED7B}" type="slidenum">
              <a:rPr lang="en-US" smtClean="0"/>
              <a:pPr/>
              <a:t>‹#›</a:t>
            </a:fld>
            <a:endParaRPr lang="en-US"/>
          </a:p>
        </p:txBody>
      </p:sp>
    </p:spTree>
    <p:extLst>
      <p:ext uri="{BB962C8B-B14F-4D97-AF65-F5344CB8AC3E}">
        <p14:creationId xmlns:p14="http://schemas.microsoft.com/office/powerpoint/2010/main" val="25149993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 Images with Cap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815F14-4679-A8EA-87D9-F2A1A2F0A509}"/>
              </a:ext>
            </a:extLst>
          </p:cNvPr>
          <p:cNvSpPr/>
          <p:nvPr/>
        </p:nvSpPr>
        <p:spPr>
          <a:xfrm>
            <a:off x="0" y="1"/>
            <a:ext cx="12192000" cy="1730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9B4BA11-7830-1AEC-1026-E11477498826}"/>
              </a:ext>
            </a:extLst>
          </p:cNvPr>
          <p:cNvSpPr>
            <a:spLocks noGrp="1"/>
          </p:cNvSpPr>
          <p:nvPr>
            <p:ph type="title"/>
          </p:nvPr>
        </p:nvSpPr>
        <p:spPr>
          <a:xfrm>
            <a:off x="831851" y="436611"/>
            <a:ext cx="10515600" cy="949056"/>
          </a:xfrm>
        </p:spPr>
        <p:txBody>
          <a:bodyPr anchor="b"/>
          <a:lstStyle>
            <a:lvl1pPr>
              <a:defRPr sz="4500">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48DA9A7E-4DD7-444B-F544-83C3A4BEADBA}"/>
              </a:ext>
            </a:extLst>
          </p:cNvPr>
          <p:cNvSpPr>
            <a:spLocks noGrp="1"/>
          </p:cNvSpPr>
          <p:nvPr>
            <p:ph type="sldNum" sz="quarter" idx="12"/>
          </p:nvPr>
        </p:nvSpPr>
        <p:spPr/>
        <p:txBody>
          <a:bodyPr/>
          <a:lstStyle/>
          <a:p>
            <a:fld id="{DB686368-703F-4039-82D6-73835F640415}" type="slidenum">
              <a:rPr lang="en-US" smtClean="0"/>
              <a:pPr/>
              <a:t>‹#›</a:t>
            </a:fld>
            <a:endParaRPr lang="en-US"/>
          </a:p>
        </p:txBody>
      </p:sp>
      <p:sp>
        <p:nvSpPr>
          <p:cNvPr id="5" name="Text Placeholder 2">
            <a:extLst>
              <a:ext uri="{FF2B5EF4-FFF2-40B4-BE49-F238E27FC236}">
                <a16:creationId xmlns:a16="http://schemas.microsoft.com/office/drawing/2014/main" id="{52358620-7261-D149-5F68-0D0FB74EC6B6}"/>
              </a:ext>
            </a:extLst>
          </p:cNvPr>
          <p:cNvSpPr>
            <a:spLocks noGrp="1"/>
          </p:cNvSpPr>
          <p:nvPr>
            <p:ph type="body" idx="1"/>
          </p:nvPr>
        </p:nvSpPr>
        <p:spPr>
          <a:xfrm>
            <a:off x="527050" y="4846324"/>
            <a:ext cx="3712015" cy="422032"/>
          </a:xfrm>
        </p:spPr>
        <p:txBody>
          <a:bodyPr>
            <a:noAutofit/>
          </a:bodyPr>
          <a:lstStyle>
            <a:lvl1pPr marL="0" indent="0" algn="ctr">
              <a:buNone/>
              <a:defRPr sz="21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8" name="Text Placeholder 2">
            <a:extLst>
              <a:ext uri="{FF2B5EF4-FFF2-40B4-BE49-F238E27FC236}">
                <a16:creationId xmlns:a16="http://schemas.microsoft.com/office/drawing/2014/main" id="{B2C3EA2E-DA1A-CEEE-65B7-941CE97C8FCB}"/>
              </a:ext>
            </a:extLst>
          </p:cNvPr>
          <p:cNvSpPr>
            <a:spLocks noGrp="1"/>
          </p:cNvSpPr>
          <p:nvPr>
            <p:ph type="body" idx="13"/>
          </p:nvPr>
        </p:nvSpPr>
        <p:spPr>
          <a:xfrm>
            <a:off x="4239992" y="4846324"/>
            <a:ext cx="3712016" cy="422032"/>
          </a:xfrm>
        </p:spPr>
        <p:txBody>
          <a:bodyPr>
            <a:noAutofit/>
          </a:bodyPr>
          <a:lstStyle>
            <a:lvl1pPr marL="0" indent="0" algn="ctr">
              <a:buNone/>
              <a:defRPr sz="21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Text Placeholder 2">
            <a:extLst>
              <a:ext uri="{FF2B5EF4-FFF2-40B4-BE49-F238E27FC236}">
                <a16:creationId xmlns:a16="http://schemas.microsoft.com/office/drawing/2014/main" id="{F4BFCC28-D2DA-5D7F-1100-34E2A5F1E439}"/>
              </a:ext>
            </a:extLst>
          </p:cNvPr>
          <p:cNvSpPr>
            <a:spLocks noGrp="1"/>
          </p:cNvSpPr>
          <p:nvPr>
            <p:ph type="body" idx="14"/>
          </p:nvPr>
        </p:nvSpPr>
        <p:spPr>
          <a:xfrm>
            <a:off x="7952935" y="4846324"/>
            <a:ext cx="3712016" cy="422032"/>
          </a:xfrm>
        </p:spPr>
        <p:txBody>
          <a:bodyPr>
            <a:noAutofit/>
          </a:bodyPr>
          <a:lstStyle>
            <a:lvl1pPr marL="0" indent="0" algn="ctr">
              <a:buNone/>
              <a:defRPr sz="21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0" name="Text Placeholder 2">
            <a:extLst>
              <a:ext uri="{FF2B5EF4-FFF2-40B4-BE49-F238E27FC236}">
                <a16:creationId xmlns:a16="http://schemas.microsoft.com/office/drawing/2014/main" id="{7F8AEB6B-255B-A858-6230-73933954A75B}"/>
              </a:ext>
            </a:extLst>
          </p:cNvPr>
          <p:cNvSpPr>
            <a:spLocks noGrp="1"/>
          </p:cNvSpPr>
          <p:nvPr>
            <p:ph type="body" idx="15"/>
          </p:nvPr>
        </p:nvSpPr>
        <p:spPr>
          <a:xfrm>
            <a:off x="527050" y="5268357"/>
            <a:ext cx="3712015" cy="731519"/>
          </a:xfrm>
        </p:spPr>
        <p:txBody>
          <a:bodyPr>
            <a:normAutofit/>
          </a:bodyPr>
          <a:lstStyle>
            <a:lvl1pPr marL="0" indent="0" algn="ctr">
              <a:buNone/>
              <a:defRPr sz="1800" b="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1" name="Text Placeholder 2">
            <a:extLst>
              <a:ext uri="{FF2B5EF4-FFF2-40B4-BE49-F238E27FC236}">
                <a16:creationId xmlns:a16="http://schemas.microsoft.com/office/drawing/2014/main" id="{4711E59B-B782-F4AB-C79E-141A620C5EA8}"/>
              </a:ext>
            </a:extLst>
          </p:cNvPr>
          <p:cNvSpPr>
            <a:spLocks noGrp="1"/>
          </p:cNvSpPr>
          <p:nvPr>
            <p:ph type="body" idx="16"/>
          </p:nvPr>
        </p:nvSpPr>
        <p:spPr>
          <a:xfrm>
            <a:off x="4239992" y="5268356"/>
            <a:ext cx="3712016" cy="731518"/>
          </a:xfrm>
        </p:spPr>
        <p:txBody>
          <a:bodyPr>
            <a:normAutofit/>
          </a:bodyPr>
          <a:lstStyle>
            <a:lvl1pPr marL="0" indent="0" algn="ctr">
              <a:buNone/>
              <a:defRPr sz="1800" b="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2" name="Text Placeholder 2">
            <a:extLst>
              <a:ext uri="{FF2B5EF4-FFF2-40B4-BE49-F238E27FC236}">
                <a16:creationId xmlns:a16="http://schemas.microsoft.com/office/drawing/2014/main" id="{CF46CF0F-72C5-3E8C-D43D-B8CA5854EAB7}"/>
              </a:ext>
            </a:extLst>
          </p:cNvPr>
          <p:cNvSpPr>
            <a:spLocks noGrp="1"/>
          </p:cNvSpPr>
          <p:nvPr>
            <p:ph type="body" idx="17"/>
          </p:nvPr>
        </p:nvSpPr>
        <p:spPr>
          <a:xfrm>
            <a:off x="7952935" y="5268356"/>
            <a:ext cx="3712016" cy="731518"/>
          </a:xfrm>
        </p:spPr>
        <p:txBody>
          <a:bodyPr>
            <a:normAutofit/>
          </a:bodyPr>
          <a:lstStyle>
            <a:lvl1pPr marL="0" indent="0" algn="ctr">
              <a:buNone/>
              <a:defRPr sz="1800" b="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5" name="Picture Placeholder 2">
            <a:extLst>
              <a:ext uri="{FF2B5EF4-FFF2-40B4-BE49-F238E27FC236}">
                <a16:creationId xmlns:a16="http://schemas.microsoft.com/office/drawing/2014/main" id="{29E0ACBC-CBC1-0658-811D-E4075D7AE8C3}"/>
              </a:ext>
            </a:extLst>
          </p:cNvPr>
          <p:cNvSpPr>
            <a:spLocks noGrp="1"/>
          </p:cNvSpPr>
          <p:nvPr>
            <p:ph type="pic" idx="20"/>
          </p:nvPr>
        </p:nvSpPr>
        <p:spPr>
          <a:xfrm>
            <a:off x="4857969" y="2216433"/>
            <a:ext cx="2463363" cy="2222183"/>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6" name="Picture Placeholder 2">
            <a:extLst>
              <a:ext uri="{FF2B5EF4-FFF2-40B4-BE49-F238E27FC236}">
                <a16:creationId xmlns:a16="http://schemas.microsoft.com/office/drawing/2014/main" id="{7AC42352-27B7-567C-A574-871994AAC0BC}"/>
              </a:ext>
            </a:extLst>
          </p:cNvPr>
          <p:cNvSpPr>
            <a:spLocks noGrp="1"/>
          </p:cNvSpPr>
          <p:nvPr>
            <p:ph type="pic" idx="21"/>
          </p:nvPr>
        </p:nvSpPr>
        <p:spPr>
          <a:xfrm>
            <a:off x="8577261" y="2216432"/>
            <a:ext cx="2463363" cy="2222183"/>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7" name="Picture Placeholder 2">
            <a:extLst>
              <a:ext uri="{FF2B5EF4-FFF2-40B4-BE49-F238E27FC236}">
                <a16:creationId xmlns:a16="http://schemas.microsoft.com/office/drawing/2014/main" id="{A5D94765-1FFA-EA85-0920-6C5B68590677}"/>
              </a:ext>
            </a:extLst>
          </p:cNvPr>
          <p:cNvSpPr>
            <a:spLocks noGrp="1"/>
          </p:cNvSpPr>
          <p:nvPr>
            <p:ph type="pic" idx="22"/>
          </p:nvPr>
        </p:nvSpPr>
        <p:spPr>
          <a:xfrm>
            <a:off x="1138676" y="2216431"/>
            <a:ext cx="2463363" cy="2222183"/>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Tree>
    <p:extLst>
      <p:ext uri="{BB962C8B-B14F-4D97-AF65-F5344CB8AC3E}">
        <p14:creationId xmlns:p14="http://schemas.microsoft.com/office/powerpoint/2010/main" val="14707899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icture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C5B2D-33AC-42E3-902C-4D33955A1079}"/>
              </a:ext>
            </a:extLst>
          </p:cNvPr>
          <p:cNvSpPr>
            <a:spLocks noGrp="1"/>
          </p:cNvSpPr>
          <p:nvPr>
            <p:ph type="title"/>
          </p:nvPr>
        </p:nvSpPr>
        <p:spPr>
          <a:xfrm>
            <a:off x="838201" y="365127"/>
            <a:ext cx="7560212"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0DCF733-15A8-9F99-F217-73106A8CE158}"/>
              </a:ext>
            </a:extLst>
          </p:cNvPr>
          <p:cNvSpPr>
            <a:spLocks noGrp="1"/>
          </p:cNvSpPr>
          <p:nvPr>
            <p:ph sz="half" idx="1"/>
          </p:nvPr>
        </p:nvSpPr>
        <p:spPr>
          <a:xfrm>
            <a:off x="838201" y="1825625"/>
            <a:ext cx="7560212" cy="435133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FF8BC6E-5D8D-874A-6730-CF180088917C}"/>
              </a:ext>
            </a:extLst>
          </p:cNvPr>
          <p:cNvSpPr>
            <a:spLocks noGrp="1"/>
          </p:cNvSpPr>
          <p:nvPr>
            <p:ph type="sldNum" sz="quarter" idx="12"/>
          </p:nvPr>
        </p:nvSpPr>
        <p:spPr/>
        <p:txBody>
          <a:bodyPr/>
          <a:lstStyle/>
          <a:p>
            <a:fld id="{DB686368-703F-4039-82D6-73835F640415}" type="slidenum">
              <a:rPr lang="en-US" smtClean="0"/>
              <a:pPr/>
              <a:t>‹#›</a:t>
            </a:fld>
            <a:endParaRPr lang="en-US"/>
          </a:p>
        </p:txBody>
      </p:sp>
      <p:sp>
        <p:nvSpPr>
          <p:cNvPr id="5" name="Picture Placeholder 2">
            <a:extLst>
              <a:ext uri="{FF2B5EF4-FFF2-40B4-BE49-F238E27FC236}">
                <a16:creationId xmlns:a16="http://schemas.microsoft.com/office/drawing/2014/main" id="{54CEBC73-49CD-8EFF-C120-3E50A4C4B39B}"/>
              </a:ext>
            </a:extLst>
          </p:cNvPr>
          <p:cNvSpPr>
            <a:spLocks noGrp="1"/>
          </p:cNvSpPr>
          <p:nvPr>
            <p:ph type="pic" idx="13"/>
          </p:nvPr>
        </p:nvSpPr>
        <p:spPr>
          <a:xfrm>
            <a:off x="9144000" y="2"/>
            <a:ext cx="3048000" cy="685799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pic>
        <p:nvPicPr>
          <p:cNvPr id="8" name="Picture 7" descr="Logo, company name&#10;&#10;Description automatically generated">
            <a:extLst>
              <a:ext uri="{FF2B5EF4-FFF2-40B4-BE49-F238E27FC236}">
                <a16:creationId xmlns:a16="http://schemas.microsoft.com/office/drawing/2014/main" id="{2032303D-89E3-DCC8-577A-94A8433EE3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8919" y="5886009"/>
            <a:ext cx="817855" cy="837028"/>
          </a:xfrm>
          <a:prstGeom prst="rect">
            <a:avLst/>
          </a:prstGeom>
        </p:spPr>
      </p:pic>
    </p:spTree>
    <p:extLst>
      <p:ext uri="{BB962C8B-B14F-4D97-AF65-F5344CB8AC3E}">
        <p14:creationId xmlns:p14="http://schemas.microsoft.com/office/powerpoint/2010/main" val="23520677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FA0B9A-8E16-13F7-2F8A-68982868F95A}"/>
              </a:ext>
            </a:extLst>
          </p:cNvPr>
          <p:cNvSpPr>
            <a:spLocks noGrp="1"/>
          </p:cNvSpPr>
          <p:nvPr>
            <p:ph type="sldNum" sz="quarter" idx="12"/>
          </p:nvPr>
        </p:nvSpPr>
        <p:spPr/>
        <p:txBody>
          <a:bodyPr/>
          <a:lstStyle/>
          <a:p>
            <a:fld id="{6DBDE81B-C30A-4F47-8F28-E2CEE862ED7B}" type="slidenum">
              <a:rPr lang="en-US" smtClean="0"/>
              <a:pPr/>
              <a:t>‹#›</a:t>
            </a:fld>
            <a:endParaRPr lang="en-US"/>
          </a:p>
        </p:txBody>
      </p:sp>
      <p:pic>
        <p:nvPicPr>
          <p:cNvPr id="2" name="Picture 1" descr="epa_logo_horiz_Gray.eps">
            <a:extLst>
              <a:ext uri="{FF2B5EF4-FFF2-40B4-BE49-F238E27FC236}">
                <a16:creationId xmlns:a16="http://schemas.microsoft.com/office/drawing/2014/main" id="{ECEFAA9D-61DB-F0DD-A937-ECD2367E4F12}"/>
              </a:ext>
            </a:extLst>
          </p:cNvPr>
          <p:cNvPicPr>
            <a:picLocks noChangeAspect="1"/>
          </p:cNvPicPr>
          <p:nvPr userDrawn="1"/>
        </p:nvPicPr>
        <p:blipFill>
          <a:blip r:embed="rId2">
            <a:alphaModFix amt="63000"/>
            <a:extLst>
              <a:ext uri="{28A0092B-C50C-407E-A947-70E740481C1C}">
                <a14:useLocalDpi xmlns:a14="http://schemas.microsoft.com/office/drawing/2010/main" val="0"/>
              </a:ext>
            </a:extLst>
          </a:blip>
          <a:stretch>
            <a:fillRect/>
          </a:stretch>
        </p:blipFill>
        <p:spPr>
          <a:xfrm>
            <a:off x="308641" y="6454241"/>
            <a:ext cx="774311" cy="201466"/>
          </a:xfrm>
          <a:prstGeom prst="rect">
            <a:avLst/>
          </a:prstGeom>
        </p:spPr>
      </p:pic>
      <p:pic>
        <p:nvPicPr>
          <p:cNvPr id="3" name="Picture 2" descr="SlideENERGYSTAR_Template_v3.jpg">
            <a:extLst>
              <a:ext uri="{FF2B5EF4-FFF2-40B4-BE49-F238E27FC236}">
                <a16:creationId xmlns:a16="http://schemas.microsoft.com/office/drawing/2014/main" id="{D7CF5397-FB59-6F20-D998-7705461F696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29" r="1472"/>
          <a:stretch/>
        </p:blipFill>
        <p:spPr>
          <a:xfrm>
            <a:off x="0" y="6208418"/>
            <a:ext cx="12192000" cy="649582"/>
          </a:xfrm>
          <a:prstGeom prst="rect">
            <a:avLst/>
          </a:prstGeom>
        </p:spPr>
      </p:pic>
    </p:spTree>
    <p:extLst>
      <p:ext uri="{BB962C8B-B14F-4D97-AF65-F5344CB8AC3E}">
        <p14:creationId xmlns:p14="http://schemas.microsoft.com/office/powerpoint/2010/main" val="16718029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10_Picture with Caption">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19925"/>
            <a:ext cx="12192000" cy="6079331"/>
          </a:xfrm>
          <a:prstGeom prst="rect">
            <a:avLst/>
          </a:prstGeom>
        </p:spPr>
      </p:pic>
      <p:sp>
        <p:nvSpPr>
          <p:cNvPr id="9" name="Rectangle 8"/>
          <p:cNvSpPr/>
          <p:nvPr/>
        </p:nvSpPr>
        <p:spPr>
          <a:xfrm>
            <a:off x="0" y="4318068"/>
            <a:ext cx="12192000" cy="253993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9788" y="4591050"/>
            <a:ext cx="3932237" cy="1398588"/>
          </a:xfrm>
        </p:spPr>
        <p:txBody>
          <a:bodyPr anchor="t" anchorCtr="0"/>
          <a:lstStyle>
            <a:lvl1pPr>
              <a:defRPr sz="2400">
                <a:solidFill>
                  <a:schemeClr val="bg1"/>
                </a:solidFill>
              </a:defRPr>
            </a:lvl1pPr>
          </a:lstStyle>
          <a:p>
            <a:r>
              <a:rPr lang="en-US"/>
              <a:t>Click to edit Master title style</a:t>
            </a:r>
          </a:p>
        </p:txBody>
      </p:sp>
      <p:sp>
        <p:nvSpPr>
          <p:cNvPr id="4" name="Text Placeholder 3"/>
          <p:cNvSpPr>
            <a:spLocks noGrp="1"/>
          </p:cNvSpPr>
          <p:nvPr>
            <p:ph type="body" sz="half" idx="2"/>
          </p:nvPr>
        </p:nvSpPr>
        <p:spPr>
          <a:xfrm>
            <a:off x="5018088" y="4591050"/>
            <a:ext cx="6742112" cy="2130426"/>
          </a:xfrm>
        </p:spPr>
        <p:txBody>
          <a:bodyPr>
            <a:normAutofit/>
          </a:bodyPr>
          <a:lstStyle>
            <a:lvl1pPr marL="0" indent="0">
              <a:buNone/>
              <a:defRPr sz="18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448800" y="6492880"/>
            <a:ext cx="2743200" cy="365125"/>
          </a:xfrm>
        </p:spPr>
        <p:txBody>
          <a:bodyPr/>
          <a:lstStyle/>
          <a:p>
            <a:fld id="{DB686368-703F-4039-82D6-73835F640415}" type="slidenum">
              <a:rPr lang="en-US" smtClean="0"/>
              <a:pPr/>
              <a:t>‹#›</a:t>
            </a:fld>
            <a:endParaRPr lang="en-US"/>
          </a:p>
        </p:txBody>
      </p:sp>
    </p:spTree>
    <p:extLst>
      <p:ext uri="{BB962C8B-B14F-4D97-AF65-F5344CB8AC3E}">
        <p14:creationId xmlns:p14="http://schemas.microsoft.com/office/powerpoint/2010/main" val="1808628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ght text, Left photo">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1227737" y="0"/>
            <a:ext cx="6022327" cy="6858000"/>
          </a:xfrm>
        </p:spPr>
        <p:txBody>
          <a:bodyPr/>
          <a:lstStyle/>
          <a:p>
            <a:endParaRPr lang="en-US"/>
          </a:p>
          <a:p>
            <a:endParaRPr lang="en-US"/>
          </a:p>
          <a:p>
            <a:endParaRPr lang="en-US"/>
          </a:p>
          <a:p>
            <a:endParaRPr lang="en-US"/>
          </a:p>
          <a:p>
            <a:endParaRPr lang="en-US"/>
          </a:p>
          <a:p>
            <a:endParaRPr lang="en-US"/>
          </a:p>
        </p:txBody>
      </p:sp>
      <p:sp>
        <p:nvSpPr>
          <p:cNvPr id="2" name="Title 1"/>
          <p:cNvSpPr>
            <a:spLocks noGrp="1"/>
          </p:cNvSpPr>
          <p:nvPr>
            <p:ph type="title" hasCustomPrompt="1"/>
          </p:nvPr>
        </p:nvSpPr>
        <p:spPr>
          <a:xfrm>
            <a:off x="7247272" y="1115906"/>
            <a:ext cx="4944729" cy="838826"/>
          </a:xfrm>
        </p:spPr>
        <p:txBody>
          <a:bodyPr anchor="ctr" anchorCtr="0">
            <a:normAutofit/>
          </a:bodyPr>
          <a:lstStyle>
            <a:lvl1pPr>
              <a:defRPr sz="2400" baseline="0">
                <a:solidFill>
                  <a:srgbClr val="0070C0"/>
                </a:solidFill>
              </a:defRPr>
            </a:lvl1pPr>
          </a:lstStyle>
          <a:p>
            <a:r>
              <a:rPr lang="en-US"/>
              <a:t>[Add title here]</a:t>
            </a:r>
          </a:p>
        </p:txBody>
      </p:sp>
      <p:sp>
        <p:nvSpPr>
          <p:cNvPr id="3" name="Content Placeholder 2"/>
          <p:cNvSpPr>
            <a:spLocks noGrp="1"/>
          </p:cNvSpPr>
          <p:nvPr>
            <p:ph idx="1" hasCustomPrompt="1"/>
          </p:nvPr>
        </p:nvSpPr>
        <p:spPr>
          <a:xfrm>
            <a:off x="7265100" y="2109106"/>
            <a:ext cx="4926901" cy="4017057"/>
          </a:xfrm>
        </p:spPr>
        <p:txBody>
          <a:bodyPr>
            <a:normAutofit/>
          </a:bodyPr>
          <a:lstStyle>
            <a:lvl1pPr>
              <a:lnSpc>
                <a:spcPct val="100000"/>
              </a:lnSpc>
              <a:spcBef>
                <a:spcPts val="0"/>
              </a:spcBef>
              <a:defRPr sz="2000" baseline="0"/>
            </a:lvl1pPr>
            <a:lvl2pPr>
              <a:lnSpc>
                <a:spcPct val="100000"/>
              </a:lnSpc>
              <a:spcBef>
                <a:spcPts val="0"/>
              </a:spcBef>
              <a:defRPr sz="2000"/>
            </a:lvl2pPr>
            <a:lvl3pPr>
              <a:lnSpc>
                <a:spcPct val="100000"/>
              </a:lnSpc>
              <a:spcBef>
                <a:spcPts val="0"/>
              </a:spcBef>
              <a:defRPr sz="2000"/>
            </a:lvl3pPr>
            <a:lvl4pPr>
              <a:lnSpc>
                <a:spcPct val="100000"/>
              </a:lnSpc>
              <a:spcBef>
                <a:spcPts val="0"/>
              </a:spcBef>
              <a:defRPr sz="2000"/>
            </a:lvl4pPr>
            <a:lvl5pPr>
              <a:lnSpc>
                <a:spcPct val="100000"/>
              </a:lnSpc>
              <a:spcBef>
                <a:spcPts val="0"/>
              </a:spcBef>
              <a:defRPr sz="2000"/>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epa_logo_horiz_Gray.eps"/>
          <p:cNvPicPr>
            <a:picLocks noChangeAspect="1"/>
          </p:cNvPicPr>
          <p:nvPr userDrawn="1"/>
        </p:nvPicPr>
        <p:blipFill>
          <a:blip r:embed="rId2">
            <a:alphaModFix amt="63000"/>
            <a:extLst>
              <a:ext uri="{28A0092B-C50C-407E-A947-70E740481C1C}">
                <a14:useLocalDpi xmlns:a14="http://schemas.microsoft.com/office/drawing/2010/main" val="0"/>
              </a:ext>
            </a:extLst>
          </a:blip>
          <a:stretch>
            <a:fillRect/>
          </a:stretch>
        </p:blipFill>
        <p:spPr>
          <a:xfrm>
            <a:off x="308641" y="6454241"/>
            <a:ext cx="774311" cy="201466"/>
          </a:xfrm>
          <a:prstGeom prst="rect">
            <a:avLst/>
          </a:prstGeom>
        </p:spPr>
      </p:pic>
      <p:pic>
        <p:nvPicPr>
          <p:cNvPr id="11" name="Picture 10" descr="SlideENERGYSTAR_Template_v3.jpg"/>
          <p:cNvPicPr>
            <a:picLocks noChangeAspect="1"/>
          </p:cNvPicPr>
          <p:nvPr userDrawn="1"/>
        </p:nvPicPr>
        <p:blipFill rotWithShape="1">
          <a:blip r:embed="rId3">
            <a:extLst>
              <a:ext uri="{28A0092B-C50C-407E-A947-70E740481C1C}">
                <a14:useLocalDpi xmlns:a14="http://schemas.microsoft.com/office/drawing/2010/main" val="0"/>
              </a:ext>
            </a:extLst>
          </a:blip>
          <a:srcRect l="929" r="1472"/>
          <a:stretch/>
        </p:blipFill>
        <p:spPr>
          <a:xfrm>
            <a:off x="2787" y="6208418"/>
            <a:ext cx="12192000" cy="649582"/>
          </a:xfrm>
          <a:prstGeom prst="rect">
            <a:avLst/>
          </a:prstGeom>
        </p:spPr>
      </p:pic>
      <p:sp>
        <p:nvSpPr>
          <p:cNvPr id="8" name="Slide Number Placeholder 5"/>
          <p:cNvSpPr>
            <a:spLocks noGrp="1"/>
          </p:cNvSpPr>
          <p:nvPr>
            <p:ph type="sldNum" sz="quarter" idx="12"/>
          </p:nvPr>
        </p:nvSpPr>
        <p:spPr>
          <a:xfrm>
            <a:off x="11558016" y="6373369"/>
            <a:ext cx="636771" cy="365125"/>
          </a:xfrm>
        </p:spPr>
        <p:txBody>
          <a:bodyPr/>
          <a:lstStyle/>
          <a:p>
            <a:fld id="{6DBDE81B-C30A-4F47-8F28-E2CEE862ED7B}" type="slidenum">
              <a:rPr lang="en-US" smtClean="0"/>
              <a:pPr/>
              <a:t>‹#›</a:t>
            </a:fld>
            <a:endParaRPr lang="en-US"/>
          </a:p>
        </p:txBody>
      </p:sp>
    </p:spTree>
    <p:extLst>
      <p:ext uri="{BB962C8B-B14F-4D97-AF65-F5344CB8AC3E}">
        <p14:creationId xmlns:p14="http://schemas.microsoft.com/office/powerpoint/2010/main" val="3732719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c w/ right tex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1227737" y="0"/>
            <a:ext cx="6022327" cy="6858000"/>
          </a:xfrm>
        </p:spPr>
        <p:txBody>
          <a:bodyPr/>
          <a:lstStyle/>
          <a:p>
            <a:endParaRPr lang="en-US"/>
          </a:p>
          <a:p>
            <a:endParaRPr lang="en-US"/>
          </a:p>
          <a:p>
            <a:endParaRPr lang="en-US"/>
          </a:p>
          <a:p>
            <a:endParaRPr lang="en-US"/>
          </a:p>
          <a:p>
            <a:endParaRPr lang="en-US"/>
          </a:p>
          <a:p>
            <a:endParaRPr lang="en-US"/>
          </a:p>
        </p:txBody>
      </p:sp>
      <p:sp>
        <p:nvSpPr>
          <p:cNvPr id="2" name="Title 1"/>
          <p:cNvSpPr>
            <a:spLocks noGrp="1"/>
          </p:cNvSpPr>
          <p:nvPr>
            <p:ph type="title" hasCustomPrompt="1"/>
          </p:nvPr>
        </p:nvSpPr>
        <p:spPr>
          <a:xfrm>
            <a:off x="7247272" y="1947523"/>
            <a:ext cx="4944729" cy="838826"/>
          </a:xfrm>
        </p:spPr>
        <p:txBody>
          <a:bodyPr anchor="ctr" anchorCtr="0">
            <a:normAutofit/>
          </a:bodyPr>
          <a:lstStyle>
            <a:lvl1pPr algn="ctr">
              <a:defRPr sz="2400" baseline="0">
                <a:solidFill>
                  <a:srgbClr val="0070C0"/>
                </a:solidFill>
              </a:defRPr>
            </a:lvl1pPr>
          </a:lstStyle>
          <a:p>
            <a:r>
              <a:rPr lang="en-US"/>
              <a:t>[Add title here]</a:t>
            </a:r>
          </a:p>
        </p:txBody>
      </p:sp>
      <p:sp>
        <p:nvSpPr>
          <p:cNvPr id="3" name="Content Placeholder 2"/>
          <p:cNvSpPr>
            <a:spLocks noGrp="1"/>
          </p:cNvSpPr>
          <p:nvPr>
            <p:ph idx="1" hasCustomPrompt="1"/>
          </p:nvPr>
        </p:nvSpPr>
        <p:spPr>
          <a:xfrm>
            <a:off x="7265099" y="3162167"/>
            <a:ext cx="4926901" cy="2963996"/>
          </a:xfrm>
        </p:spPr>
        <p:txBody>
          <a:bodyPr>
            <a:normAutofit/>
          </a:bodyPr>
          <a:lstStyle>
            <a:lvl1pPr marL="0" indent="0" algn="ctr">
              <a:lnSpc>
                <a:spcPct val="100000"/>
              </a:lnSpc>
              <a:spcBef>
                <a:spcPts val="0"/>
              </a:spcBef>
              <a:buNone/>
              <a:defRPr sz="2000" b="0"/>
            </a:lvl1pPr>
            <a:lvl2pPr>
              <a:lnSpc>
                <a:spcPts val="2000"/>
              </a:lnSpc>
              <a:spcBef>
                <a:spcPts val="600"/>
              </a:spcBef>
              <a:defRPr/>
            </a:lvl2pPr>
            <a:lvl3pPr>
              <a:lnSpc>
                <a:spcPts val="2000"/>
              </a:lnSpc>
              <a:spcBef>
                <a:spcPts val="600"/>
              </a:spcBef>
              <a:defRPr/>
            </a:lvl3pPr>
            <a:lvl4pPr>
              <a:lnSpc>
                <a:spcPts val="2000"/>
              </a:lnSpc>
              <a:spcBef>
                <a:spcPts val="600"/>
              </a:spcBef>
              <a:defRPr/>
            </a:lvl4pPr>
            <a:lvl5pPr>
              <a:lnSpc>
                <a:spcPts val="2000"/>
              </a:lnSpc>
              <a:spcBef>
                <a:spcPts val="600"/>
              </a:spcBef>
              <a:defRPr/>
            </a:lvl5pPr>
          </a:lstStyle>
          <a:p>
            <a:pPr lvl="0"/>
            <a:r>
              <a:rPr lang="en-US"/>
              <a:t>Click to edit text styles</a:t>
            </a:r>
          </a:p>
        </p:txBody>
      </p:sp>
      <p:pic>
        <p:nvPicPr>
          <p:cNvPr id="7" name="Picture 6" descr="epa_logo_horiz_Gray.eps"/>
          <p:cNvPicPr>
            <a:picLocks noChangeAspect="1"/>
          </p:cNvPicPr>
          <p:nvPr userDrawn="1"/>
        </p:nvPicPr>
        <p:blipFill>
          <a:blip r:embed="rId2">
            <a:alphaModFix amt="63000"/>
            <a:extLst>
              <a:ext uri="{28A0092B-C50C-407E-A947-70E740481C1C}">
                <a14:useLocalDpi xmlns:a14="http://schemas.microsoft.com/office/drawing/2010/main" val="0"/>
              </a:ext>
            </a:extLst>
          </a:blip>
          <a:stretch>
            <a:fillRect/>
          </a:stretch>
        </p:blipFill>
        <p:spPr>
          <a:xfrm>
            <a:off x="308641" y="6454241"/>
            <a:ext cx="774311" cy="201466"/>
          </a:xfrm>
          <a:prstGeom prst="rect">
            <a:avLst/>
          </a:prstGeom>
        </p:spPr>
      </p:pic>
      <p:pic>
        <p:nvPicPr>
          <p:cNvPr id="11" name="Picture 10" descr="SlideENERGYSTAR_Template_v3.jpg"/>
          <p:cNvPicPr>
            <a:picLocks noChangeAspect="1"/>
          </p:cNvPicPr>
          <p:nvPr userDrawn="1"/>
        </p:nvPicPr>
        <p:blipFill rotWithShape="1">
          <a:blip r:embed="rId3">
            <a:extLst>
              <a:ext uri="{28A0092B-C50C-407E-A947-70E740481C1C}">
                <a14:useLocalDpi xmlns:a14="http://schemas.microsoft.com/office/drawing/2010/main" val="0"/>
              </a:ext>
            </a:extLst>
          </a:blip>
          <a:srcRect l="929" r="1472"/>
          <a:stretch/>
        </p:blipFill>
        <p:spPr>
          <a:xfrm>
            <a:off x="0" y="6208418"/>
            <a:ext cx="12192000" cy="649582"/>
          </a:xfrm>
          <a:prstGeom prst="rect">
            <a:avLst/>
          </a:prstGeom>
        </p:spPr>
      </p:pic>
      <p:sp>
        <p:nvSpPr>
          <p:cNvPr id="8" name="Slide Number Placeholder 5"/>
          <p:cNvSpPr>
            <a:spLocks noGrp="1"/>
          </p:cNvSpPr>
          <p:nvPr>
            <p:ph type="sldNum" sz="quarter" idx="12"/>
          </p:nvPr>
        </p:nvSpPr>
        <p:spPr>
          <a:xfrm>
            <a:off x="11558016" y="6373369"/>
            <a:ext cx="636771" cy="365125"/>
          </a:xfrm>
        </p:spPr>
        <p:txBody>
          <a:bodyPr/>
          <a:lstStyle/>
          <a:p>
            <a:fld id="{6DBDE81B-C30A-4F47-8F28-E2CEE862ED7B}" type="slidenum">
              <a:rPr lang="en-US" smtClean="0"/>
              <a:pPr/>
              <a:t>‹#›</a:t>
            </a:fld>
            <a:endParaRPr lang="en-US"/>
          </a:p>
        </p:txBody>
      </p:sp>
    </p:spTree>
    <p:extLst>
      <p:ext uri="{BB962C8B-B14F-4D97-AF65-F5344CB8AC3E}">
        <p14:creationId xmlns:p14="http://schemas.microsoft.com/office/powerpoint/2010/main" val="3056651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13941" y="1270282"/>
            <a:ext cx="11078060" cy="537808"/>
          </a:xfrm>
        </p:spPr>
        <p:txBody>
          <a:bodyPr anchor="ctr" anchorCtr="0">
            <a:normAutofit/>
          </a:bodyPr>
          <a:lstStyle>
            <a:lvl1pPr>
              <a:defRPr sz="2400"/>
            </a:lvl1pPr>
          </a:lstStyle>
          <a:p>
            <a:r>
              <a:rPr lang="en-US"/>
              <a:t>[Add title here]</a:t>
            </a:r>
          </a:p>
        </p:txBody>
      </p:sp>
      <p:sp>
        <p:nvSpPr>
          <p:cNvPr id="3" name="Text Placeholder 2"/>
          <p:cNvSpPr>
            <a:spLocks noGrp="1"/>
          </p:cNvSpPr>
          <p:nvPr>
            <p:ph type="body" idx="1" hasCustomPrompt="1"/>
          </p:nvPr>
        </p:nvSpPr>
        <p:spPr>
          <a:xfrm>
            <a:off x="1217784" y="1909470"/>
            <a:ext cx="4778733" cy="448217"/>
          </a:xfrm>
        </p:spPr>
        <p:txBody>
          <a:bodyPr anchor="ctr" anchorCtr="0">
            <a:noAutofit/>
          </a:bodyPr>
          <a:lstStyle>
            <a:lvl1pPr marL="0" indent="0" algn="ctr">
              <a:buNone/>
              <a:defRPr sz="1800" b="1" baseline="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title here]</a:t>
            </a:r>
          </a:p>
        </p:txBody>
      </p:sp>
      <p:sp>
        <p:nvSpPr>
          <p:cNvPr id="4" name="Content Placeholder 3"/>
          <p:cNvSpPr>
            <a:spLocks noGrp="1"/>
          </p:cNvSpPr>
          <p:nvPr>
            <p:ph sz="half" idx="2" hasCustomPrompt="1"/>
          </p:nvPr>
        </p:nvSpPr>
        <p:spPr>
          <a:xfrm>
            <a:off x="1217784" y="2453266"/>
            <a:ext cx="4778733" cy="4047252"/>
          </a:xfrm>
        </p:spPr>
        <p:txBody>
          <a:bodyPr>
            <a:norm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vl6pPr>
              <a:defRPr sz="1600"/>
            </a:lvl6pPr>
            <a:lvl7pPr>
              <a:defRPr sz="1600"/>
            </a:lvl7pPr>
            <a:lvl8pPr>
              <a:defRPr sz="1600"/>
            </a:lvl8pPr>
            <a:lvl9pPr>
              <a:defRPr sz="1600"/>
            </a:lvl9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235389" y="1909470"/>
            <a:ext cx="4780611" cy="464147"/>
          </a:xfrm>
        </p:spPr>
        <p:txBody>
          <a:bodyPr anchor="ctr" anchorCtr="0">
            <a:normAutofit/>
          </a:bodyPr>
          <a:lstStyle>
            <a:lvl1pPr marL="0" indent="0" algn="ctr">
              <a:buNone/>
              <a:defRPr sz="18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title here]</a:t>
            </a:r>
          </a:p>
        </p:txBody>
      </p:sp>
      <p:sp>
        <p:nvSpPr>
          <p:cNvPr id="6" name="Content Placeholder 5"/>
          <p:cNvSpPr>
            <a:spLocks noGrp="1"/>
          </p:cNvSpPr>
          <p:nvPr>
            <p:ph sz="quarter" idx="4" hasCustomPrompt="1"/>
          </p:nvPr>
        </p:nvSpPr>
        <p:spPr>
          <a:xfrm>
            <a:off x="6235389" y="2445303"/>
            <a:ext cx="4780611" cy="4055217"/>
          </a:xfrm>
        </p:spPr>
        <p:txBody>
          <a:bodyPr>
            <a:norm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vl6pPr>
              <a:defRPr sz="1600"/>
            </a:lvl6pPr>
            <a:lvl7pPr>
              <a:defRPr sz="1600"/>
            </a:lvl7pPr>
            <a:lvl8pPr>
              <a:defRPr sz="1600"/>
            </a:lvl8pPr>
            <a:lvl9pPr>
              <a:defRPr sz="1600"/>
            </a:lvl9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epa_logo_horiz_Gray.eps"/>
          <p:cNvPicPr>
            <a:picLocks noChangeAspect="1"/>
          </p:cNvPicPr>
          <p:nvPr userDrawn="1"/>
        </p:nvPicPr>
        <p:blipFill>
          <a:blip r:embed="rId2">
            <a:alphaModFix amt="63000"/>
            <a:extLst>
              <a:ext uri="{28A0092B-C50C-407E-A947-70E740481C1C}">
                <a14:useLocalDpi xmlns:a14="http://schemas.microsoft.com/office/drawing/2010/main" val="0"/>
              </a:ext>
            </a:extLst>
          </a:blip>
          <a:stretch>
            <a:fillRect/>
          </a:stretch>
        </p:blipFill>
        <p:spPr>
          <a:xfrm>
            <a:off x="308641" y="6454241"/>
            <a:ext cx="774311" cy="201466"/>
          </a:xfrm>
          <a:prstGeom prst="rect">
            <a:avLst/>
          </a:prstGeom>
        </p:spPr>
      </p:pic>
      <p:pic>
        <p:nvPicPr>
          <p:cNvPr id="12" name="Picture 11" descr="SlideENERGYSTAR_Template_v3.jpg"/>
          <p:cNvPicPr>
            <a:picLocks noChangeAspect="1"/>
          </p:cNvPicPr>
          <p:nvPr userDrawn="1"/>
        </p:nvPicPr>
        <p:blipFill rotWithShape="1">
          <a:blip r:embed="rId3">
            <a:extLst>
              <a:ext uri="{28A0092B-C50C-407E-A947-70E740481C1C}">
                <a14:useLocalDpi xmlns:a14="http://schemas.microsoft.com/office/drawing/2010/main" val="0"/>
              </a:ext>
            </a:extLst>
          </a:blip>
          <a:srcRect l="929" r="1472"/>
          <a:stretch/>
        </p:blipFill>
        <p:spPr>
          <a:xfrm>
            <a:off x="2787" y="6253570"/>
            <a:ext cx="12192000" cy="649582"/>
          </a:xfrm>
          <a:prstGeom prst="rect">
            <a:avLst/>
          </a:prstGeom>
        </p:spPr>
      </p:pic>
      <p:sp>
        <p:nvSpPr>
          <p:cNvPr id="11" name="Slide Number Placeholder 5"/>
          <p:cNvSpPr>
            <a:spLocks noGrp="1"/>
          </p:cNvSpPr>
          <p:nvPr>
            <p:ph type="sldNum" sz="quarter" idx="12"/>
          </p:nvPr>
        </p:nvSpPr>
        <p:spPr>
          <a:xfrm>
            <a:off x="11558016" y="6373369"/>
            <a:ext cx="636771" cy="365125"/>
          </a:xfrm>
        </p:spPr>
        <p:txBody>
          <a:bodyPr/>
          <a:lstStyle/>
          <a:p>
            <a:fld id="{6DBDE81B-C30A-4F47-8F28-E2CEE862ED7B}" type="slidenum">
              <a:rPr lang="en-US" smtClean="0"/>
              <a:pPr/>
              <a:t>‹#›</a:t>
            </a:fld>
            <a:endParaRPr lang="en-US"/>
          </a:p>
        </p:txBody>
      </p:sp>
    </p:spTree>
    <p:extLst>
      <p:ext uri="{BB962C8B-B14F-4D97-AF65-F5344CB8AC3E}">
        <p14:creationId xmlns:p14="http://schemas.microsoft.com/office/powerpoint/2010/main" val="1599701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w/ colo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13941" y="1270282"/>
            <a:ext cx="11078060" cy="537808"/>
          </a:xfrm>
        </p:spPr>
        <p:txBody>
          <a:bodyPr anchor="ctr" anchorCtr="0">
            <a:normAutofit/>
          </a:bodyPr>
          <a:lstStyle>
            <a:lvl1pPr>
              <a:defRPr sz="2400" baseline="0"/>
            </a:lvl1pPr>
          </a:lstStyle>
          <a:p>
            <a:r>
              <a:rPr lang="en-US"/>
              <a:t>[Add title here]</a:t>
            </a:r>
          </a:p>
        </p:txBody>
      </p:sp>
      <p:sp>
        <p:nvSpPr>
          <p:cNvPr id="3" name="Text Placeholder 2"/>
          <p:cNvSpPr>
            <a:spLocks noGrp="1"/>
          </p:cNvSpPr>
          <p:nvPr>
            <p:ph type="body" idx="1" hasCustomPrompt="1"/>
          </p:nvPr>
        </p:nvSpPr>
        <p:spPr>
          <a:xfrm>
            <a:off x="1217784" y="1909470"/>
            <a:ext cx="4778733" cy="448217"/>
          </a:xfrm>
          <a:solidFill>
            <a:srgbClr val="E99C2E"/>
          </a:solidFill>
        </p:spPr>
        <p:txBody>
          <a:bodyPr anchor="ctr">
            <a:normAutofit/>
          </a:bodyPr>
          <a:lstStyle>
            <a:lvl1pPr marL="0" indent="0" algn="ctr">
              <a:buNone/>
              <a:defRPr sz="18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title here]</a:t>
            </a:r>
          </a:p>
        </p:txBody>
      </p:sp>
      <p:sp>
        <p:nvSpPr>
          <p:cNvPr id="5" name="Text Placeholder 4"/>
          <p:cNvSpPr>
            <a:spLocks noGrp="1"/>
          </p:cNvSpPr>
          <p:nvPr>
            <p:ph type="body" sz="quarter" idx="3" hasCustomPrompt="1"/>
          </p:nvPr>
        </p:nvSpPr>
        <p:spPr>
          <a:xfrm>
            <a:off x="6235389" y="1909470"/>
            <a:ext cx="4780611" cy="464147"/>
          </a:xfrm>
          <a:solidFill>
            <a:srgbClr val="E99C2E"/>
          </a:solidFill>
        </p:spPr>
        <p:txBody>
          <a:bodyPr anchor="ctr">
            <a:normAutofit/>
          </a:bodyPr>
          <a:lstStyle>
            <a:lvl1pPr marL="0" indent="0" algn="ctr">
              <a:buNone/>
              <a:defRPr sz="18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title here]</a:t>
            </a:r>
          </a:p>
        </p:txBody>
      </p:sp>
      <p:sp>
        <p:nvSpPr>
          <p:cNvPr id="9" name="Slide Number Placeholder 8"/>
          <p:cNvSpPr>
            <a:spLocks noGrp="1"/>
          </p:cNvSpPr>
          <p:nvPr>
            <p:ph type="sldNum" sz="quarter" idx="12"/>
          </p:nvPr>
        </p:nvSpPr>
        <p:spPr/>
        <p:txBody>
          <a:bodyPr/>
          <a:lstStyle/>
          <a:p>
            <a:fld id="{A68EB28B-25DE-584A-9D11-C8CFD6A9918B}" type="slidenum">
              <a:rPr lang="en-US" smtClean="0"/>
              <a:pPr/>
              <a:t>‹#›</a:t>
            </a:fld>
            <a:endParaRPr lang="en-US"/>
          </a:p>
        </p:txBody>
      </p:sp>
      <p:pic>
        <p:nvPicPr>
          <p:cNvPr id="10" name="Picture 9" descr="epa_logo_horiz_Gray.eps"/>
          <p:cNvPicPr>
            <a:picLocks noChangeAspect="1"/>
          </p:cNvPicPr>
          <p:nvPr userDrawn="1"/>
        </p:nvPicPr>
        <p:blipFill>
          <a:blip r:embed="rId2">
            <a:alphaModFix amt="63000"/>
            <a:extLst>
              <a:ext uri="{28A0092B-C50C-407E-A947-70E740481C1C}">
                <a14:useLocalDpi xmlns:a14="http://schemas.microsoft.com/office/drawing/2010/main" val="0"/>
              </a:ext>
            </a:extLst>
          </a:blip>
          <a:stretch>
            <a:fillRect/>
          </a:stretch>
        </p:blipFill>
        <p:spPr>
          <a:xfrm>
            <a:off x="308641" y="6454241"/>
            <a:ext cx="774311" cy="201466"/>
          </a:xfrm>
          <a:prstGeom prst="rect">
            <a:avLst/>
          </a:prstGeom>
        </p:spPr>
      </p:pic>
      <p:pic>
        <p:nvPicPr>
          <p:cNvPr id="12" name="Picture 11" descr="SlideENERGYSTAR_Template_v3.jpg"/>
          <p:cNvPicPr>
            <a:picLocks noChangeAspect="1"/>
          </p:cNvPicPr>
          <p:nvPr userDrawn="1"/>
        </p:nvPicPr>
        <p:blipFill rotWithShape="1">
          <a:blip r:embed="rId3">
            <a:extLst>
              <a:ext uri="{28A0092B-C50C-407E-A947-70E740481C1C}">
                <a14:useLocalDpi xmlns:a14="http://schemas.microsoft.com/office/drawing/2010/main" val="0"/>
              </a:ext>
            </a:extLst>
          </a:blip>
          <a:srcRect l="929" r="1472"/>
          <a:stretch/>
        </p:blipFill>
        <p:spPr>
          <a:xfrm>
            <a:off x="0" y="132170"/>
            <a:ext cx="12192000" cy="649582"/>
          </a:xfrm>
          <a:prstGeom prst="rect">
            <a:avLst/>
          </a:prstGeom>
        </p:spPr>
      </p:pic>
      <p:sp>
        <p:nvSpPr>
          <p:cNvPr id="11" name="Content Placeholder 3"/>
          <p:cNvSpPr>
            <a:spLocks noGrp="1"/>
          </p:cNvSpPr>
          <p:nvPr>
            <p:ph sz="half" idx="13" hasCustomPrompt="1"/>
          </p:nvPr>
        </p:nvSpPr>
        <p:spPr>
          <a:xfrm>
            <a:off x="1217784" y="2453266"/>
            <a:ext cx="4778733" cy="4047252"/>
          </a:xfrm>
        </p:spPr>
        <p:txBody>
          <a:bodyPr>
            <a:norm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vl6pPr>
              <a:defRPr sz="1600"/>
            </a:lvl6pPr>
            <a:lvl7pPr>
              <a:defRPr sz="1600"/>
            </a:lvl7pPr>
            <a:lvl8pPr>
              <a:defRPr sz="1600"/>
            </a:lvl8pPr>
            <a:lvl9pPr>
              <a:defRPr sz="1600"/>
            </a:lvl9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5"/>
          <p:cNvSpPr>
            <a:spLocks noGrp="1"/>
          </p:cNvSpPr>
          <p:nvPr>
            <p:ph sz="quarter" idx="14" hasCustomPrompt="1"/>
          </p:nvPr>
        </p:nvSpPr>
        <p:spPr>
          <a:xfrm>
            <a:off x="6235389" y="2445303"/>
            <a:ext cx="4780611" cy="4055217"/>
          </a:xfrm>
        </p:spPr>
        <p:txBody>
          <a:bodyPr>
            <a:normAutofit/>
          </a:bodyPr>
          <a:lstStyle>
            <a:lvl1pPr>
              <a:lnSpc>
                <a:spcPct val="100000"/>
              </a:lnSpc>
              <a:spcBef>
                <a:spcPts val="0"/>
              </a:spcBef>
              <a:defRPr sz="1600" baseline="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vl6pPr>
              <a:defRPr sz="1600"/>
            </a:lvl6pPr>
            <a:lvl7pPr>
              <a:defRPr sz="1600"/>
            </a:lvl7pPr>
            <a:lvl8pPr>
              <a:defRPr sz="1600"/>
            </a:lvl8pPr>
            <a:lvl9pPr>
              <a:defRPr sz="1600"/>
            </a:lvl9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4330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image" Target="../media/image4.png"/><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3941" y="1270282"/>
            <a:ext cx="11191340" cy="53780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32824" y="1951466"/>
            <a:ext cx="10449576" cy="41746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945628" y="6356352"/>
            <a:ext cx="6367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686368-703F-4039-82D6-73835F640415}" type="slidenum">
              <a:rPr lang="en-US" smtClean="0"/>
              <a:pPr/>
              <a:t>‹#›</a:t>
            </a:fld>
            <a:endParaRPr lang="en-US"/>
          </a:p>
        </p:txBody>
      </p:sp>
    </p:spTree>
    <p:extLst>
      <p:ext uri="{BB962C8B-B14F-4D97-AF65-F5344CB8AC3E}">
        <p14:creationId xmlns:p14="http://schemas.microsoft.com/office/powerpoint/2010/main" val="8851974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41" r:id="rId15"/>
  </p:sldLayoutIdLst>
  <p:txStyles>
    <p:titleStyle>
      <a:lvl1pPr algn="l" defTabSz="457200" rtl="0" eaLnBrk="1" latinLnBrk="0" hangingPunct="1">
        <a:spcBef>
          <a:spcPct val="0"/>
        </a:spcBef>
        <a:buNone/>
        <a:defRPr sz="1800" b="1" kern="1200">
          <a:solidFill>
            <a:srgbClr val="0070C0"/>
          </a:solidFill>
          <a:latin typeface="Univers" pitchFamily="34" charset="0"/>
          <a:ea typeface="+mj-ea"/>
          <a:cs typeface="+mj-cs"/>
        </a:defRPr>
      </a:lvl1pPr>
    </p:titleStyle>
    <p:bodyStyle>
      <a:lvl1pPr marL="342900" indent="-342900" algn="l" defTabSz="457200" rtl="0" eaLnBrk="1" latinLnBrk="0" hangingPunct="1">
        <a:spcBef>
          <a:spcPts val="0"/>
        </a:spcBef>
        <a:buClr>
          <a:srgbClr val="4498D5"/>
        </a:buClr>
        <a:buFont typeface="Arial"/>
        <a:buChar char="•"/>
        <a:defRPr sz="1400" kern="1200">
          <a:solidFill>
            <a:schemeClr val="tx1">
              <a:lumMod val="65000"/>
              <a:lumOff val="35000"/>
            </a:schemeClr>
          </a:solidFill>
          <a:latin typeface="Univers" pitchFamily="34" charset="0"/>
          <a:ea typeface="+mn-ea"/>
          <a:cs typeface="+mn-cs"/>
        </a:defRPr>
      </a:lvl1pPr>
      <a:lvl2pPr marL="742950" indent="-285750" algn="l" defTabSz="457200" rtl="0" eaLnBrk="1" latinLnBrk="0" hangingPunct="1">
        <a:spcBef>
          <a:spcPts val="0"/>
        </a:spcBef>
        <a:buClr>
          <a:srgbClr val="4498D5"/>
        </a:buClr>
        <a:buFont typeface="Arial"/>
        <a:buChar char="–"/>
        <a:defRPr sz="1400" kern="1200">
          <a:solidFill>
            <a:schemeClr val="tx1">
              <a:lumMod val="65000"/>
              <a:lumOff val="35000"/>
            </a:schemeClr>
          </a:solidFill>
          <a:latin typeface="Univers" pitchFamily="34" charset="0"/>
          <a:ea typeface="+mn-ea"/>
          <a:cs typeface="+mn-cs"/>
        </a:defRPr>
      </a:lvl2pPr>
      <a:lvl3pPr marL="1143000" indent="-228600" algn="l" defTabSz="457200" rtl="0" eaLnBrk="1" latinLnBrk="0" hangingPunct="1">
        <a:spcBef>
          <a:spcPts val="0"/>
        </a:spcBef>
        <a:buClr>
          <a:srgbClr val="4498D5"/>
        </a:buClr>
        <a:buFont typeface="Arial"/>
        <a:buChar char="•"/>
        <a:defRPr sz="1400" kern="1200">
          <a:solidFill>
            <a:schemeClr val="tx1">
              <a:lumMod val="65000"/>
              <a:lumOff val="35000"/>
            </a:schemeClr>
          </a:solidFill>
          <a:latin typeface="Univers" pitchFamily="34" charset="0"/>
          <a:ea typeface="+mn-ea"/>
          <a:cs typeface="+mn-cs"/>
        </a:defRPr>
      </a:lvl3pPr>
      <a:lvl4pPr marL="1600200" indent="-228600" algn="l" defTabSz="457200" rtl="0" eaLnBrk="1" latinLnBrk="0" hangingPunct="1">
        <a:spcBef>
          <a:spcPts val="0"/>
        </a:spcBef>
        <a:buClr>
          <a:srgbClr val="4498D5"/>
        </a:buClr>
        <a:buFont typeface="Arial"/>
        <a:buChar char="–"/>
        <a:defRPr sz="1400" kern="1200">
          <a:solidFill>
            <a:schemeClr val="tx1">
              <a:lumMod val="65000"/>
              <a:lumOff val="35000"/>
            </a:schemeClr>
          </a:solidFill>
          <a:latin typeface="Univers" pitchFamily="34" charset="0"/>
          <a:ea typeface="+mn-ea"/>
          <a:cs typeface="+mn-cs"/>
        </a:defRPr>
      </a:lvl4pPr>
      <a:lvl5pPr marL="2057400" indent="-228600" algn="l" defTabSz="457200" rtl="0" eaLnBrk="1" latinLnBrk="0" hangingPunct="1">
        <a:spcBef>
          <a:spcPts val="0"/>
        </a:spcBef>
        <a:buClr>
          <a:srgbClr val="4498D5"/>
        </a:buClr>
        <a:buFont typeface="Arial"/>
        <a:buChar char="»"/>
        <a:defRPr sz="1400" kern="1200">
          <a:solidFill>
            <a:schemeClr val="tx1">
              <a:lumMod val="65000"/>
              <a:lumOff val="35000"/>
            </a:schemeClr>
          </a:solidFill>
          <a:latin typeface="Univer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3941" y="1270282"/>
            <a:ext cx="11191340" cy="53780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32824" y="1951466"/>
            <a:ext cx="10449576" cy="41746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945628" y="6356352"/>
            <a:ext cx="6367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686368-703F-4039-82D6-73835F640415}" type="slidenum">
              <a:rPr lang="en-US" smtClean="0"/>
              <a:pPr/>
              <a:t>‹#›</a:t>
            </a:fld>
            <a:endParaRPr lang="en-US"/>
          </a:p>
        </p:txBody>
      </p:sp>
    </p:spTree>
    <p:extLst>
      <p:ext uri="{BB962C8B-B14F-4D97-AF65-F5344CB8AC3E}">
        <p14:creationId xmlns:p14="http://schemas.microsoft.com/office/powerpoint/2010/main" val="75270665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hdr="0" ftr="0" dt="0"/>
  <p:txStyles>
    <p:titleStyle>
      <a:lvl1pPr algn="l" defTabSz="457200" rtl="0" eaLnBrk="1" latinLnBrk="0" hangingPunct="1">
        <a:spcBef>
          <a:spcPct val="0"/>
        </a:spcBef>
        <a:buNone/>
        <a:defRPr sz="1800" b="1" kern="1200">
          <a:solidFill>
            <a:srgbClr val="0070C0"/>
          </a:solidFill>
          <a:latin typeface="Univers" pitchFamily="34" charset="0"/>
          <a:ea typeface="+mj-ea"/>
          <a:cs typeface="+mj-cs"/>
        </a:defRPr>
      </a:lvl1pPr>
    </p:titleStyle>
    <p:bodyStyle>
      <a:lvl1pPr marL="342900" indent="-342900" algn="l" defTabSz="457200" rtl="0" eaLnBrk="1" latinLnBrk="0" hangingPunct="1">
        <a:spcBef>
          <a:spcPts val="0"/>
        </a:spcBef>
        <a:buClr>
          <a:srgbClr val="4498D5"/>
        </a:buClr>
        <a:buFont typeface="Arial"/>
        <a:buChar char="•"/>
        <a:defRPr sz="1400" kern="1200">
          <a:solidFill>
            <a:schemeClr val="tx1">
              <a:lumMod val="65000"/>
              <a:lumOff val="35000"/>
            </a:schemeClr>
          </a:solidFill>
          <a:latin typeface="Univers" pitchFamily="34" charset="0"/>
          <a:ea typeface="+mn-ea"/>
          <a:cs typeface="+mn-cs"/>
        </a:defRPr>
      </a:lvl1pPr>
      <a:lvl2pPr marL="742950" indent="-285750" algn="l" defTabSz="457200" rtl="0" eaLnBrk="1" latinLnBrk="0" hangingPunct="1">
        <a:spcBef>
          <a:spcPts val="0"/>
        </a:spcBef>
        <a:buClr>
          <a:srgbClr val="4498D5"/>
        </a:buClr>
        <a:buFont typeface="Arial"/>
        <a:buChar char="–"/>
        <a:defRPr sz="1400" kern="1200">
          <a:solidFill>
            <a:schemeClr val="tx1">
              <a:lumMod val="65000"/>
              <a:lumOff val="35000"/>
            </a:schemeClr>
          </a:solidFill>
          <a:latin typeface="Univers" pitchFamily="34" charset="0"/>
          <a:ea typeface="+mn-ea"/>
          <a:cs typeface="+mn-cs"/>
        </a:defRPr>
      </a:lvl2pPr>
      <a:lvl3pPr marL="1143000" indent="-228600" algn="l" defTabSz="457200" rtl="0" eaLnBrk="1" latinLnBrk="0" hangingPunct="1">
        <a:spcBef>
          <a:spcPts val="0"/>
        </a:spcBef>
        <a:buClr>
          <a:srgbClr val="4498D5"/>
        </a:buClr>
        <a:buFont typeface="Arial"/>
        <a:buChar char="•"/>
        <a:defRPr sz="1400" kern="1200">
          <a:solidFill>
            <a:schemeClr val="tx1">
              <a:lumMod val="65000"/>
              <a:lumOff val="35000"/>
            </a:schemeClr>
          </a:solidFill>
          <a:latin typeface="Univers" pitchFamily="34" charset="0"/>
          <a:ea typeface="+mn-ea"/>
          <a:cs typeface="+mn-cs"/>
        </a:defRPr>
      </a:lvl3pPr>
      <a:lvl4pPr marL="1600200" indent="-228600" algn="l" defTabSz="457200" rtl="0" eaLnBrk="1" latinLnBrk="0" hangingPunct="1">
        <a:spcBef>
          <a:spcPts val="0"/>
        </a:spcBef>
        <a:buClr>
          <a:srgbClr val="4498D5"/>
        </a:buClr>
        <a:buFont typeface="Arial"/>
        <a:buChar char="–"/>
        <a:defRPr sz="1400" kern="1200">
          <a:solidFill>
            <a:schemeClr val="tx1">
              <a:lumMod val="65000"/>
              <a:lumOff val="35000"/>
            </a:schemeClr>
          </a:solidFill>
          <a:latin typeface="Univers" pitchFamily="34" charset="0"/>
          <a:ea typeface="+mn-ea"/>
          <a:cs typeface="+mn-cs"/>
        </a:defRPr>
      </a:lvl4pPr>
      <a:lvl5pPr marL="2057400" indent="-228600" algn="l" defTabSz="457200" rtl="0" eaLnBrk="1" latinLnBrk="0" hangingPunct="1">
        <a:spcBef>
          <a:spcPts val="0"/>
        </a:spcBef>
        <a:buClr>
          <a:srgbClr val="4498D5"/>
        </a:buClr>
        <a:buFont typeface="Arial"/>
        <a:buChar char="»"/>
        <a:defRPr sz="1400" kern="1200">
          <a:solidFill>
            <a:schemeClr val="tx1">
              <a:lumMod val="65000"/>
              <a:lumOff val="35000"/>
            </a:schemeClr>
          </a:solidFill>
          <a:latin typeface="Univer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868785-00A7-207E-E85E-B601A1DF717F}"/>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C41462-58EE-E250-4A5F-5B42D8640B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EC816DA-B4A7-D465-D888-C69E3CC2E679}"/>
              </a:ext>
            </a:extLst>
          </p:cNvPr>
          <p:cNvSpPr>
            <a:spLocks noGrp="1"/>
          </p:cNvSpPr>
          <p:nvPr>
            <p:ph type="sldNum" sz="quarter" idx="4"/>
          </p:nvPr>
        </p:nvSpPr>
        <p:spPr>
          <a:xfrm>
            <a:off x="158470" y="6337155"/>
            <a:ext cx="474577"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B686368-703F-4039-82D6-73835F640415}" type="slidenum">
              <a:rPr lang="en-US" smtClean="0"/>
              <a:pPr/>
              <a:t>‹#›</a:t>
            </a:fld>
            <a:endParaRPr lang="en-US"/>
          </a:p>
        </p:txBody>
      </p:sp>
      <p:pic>
        <p:nvPicPr>
          <p:cNvPr id="8" name="Picture 7" descr="Logo, company name&#10;&#10;Description automatically generated">
            <a:extLst>
              <a:ext uri="{FF2B5EF4-FFF2-40B4-BE49-F238E27FC236}">
                <a16:creationId xmlns:a16="http://schemas.microsoft.com/office/drawing/2014/main" id="{424AF1D9-B995-701F-7F49-91897475E788}"/>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1215678" y="5865250"/>
            <a:ext cx="817855" cy="837028"/>
          </a:xfrm>
          <a:prstGeom prst="rect">
            <a:avLst/>
          </a:prstGeom>
        </p:spPr>
      </p:pic>
    </p:spTree>
    <p:extLst>
      <p:ext uri="{BB962C8B-B14F-4D97-AF65-F5344CB8AC3E}">
        <p14:creationId xmlns:p14="http://schemas.microsoft.com/office/powerpoint/2010/main" val="37415029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 id="2147483763" r:id="rId21"/>
    <p:sldLayoutId id="2147483764" r:id="rId22"/>
    <p:sldLayoutId id="2147483765" r:id="rId23"/>
    <p:sldLayoutId id="2147483766" r:id="rId24"/>
    <p:sldLayoutId id="2147483767" r:id="rId25"/>
    <p:sldLayoutId id="2147483768" r:id="rId2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9.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9.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9.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9.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9.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9.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29.xml"/><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29.xml"/><Relationship Id="rId5" Type="http://schemas.openxmlformats.org/officeDocument/2006/relationships/image" Target="../media/image47.png"/><Relationship Id="rId4" Type="http://schemas.openxmlformats.org/officeDocument/2006/relationships/image" Target="../media/image46.jpe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29.xml"/><Relationship Id="rId5" Type="http://schemas.openxmlformats.org/officeDocument/2006/relationships/image" Target="../media/image48.png"/><Relationship Id="rId4" Type="http://schemas.openxmlformats.org/officeDocument/2006/relationships/image" Target="../media/image46.jpeg"/></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image" Target="../media/image8.png"/><Relationship Id="rId4" Type="http://schemas.openxmlformats.org/officeDocument/2006/relationships/hyperlink" Target="https://portfoliomanager.energystar.gov/buildingEmissionsCalculator/?_gl=1*17mzvpq*_ga*MjAzNzU4MDU5NS4xNjU5NDUwODI3*_ga_S0KJTVVLQ6*MTY4NDQzNDQ1Ni4yNi4wLjE2ODQ0MzQ0NTYuMC4wLjA."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hyperlink" Target="http://www.energystar.gov/buildings/training" TargetMode="External"/><Relationship Id="rId7" Type="http://schemas.openxmlformats.org/officeDocument/2006/relationships/image" Target="../media/image54.png"/><Relationship Id="rId2" Type="http://schemas.openxmlformats.org/officeDocument/2006/relationships/notesSlide" Target="../notesSlides/notesSlide43.xml"/><Relationship Id="rId1" Type="http://schemas.openxmlformats.org/officeDocument/2006/relationships/slideLayout" Target="../slideLayouts/slideLayout29.xml"/><Relationship Id="rId6" Type="http://schemas.openxmlformats.org/officeDocument/2006/relationships/image" Target="../media/image53.png"/><Relationship Id="rId5" Type="http://schemas.openxmlformats.org/officeDocument/2006/relationships/hyperlink" Target="https://www.energystar.gov/buildings/training/demo_videos" TargetMode="External"/><Relationship Id="rId4" Type="http://schemas.openxmlformats.org/officeDocument/2006/relationships/hyperlink" Target="https://www.energystar.gov/buildings/tools-and-resources/how-respond-data-requests-portfolio-manager"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8.xml"/><Relationship Id="rId1" Type="http://schemas.openxmlformats.org/officeDocument/2006/relationships/slideLayout" Target="../slideLayouts/slideLayout29.xml"/><Relationship Id="rId4" Type="http://schemas.openxmlformats.org/officeDocument/2006/relationships/image" Target="../media/image56.png"/></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9.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0.xm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3" Type="http://schemas.openxmlformats.org/officeDocument/2006/relationships/hyperlink" Target="http://www.energystar.gov/buildingshelp" TargetMode="External"/><Relationship Id="rId7" Type="http://schemas.openxmlformats.org/officeDocument/2006/relationships/hyperlink" Target="https://www.energystar.gov/buildings/tools-and-resources?f0=im_field_select_primary_category:1522" TargetMode="External"/><Relationship Id="rId2" Type="http://schemas.openxmlformats.org/officeDocument/2006/relationships/notesSlide" Target="../notesSlides/notesSlide54.xml"/><Relationship Id="rId1" Type="http://schemas.openxmlformats.org/officeDocument/2006/relationships/slideLayout" Target="../slideLayouts/slideLayout29.xml"/><Relationship Id="rId6" Type="http://schemas.openxmlformats.org/officeDocument/2006/relationships/hyperlink" Target="https://www.energystar.gov/buildings/training/live_online_training" TargetMode="External"/><Relationship Id="rId5" Type="http://schemas.openxmlformats.org/officeDocument/2006/relationships/hyperlink" Target="https://energystar-mesa.force.com/PortfolioManager/s/article/When-are-the-Ask-The-Expert-webinars-1600088554111" TargetMode="External"/><Relationship Id="rId4" Type="http://schemas.openxmlformats.org/officeDocument/2006/relationships/hyperlink" Target="http://www.energystar.gov/buildings/training"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energystar.gov/BuildingsHelp" TargetMode="External"/><Relationship Id="rId2" Type="http://schemas.openxmlformats.org/officeDocument/2006/relationships/notesSlide" Target="../notesSlides/notesSlide5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1281" y="2408924"/>
            <a:ext cx="5158745" cy="1790700"/>
          </a:xfrm>
        </p:spPr>
        <p:txBody>
          <a:bodyPr>
            <a:normAutofit fontScale="90000"/>
          </a:bodyPr>
          <a:lstStyle/>
          <a:p>
            <a:r>
              <a:rPr lang="en-US" sz="4050"/>
              <a:t>Portfolio Manager 301: Spreadsheet Uploads, Setting Goals, and Creating Custom Reporting Templates</a:t>
            </a:r>
          </a:p>
        </p:txBody>
      </p:sp>
    </p:spTree>
    <p:extLst>
      <p:ext uri="{BB962C8B-B14F-4D97-AF65-F5344CB8AC3E}">
        <p14:creationId xmlns:p14="http://schemas.microsoft.com/office/powerpoint/2010/main" val="2971599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38129" y="1068161"/>
            <a:ext cx="6828249" cy="5412153"/>
            <a:chOff x="2213428" y="1806936"/>
            <a:chExt cx="5473136" cy="489527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3429" y="1806936"/>
              <a:ext cx="5473135" cy="4895278"/>
            </a:xfrm>
            <a:prstGeom prst="rect">
              <a:avLst/>
            </a:prstGeom>
            <a:ln>
              <a:solidFill>
                <a:schemeClr val="accent1"/>
              </a:solidFill>
            </a:ln>
          </p:spPr>
        </p:pic>
        <p:pic>
          <p:nvPicPr>
            <p:cNvPr id="9" name="Picture 8"/>
            <p:cNvPicPr>
              <a:picLocks noChangeAspect="1"/>
            </p:cNvPicPr>
            <p:nvPr/>
          </p:nvPicPr>
          <p:blipFill>
            <a:blip r:embed="rId4"/>
            <a:stretch>
              <a:fillRect/>
            </a:stretch>
          </p:blipFill>
          <p:spPr>
            <a:xfrm>
              <a:off x="2213428" y="1806936"/>
              <a:ext cx="5473135" cy="2031448"/>
            </a:xfrm>
            <a:prstGeom prst="rect">
              <a:avLst/>
            </a:prstGeom>
          </p:spPr>
        </p:pic>
      </p:grpSp>
      <p:sp>
        <p:nvSpPr>
          <p:cNvPr id="7" name="Oval 6"/>
          <p:cNvSpPr/>
          <p:nvPr/>
        </p:nvSpPr>
        <p:spPr>
          <a:xfrm>
            <a:off x="7178877" y="4591878"/>
            <a:ext cx="1719959" cy="32799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Univers"/>
            </a:endParaRPr>
          </a:p>
        </p:txBody>
      </p:sp>
      <p:sp>
        <p:nvSpPr>
          <p:cNvPr id="3" name="Title 1">
            <a:extLst>
              <a:ext uri="{FF2B5EF4-FFF2-40B4-BE49-F238E27FC236}">
                <a16:creationId xmlns:a16="http://schemas.microsoft.com/office/drawing/2014/main" id="{A7C4C311-B656-F3CD-BF8E-76C5C57ADD56}"/>
              </a:ext>
            </a:extLst>
          </p:cNvPr>
          <p:cNvSpPr>
            <a:spLocks noGrp="1"/>
          </p:cNvSpPr>
          <p:nvPr>
            <p:ph type="title"/>
          </p:nvPr>
        </p:nvSpPr>
        <p:spPr>
          <a:xfrm>
            <a:off x="1873008" y="201255"/>
            <a:ext cx="7780865" cy="894143"/>
          </a:xfrm>
        </p:spPr>
        <p:txBody>
          <a:bodyPr>
            <a:normAutofit/>
          </a:bodyPr>
          <a:lstStyle/>
          <a:p>
            <a:r>
              <a:rPr lang="en-US"/>
              <a:t>Add Meters/Add Bill Data/Edit Basic Property Info</a:t>
            </a:r>
          </a:p>
        </p:txBody>
      </p:sp>
      <p:sp>
        <p:nvSpPr>
          <p:cNvPr id="4" name="Slide Number Placeholder 3">
            <a:extLst>
              <a:ext uri="{FF2B5EF4-FFF2-40B4-BE49-F238E27FC236}">
                <a16:creationId xmlns:a16="http://schemas.microsoft.com/office/drawing/2014/main" id="{6B493F20-8A2B-A79A-F24D-2CFD0658A5E4}"/>
              </a:ext>
            </a:extLst>
          </p:cNvPr>
          <p:cNvSpPr txBox="1">
            <a:spLocks/>
          </p:cNvSpPr>
          <p:nvPr/>
        </p:nvSpPr>
        <p:spPr>
          <a:xfrm>
            <a:off x="158470" y="6337155"/>
            <a:ext cx="474577"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16B175D-26AC-42BA-AF68-CE328C4BE887}" type="slidenum">
              <a:rPr lang="en-US" smtClean="0">
                <a:solidFill>
                  <a:srgbClr val="6F6F6F"/>
                </a:solidFill>
                <a:latin typeface="Univers"/>
              </a:rPr>
              <a:pPr/>
              <a:t>10</a:t>
            </a:fld>
            <a:endParaRPr lang="en-US">
              <a:solidFill>
                <a:srgbClr val="6F6F6F"/>
              </a:solidFill>
              <a:latin typeface="Univers"/>
            </a:endParaRPr>
          </a:p>
        </p:txBody>
      </p:sp>
    </p:spTree>
    <p:extLst>
      <p:ext uri="{BB962C8B-B14F-4D97-AF65-F5344CB8AC3E}">
        <p14:creationId xmlns:p14="http://schemas.microsoft.com/office/powerpoint/2010/main" val="3814098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35BB50-1C46-4891-8C3F-F2A00F9594DF}"/>
              </a:ext>
            </a:extLst>
          </p:cNvPr>
          <p:cNvPicPr>
            <a:picLocks noChangeAspect="1"/>
          </p:cNvPicPr>
          <p:nvPr/>
        </p:nvPicPr>
        <p:blipFill>
          <a:blip r:embed="rId3"/>
          <a:stretch>
            <a:fillRect/>
          </a:stretch>
        </p:blipFill>
        <p:spPr>
          <a:xfrm>
            <a:off x="3243315" y="1539798"/>
            <a:ext cx="5705373" cy="4797356"/>
          </a:xfrm>
          <a:prstGeom prst="rect">
            <a:avLst/>
          </a:prstGeom>
          <a:ln>
            <a:solidFill>
              <a:srgbClr val="349DED"/>
            </a:solidFill>
          </a:ln>
        </p:spPr>
      </p:pic>
      <p:cxnSp>
        <p:nvCxnSpPr>
          <p:cNvPr id="11" name="Straight Arrow Connector 10"/>
          <p:cNvCxnSpPr/>
          <p:nvPr/>
        </p:nvCxnSpPr>
        <p:spPr>
          <a:xfrm>
            <a:off x="2241539" y="3797852"/>
            <a:ext cx="795439" cy="1"/>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281969" y="2652447"/>
            <a:ext cx="795439" cy="1"/>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258010" y="4376632"/>
            <a:ext cx="795439" cy="1"/>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729673" y="5943601"/>
            <a:ext cx="2115263" cy="491131"/>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Univers"/>
            </a:endParaRPr>
          </a:p>
        </p:txBody>
      </p:sp>
      <p:sp>
        <p:nvSpPr>
          <p:cNvPr id="2" name="Title 1">
            <a:extLst>
              <a:ext uri="{FF2B5EF4-FFF2-40B4-BE49-F238E27FC236}">
                <a16:creationId xmlns:a16="http://schemas.microsoft.com/office/drawing/2014/main" id="{2B7378C6-4D89-82DB-F15F-6870C47F0443}"/>
              </a:ext>
            </a:extLst>
          </p:cNvPr>
          <p:cNvSpPr>
            <a:spLocks noGrp="1"/>
          </p:cNvSpPr>
          <p:nvPr>
            <p:ph type="title"/>
          </p:nvPr>
        </p:nvSpPr>
        <p:spPr>
          <a:xfrm>
            <a:off x="1843954" y="99585"/>
            <a:ext cx="7886700" cy="1325563"/>
          </a:xfrm>
        </p:spPr>
        <p:txBody>
          <a:bodyPr>
            <a:normAutofit/>
          </a:bodyPr>
          <a:lstStyle/>
          <a:p>
            <a:r>
              <a:rPr lang="en-US"/>
              <a:t>Add Bills to Existing Meters: Create Custom Upload Template</a:t>
            </a:r>
          </a:p>
        </p:txBody>
      </p:sp>
      <p:sp>
        <p:nvSpPr>
          <p:cNvPr id="12" name="Slide Number Placeholder 3"/>
          <p:cNvSpPr>
            <a:spLocks noGrp="1"/>
          </p:cNvSpPr>
          <p:nvPr>
            <p:ph type="sldNum" sz="quarter" idx="12"/>
          </p:nvPr>
        </p:nvSpPr>
        <p:spPr/>
        <p:txBody>
          <a:bodyPr/>
          <a:lstStyle/>
          <a:p>
            <a:fld id="{F16B175D-26AC-42BA-AF68-CE328C4BE887}" type="slidenum">
              <a:rPr lang="en-US" smtClean="0">
                <a:solidFill>
                  <a:srgbClr val="6F6F6F"/>
                </a:solidFill>
                <a:latin typeface="Univers"/>
              </a:rPr>
              <a:pPr/>
              <a:t>11</a:t>
            </a:fld>
            <a:endParaRPr lang="en-US">
              <a:solidFill>
                <a:srgbClr val="6F6F6F"/>
              </a:solidFill>
              <a:latin typeface="Univers"/>
            </a:endParaRPr>
          </a:p>
        </p:txBody>
      </p:sp>
    </p:spTree>
    <p:extLst>
      <p:ext uri="{BB962C8B-B14F-4D97-AF65-F5344CB8AC3E}">
        <p14:creationId xmlns:p14="http://schemas.microsoft.com/office/powerpoint/2010/main" val="287563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5"/>
          <p:cNvSpPr txBox="1">
            <a:spLocks/>
          </p:cNvSpPr>
          <p:nvPr/>
        </p:nvSpPr>
        <p:spPr>
          <a:xfrm>
            <a:off x="1812306" y="4925074"/>
            <a:ext cx="8737303" cy="1436193"/>
          </a:xfrm>
          <a:prstGeom prst="rect">
            <a:avLst/>
          </a:prstGeom>
        </p:spPr>
        <p:txBody>
          <a:bodyPr>
            <a:normAutofit/>
          </a:bodyPr>
          <a:lstStyle>
            <a:lvl1pPr marL="342900" indent="-342900" algn="l" defTabSz="457200" rtl="0" eaLnBrk="1" latinLnBrk="0" hangingPunct="1">
              <a:spcBef>
                <a:spcPts val="0"/>
              </a:spcBef>
              <a:buClr>
                <a:srgbClr val="4498D5"/>
              </a:buClr>
              <a:buFont typeface="Arial"/>
              <a:buChar char="•"/>
              <a:defRPr sz="1400" kern="1200">
                <a:solidFill>
                  <a:schemeClr val="tx1">
                    <a:lumMod val="65000"/>
                    <a:lumOff val="35000"/>
                  </a:schemeClr>
                </a:solidFill>
                <a:latin typeface="Univers" pitchFamily="34" charset="0"/>
                <a:ea typeface="+mn-ea"/>
                <a:cs typeface="+mn-cs"/>
              </a:defRPr>
            </a:lvl1pPr>
            <a:lvl2pPr marL="742950" indent="-285750" algn="l" defTabSz="457200" rtl="0" eaLnBrk="1" latinLnBrk="0" hangingPunct="1">
              <a:spcBef>
                <a:spcPts val="0"/>
              </a:spcBef>
              <a:buClr>
                <a:srgbClr val="4498D5"/>
              </a:buClr>
              <a:buFont typeface="Arial"/>
              <a:buChar char="–"/>
              <a:defRPr sz="1400" kern="1200">
                <a:solidFill>
                  <a:schemeClr val="tx1">
                    <a:lumMod val="65000"/>
                    <a:lumOff val="35000"/>
                  </a:schemeClr>
                </a:solidFill>
                <a:latin typeface="Univers" pitchFamily="34" charset="0"/>
                <a:ea typeface="+mn-ea"/>
                <a:cs typeface="+mn-cs"/>
              </a:defRPr>
            </a:lvl2pPr>
            <a:lvl3pPr marL="1143000" indent="-228600" algn="l" defTabSz="457200" rtl="0" eaLnBrk="1" latinLnBrk="0" hangingPunct="1">
              <a:spcBef>
                <a:spcPts val="0"/>
              </a:spcBef>
              <a:buClr>
                <a:srgbClr val="4498D5"/>
              </a:buClr>
              <a:buFont typeface="Arial"/>
              <a:buChar char="•"/>
              <a:defRPr sz="1400" kern="1200">
                <a:solidFill>
                  <a:schemeClr val="tx1">
                    <a:lumMod val="65000"/>
                    <a:lumOff val="35000"/>
                  </a:schemeClr>
                </a:solidFill>
                <a:latin typeface="Univers" pitchFamily="34" charset="0"/>
                <a:ea typeface="+mn-ea"/>
                <a:cs typeface="+mn-cs"/>
              </a:defRPr>
            </a:lvl3pPr>
            <a:lvl4pPr marL="1600200" indent="-228600" algn="l" defTabSz="457200" rtl="0" eaLnBrk="1" latinLnBrk="0" hangingPunct="1">
              <a:spcBef>
                <a:spcPts val="0"/>
              </a:spcBef>
              <a:buClr>
                <a:srgbClr val="4498D5"/>
              </a:buClr>
              <a:buFont typeface="Arial"/>
              <a:buChar char="–"/>
              <a:defRPr sz="1400" kern="1200">
                <a:solidFill>
                  <a:schemeClr val="tx1">
                    <a:lumMod val="65000"/>
                    <a:lumOff val="35000"/>
                  </a:schemeClr>
                </a:solidFill>
                <a:latin typeface="Univers" pitchFamily="34" charset="0"/>
                <a:ea typeface="+mn-ea"/>
                <a:cs typeface="+mn-cs"/>
              </a:defRPr>
            </a:lvl4pPr>
            <a:lvl5pPr marL="2057400" indent="-228600" algn="l" defTabSz="457200" rtl="0" eaLnBrk="1" latinLnBrk="0" hangingPunct="1">
              <a:spcBef>
                <a:spcPts val="0"/>
              </a:spcBef>
              <a:buClr>
                <a:srgbClr val="4498D5"/>
              </a:buClr>
              <a:buFont typeface="Arial"/>
              <a:buChar char="»"/>
              <a:defRPr sz="1400" kern="1200">
                <a:solidFill>
                  <a:schemeClr val="tx1">
                    <a:lumMod val="65000"/>
                    <a:lumOff val="35000"/>
                  </a:schemeClr>
                </a:solidFill>
                <a:latin typeface="Univer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a:solidFill>
                  <a:srgbClr val="595959"/>
                </a:solidFill>
              </a:rPr>
              <a:t>Read the Instructions tab.</a:t>
            </a:r>
          </a:p>
          <a:p>
            <a:r>
              <a:rPr lang="en-US" sz="2000">
                <a:solidFill>
                  <a:srgbClr val="595959"/>
                </a:solidFill>
              </a:rPr>
              <a:t>At a minimum, complete the green required fields.  </a:t>
            </a:r>
          </a:p>
          <a:p>
            <a:r>
              <a:rPr lang="en-US" sz="2000">
                <a:solidFill>
                  <a:srgbClr val="595959"/>
                </a:solidFill>
              </a:rPr>
              <a:t>Don’t make any format changes to the spreadsheet.</a:t>
            </a:r>
          </a:p>
          <a:p>
            <a:endParaRPr lang="en-US" sz="2000">
              <a:solidFill>
                <a:srgbClr val="595959"/>
              </a:solidFill>
            </a:endParaRPr>
          </a:p>
        </p:txBody>
      </p:sp>
      <p:grpSp>
        <p:nvGrpSpPr>
          <p:cNvPr id="10" name="Group 9"/>
          <p:cNvGrpSpPr/>
          <p:nvPr/>
        </p:nvGrpSpPr>
        <p:grpSpPr>
          <a:xfrm>
            <a:off x="1806652" y="1129487"/>
            <a:ext cx="8363048" cy="3500382"/>
            <a:chOff x="559098" y="1044426"/>
            <a:chExt cx="8363048" cy="3500382"/>
          </a:xfrm>
        </p:grpSpPr>
        <p:pic>
          <p:nvPicPr>
            <p:cNvPr id="3" name="Picture 2"/>
            <p:cNvPicPr>
              <a:picLocks noChangeAspect="1"/>
            </p:cNvPicPr>
            <p:nvPr/>
          </p:nvPicPr>
          <p:blipFill rotWithShape="1">
            <a:blip r:embed="rId3"/>
            <a:srcRect l="3085" t="88698" r="56795" b="5824"/>
            <a:stretch/>
          </p:blipFill>
          <p:spPr>
            <a:xfrm>
              <a:off x="564751" y="4159711"/>
              <a:ext cx="8357395" cy="385097"/>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3"/>
            <a:srcRect l="3085" r="56795" b="55779"/>
            <a:stretch/>
          </p:blipFill>
          <p:spPr>
            <a:xfrm>
              <a:off x="559098" y="1044426"/>
              <a:ext cx="8357395" cy="3108933"/>
            </a:xfrm>
            <a:prstGeom prst="rect">
              <a:avLst/>
            </a:prstGeom>
            <a:ln>
              <a:noFill/>
            </a:ln>
            <a:effectLst>
              <a:outerShdw blurRad="292100" dist="139700" dir="2700000" algn="tl" rotWithShape="0">
                <a:srgbClr val="333333">
                  <a:alpha val="65000"/>
                </a:srgbClr>
              </a:outerShdw>
            </a:effectLst>
          </p:spPr>
        </p:pic>
      </p:grpSp>
      <p:sp>
        <p:nvSpPr>
          <p:cNvPr id="6" name="Slide Number Placeholder 3"/>
          <p:cNvSpPr>
            <a:spLocks noGrp="1"/>
          </p:cNvSpPr>
          <p:nvPr>
            <p:ph type="sldNum" sz="quarter" idx="12"/>
          </p:nvPr>
        </p:nvSpPr>
        <p:spPr/>
        <p:txBody>
          <a:bodyPr/>
          <a:lstStyle/>
          <a:p>
            <a:fld id="{F16B175D-26AC-42BA-AF68-CE328C4BE887}" type="slidenum">
              <a:rPr lang="en-US" smtClean="0">
                <a:solidFill>
                  <a:srgbClr val="6F6F6F"/>
                </a:solidFill>
                <a:latin typeface="Univers"/>
              </a:rPr>
              <a:pPr/>
              <a:t>12</a:t>
            </a:fld>
            <a:endParaRPr lang="en-US">
              <a:solidFill>
                <a:srgbClr val="6F6F6F"/>
              </a:solidFill>
              <a:latin typeface="Univers"/>
            </a:endParaRPr>
          </a:p>
        </p:txBody>
      </p:sp>
    </p:spTree>
    <p:extLst>
      <p:ext uri="{BB962C8B-B14F-4D97-AF65-F5344CB8AC3E}">
        <p14:creationId xmlns:p14="http://schemas.microsoft.com/office/powerpoint/2010/main" val="1326153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609061" y="3583173"/>
            <a:ext cx="1499191" cy="1277957"/>
          </a:xfrm>
          <a:prstGeom prst="rect">
            <a:avLst/>
          </a:prstGeom>
        </p:spPr>
        <p:txBody>
          <a:bodyPr vert="horz" wrap="square" lIns="91440" tIns="45720" rIns="91440" bIns="45720" rtlCol="0" anchor="ctr">
            <a:noAutofit/>
          </a:bodyPr>
          <a:lstStyle/>
          <a:p>
            <a:pPr defTabSz="914400">
              <a:spcBef>
                <a:spcPct val="0"/>
              </a:spcBef>
            </a:pPr>
            <a:r>
              <a:rPr lang="en-US" sz="1600" b="1">
                <a:solidFill>
                  <a:srgbClr val="A6A6A6"/>
                </a:solidFill>
                <a:latin typeface="Univers"/>
                <a:ea typeface="+mj-ea"/>
                <a:cs typeface="Univers"/>
              </a:rPr>
              <a:t>Select the upload type then “Upload” </a:t>
            </a:r>
          </a:p>
        </p:txBody>
      </p:sp>
      <p:pic>
        <p:nvPicPr>
          <p:cNvPr id="5" name="Picture 4"/>
          <p:cNvPicPr>
            <a:picLocks noChangeAspect="1"/>
          </p:cNvPicPr>
          <p:nvPr/>
        </p:nvPicPr>
        <p:blipFill rotWithShape="1">
          <a:blip r:embed="rId3"/>
          <a:srcRect l="6771" t="861" r="47398" b="1"/>
          <a:stretch/>
        </p:blipFill>
        <p:spPr>
          <a:xfrm>
            <a:off x="3025806" y="385726"/>
            <a:ext cx="7427683" cy="5422604"/>
          </a:xfrm>
          <a:prstGeom prst="rect">
            <a:avLst/>
          </a:prstGeom>
          <a:ln>
            <a:noFill/>
          </a:ln>
          <a:effectLst>
            <a:outerShdw blurRad="292100" dist="139700" dir="2700000" algn="tl" rotWithShape="0">
              <a:srgbClr val="333333">
                <a:alpha val="65000"/>
              </a:srgbClr>
            </a:outerShdw>
          </a:effectLst>
        </p:spPr>
      </p:pic>
      <p:cxnSp>
        <p:nvCxnSpPr>
          <p:cNvPr id="16" name="Straight Arrow Connector 15"/>
          <p:cNvCxnSpPr>
            <a:cxnSpLocks/>
          </p:cNvCxnSpPr>
          <p:nvPr/>
        </p:nvCxnSpPr>
        <p:spPr>
          <a:xfrm>
            <a:off x="2789274" y="4222151"/>
            <a:ext cx="1735722" cy="295421"/>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609060" y="2105247"/>
            <a:ext cx="1499191" cy="1277957"/>
          </a:xfrm>
          <a:prstGeom prst="rect">
            <a:avLst/>
          </a:prstGeom>
        </p:spPr>
        <p:txBody>
          <a:bodyPr vert="horz" wrap="square" lIns="91440" tIns="45720" rIns="91440" bIns="45720" rtlCol="0" anchor="ctr">
            <a:noAutofit/>
          </a:bodyPr>
          <a:lstStyle/>
          <a:p>
            <a:pPr defTabSz="914400">
              <a:spcBef>
                <a:spcPct val="0"/>
              </a:spcBef>
            </a:pPr>
            <a:r>
              <a:rPr lang="en-US" sz="1600" b="1">
                <a:solidFill>
                  <a:srgbClr val="A6A6A6"/>
                </a:solidFill>
                <a:latin typeface="Univers"/>
                <a:ea typeface="+mj-ea"/>
                <a:cs typeface="Univers"/>
              </a:rPr>
              <a:t>Status of upload appears here</a:t>
            </a:r>
          </a:p>
        </p:txBody>
      </p:sp>
      <p:cxnSp>
        <p:nvCxnSpPr>
          <p:cNvPr id="23" name="Straight Arrow Connector 22"/>
          <p:cNvCxnSpPr/>
          <p:nvPr/>
        </p:nvCxnSpPr>
        <p:spPr>
          <a:xfrm>
            <a:off x="2507511" y="2764466"/>
            <a:ext cx="837270" cy="1524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6202068" y="4506685"/>
            <a:ext cx="744785" cy="41467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Univers"/>
            </a:endParaRPr>
          </a:p>
        </p:txBody>
      </p:sp>
      <p:sp>
        <p:nvSpPr>
          <p:cNvPr id="28" name="Oval 27"/>
          <p:cNvSpPr/>
          <p:nvPr/>
        </p:nvSpPr>
        <p:spPr>
          <a:xfrm>
            <a:off x="6234725" y="2217400"/>
            <a:ext cx="1328818" cy="105364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Univers"/>
            </a:endParaRPr>
          </a:p>
        </p:txBody>
      </p:sp>
      <p:sp>
        <p:nvSpPr>
          <p:cNvPr id="10" name="Slide Number Placeholder 3"/>
          <p:cNvSpPr>
            <a:spLocks noGrp="1"/>
          </p:cNvSpPr>
          <p:nvPr>
            <p:ph type="sldNum" sz="quarter" idx="12"/>
          </p:nvPr>
        </p:nvSpPr>
        <p:spPr/>
        <p:txBody>
          <a:bodyPr/>
          <a:lstStyle/>
          <a:p>
            <a:fld id="{F16B175D-26AC-42BA-AF68-CE328C4BE887}" type="slidenum">
              <a:rPr lang="en-US" smtClean="0">
                <a:solidFill>
                  <a:srgbClr val="6F6F6F"/>
                </a:solidFill>
                <a:latin typeface="Univers"/>
              </a:rPr>
              <a:pPr/>
              <a:t>13</a:t>
            </a:fld>
            <a:endParaRPr lang="en-US">
              <a:solidFill>
                <a:srgbClr val="6F6F6F"/>
              </a:solidFill>
              <a:latin typeface="Univers"/>
            </a:endParaRPr>
          </a:p>
        </p:txBody>
      </p:sp>
    </p:spTree>
    <p:extLst>
      <p:ext uri="{BB962C8B-B14F-4D97-AF65-F5344CB8AC3E}">
        <p14:creationId xmlns:p14="http://schemas.microsoft.com/office/powerpoint/2010/main" val="1982498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sz="half" idx="1"/>
          </p:nvPr>
        </p:nvSpPr>
        <p:spPr>
          <a:xfrm>
            <a:off x="1524000" y="3839427"/>
            <a:ext cx="1981200" cy="540803"/>
          </a:xfrm>
        </p:spPr>
        <p:txBody>
          <a:bodyPr>
            <a:noAutofit/>
          </a:bodyPr>
          <a:lstStyle/>
          <a:p>
            <a:pPr marL="0" indent="0">
              <a:buNone/>
            </a:pPr>
            <a:r>
              <a:rPr lang="en-US" sz="1600" b="1">
                <a:solidFill>
                  <a:srgbClr val="A6A6A6"/>
                </a:solidFill>
                <a:latin typeface="Univers"/>
                <a:cs typeface="Univers"/>
              </a:rPr>
              <a:t>Upload filled out templates:</a:t>
            </a:r>
          </a:p>
        </p:txBody>
      </p:sp>
      <p:sp>
        <p:nvSpPr>
          <p:cNvPr id="12" name="Oval 11"/>
          <p:cNvSpPr/>
          <p:nvPr/>
        </p:nvSpPr>
        <p:spPr>
          <a:xfrm>
            <a:off x="4662715" y="4614332"/>
            <a:ext cx="1912256"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Univers"/>
            </a:endParaRPr>
          </a:p>
        </p:txBody>
      </p:sp>
      <p:sp>
        <p:nvSpPr>
          <p:cNvPr id="15" name="TextBox 14"/>
          <p:cNvSpPr txBox="1"/>
          <p:nvPr/>
        </p:nvSpPr>
        <p:spPr>
          <a:xfrm>
            <a:off x="1558471" y="4493971"/>
            <a:ext cx="1981200" cy="337651"/>
          </a:xfrm>
          <a:prstGeom prst="rect">
            <a:avLst/>
          </a:prstGeom>
        </p:spPr>
        <p:txBody>
          <a:bodyPr vert="horz" wrap="square" lIns="91440" tIns="45720" rIns="91440" bIns="45720" rtlCol="0" anchor="ctr">
            <a:noAutofit/>
          </a:bodyPr>
          <a:lstStyle/>
          <a:p>
            <a:pPr defTabSz="914400">
              <a:spcBef>
                <a:spcPct val="0"/>
              </a:spcBef>
            </a:pPr>
            <a:r>
              <a:rPr lang="en-US" sz="1600" b="1">
                <a:solidFill>
                  <a:srgbClr val="A6A6A6"/>
                </a:solidFill>
                <a:latin typeface="Univers"/>
                <a:ea typeface="+mj-ea"/>
                <a:cs typeface="Univers"/>
              </a:rPr>
              <a:t>Select Template </a:t>
            </a:r>
          </a:p>
        </p:txBody>
      </p:sp>
      <p:sp>
        <p:nvSpPr>
          <p:cNvPr id="17" name="TextBox 16"/>
          <p:cNvSpPr txBox="1"/>
          <p:nvPr/>
        </p:nvSpPr>
        <p:spPr>
          <a:xfrm>
            <a:off x="1663701" y="4987945"/>
            <a:ext cx="1215571" cy="257487"/>
          </a:xfrm>
          <a:prstGeom prst="rect">
            <a:avLst/>
          </a:prstGeom>
        </p:spPr>
        <p:txBody>
          <a:bodyPr vert="horz" wrap="square" lIns="91440" tIns="45720" rIns="91440" bIns="45720" rtlCol="0" anchor="ctr">
            <a:noAutofit/>
          </a:bodyPr>
          <a:lstStyle/>
          <a:p>
            <a:pPr defTabSz="914400">
              <a:spcBef>
                <a:spcPct val="0"/>
              </a:spcBef>
            </a:pPr>
            <a:r>
              <a:rPr lang="en-US" sz="1600" b="1">
                <a:solidFill>
                  <a:srgbClr val="A6A6A6"/>
                </a:solidFill>
                <a:latin typeface="Univers"/>
                <a:ea typeface="+mj-ea"/>
                <a:cs typeface="Univers"/>
              </a:rPr>
              <a:t>Upload</a:t>
            </a:r>
          </a:p>
        </p:txBody>
      </p:sp>
      <p:grpSp>
        <p:nvGrpSpPr>
          <p:cNvPr id="3" name="Group 2"/>
          <p:cNvGrpSpPr/>
          <p:nvPr/>
        </p:nvGrpSpPr>
        <p:grpSpPr>
          <a:xfrm>
            <a:off x="3505201" y="1068161"/>
            <a:ext cx="5621553" cy="4981017"/>
            <a:chOff x="1981200" y="1227401"/>
            <a:chExt cx="5621553" cy="4981017"/>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227401"/>
              <a:ext cx="5621553" cy="4981017"/>
            </a:xfrm>
            <a:prstGeom prst="rect">
              <a:avLst/>
            </a:prstGeom>
            <a:ln>
              <a:solidFill>
                <a:schemeClr val="accent1"/>
              </a:solidFill>
            </a:ln>
          </p:spPr>
        </p:pic>
        <p:pic>
          <p:nvPicPr>
            <p:cNvPr id="8" name="Picture 7"/>
            <p:cNvPicPr>
              <a:picLocks noChangeAspect="1"/>
            </p:cNvPicPr>
            <p:nvPr/>
          </p:nvPicPr>
          <p:blipFill>
            <a:blip r:embed="rId4"/>
            <a:stretch>
              <a:fillRect/>
            </a:stretch>
          </p:blipFill>
          <p:spPr>
            <a:xfrm>
              <a:off x="1981200" y="1257762"/>
              <a:ext cx="3259655" cy="242478"/>
            </a:xfrm>
            <a:prstGeom prst="rect">
              <a:avLst/>
            </a:prstGeom>
          </p:spPr>
        </p:pic>
      </p:grpSp>
      <p:cxnSp>
        <p:nvCxnSpPr>
          <p:cNvPr id="13" name="Straight Arrow Connector 12"/>
          <p:cNvCxnSpPr/>
          <p:nvPr/>
        </p:nvCxnSpPr>
        <p:spPr>
          <a:xfrm flipV="1">
            <a:off x="3160493" y="4527333"/>
            <a:ext cx="1502222" cy="29815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752272" y="3986529"/>
            <a:ext cx="1070429" cy="3937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D2F9C92-7446-0894-196A-E8421898A78F}"/>
              </a:ext>
            </a:extLst>
          </p:cNvPr>
          <p:cNvSpPr>
            <a:spLocks noGrp="1"/>
          </p:cNvSpPr>
          <p:nvPr>
            <p:ph type="title"/>
          </p:nvPr>
        </p:nvSpPr>
        <p:spPr>
          <a:xfrm>
            <a:off x="1794156" y="152419"/>
            <a:ext cx="7886700" cy="939971"/>
          </a:xfrm>
        </p:spPr>
        <p:txBody>
          <a:bodyPr>
            <a:normAutofit/>
          </a:bodyPr>
          <a:lstStyle/>
          <a:p>
            <a:r>
              <a:rPr lang="en-US"/>
              <a:t>Add Bills to Existing Meters: Upload Spreadsheet</a:t>
            </a:r>
          </a:p>
        </p:txBody>
      </p:sp>
      <p:sp>
        <p:nvSpPr>
          <p:cNvPr id="4" name="Slide Number Placeholder 3">
            <a:extLst>
              <a:ext uri="{FF2B5EF4-FFF2-40B4-BE49-F238E27FC236}">
                <a16:creationId xmlns:a16="http://schemas.microsoft.com/office/drawing/2014/main" id="{133DF949-AEF2-A5A7-DAF4-C2B8A65A482A}"/>
              </a:ext>
            </a:extLst>
          </p:cNvPr>
          <p:cNvSpPr txBox="1">
            <a:spLocks/>
          </p:cNvSpPr>
          <p:nvPr/>
        </p:nvSpPr>
        <p:spPr>
          <a:xfrm>
            <a:off x="158470" y="6337155"/>
            <a:ext cx="474577"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16B175D-26AC-42BA-AF68-CE328C4BE887}" type="slidenum">
              <a:rPr lang="en-US" smtClean="0">
                <a:solidFill>
                  <a:srgbClr val="6F6F6F"/>
                </a:solidFill>
                <a:latin typeface="Univers"/>
              </a:rPr>
              <a:pPr/>
              <a:t>14</a:t>
            </a:fld>
            <a:endParaRPr lang="en-US">
              <a:solidFill>
                <a:srgbClr val="6F6F6F"/>
              </a:solidFill>
              <a:latin typeface="Univers"/>
            </a:endParaRPr>
          </a:p>
        </p:txBody>
      </p:sp>
    </p:spTree>
    <p:extLst>
      <p:ext uri="{BB962C8B-B14F-4D97-AF65-F5344CB8AC3E}">
        <p14:creationId xmlns:p14="http://schemas.microsoft.com/office/powerpoint/2010/main" val="3749837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949056"/>
          </a:xfrm>
        </p:spPr>
        <p:txBody>
          <a:bodyPr vert="horz" lIns="91440" tIns="45720" rIns="91440" bIns="45720" rtlCol="0" anchor="b">
            <a:normAutofit/>
          </a:bodyPr>
          <a:lstStyle/>
          <a:p>
            <a:r>
              <a:rPr lang="en-US" kern="1200">
                <a:latin typeface="+mj-lt"/>
                <a:ea typeface="+mj-ea"/>
                <a:cs typeface="+mj-cs"/>
              </a:rPr>
              <a:t>Pop Quiz!</a:t>
            </a:r>
          </a:p>
        </p:txBody>
      </p:sp>
      <p:sp>
        <p:nvSpPr>
          <p:cNvPr id="4" name="Content Placeholder 3"/>
          <p:cNvSpPr>
            <a:spLocks noGrp="1"/>
          </p:cNvSpPr>
          <p:nvPr>
            <p:ph type="body" idx="1"/>
          </p:nvPr>
        </p:nvSpPr>
        <p:spPr>
          <a:xfrm>
            <a:off x="831849" y="2883879"/>
            <a:ext cx="9587276" cy="3205773"/>
          </a:xfrm>
        </p:spPr>
        <p:txBody>
          <a:bodyPr vert="horz" lIns="91440" tIns="45720" rIns="91440" bIns="45720" rtlCol="0" anchor="t">
            <a:normAutofit/>
          </a:bodyPr>
          <a:lstStyle/>
          <a:p>
            <a:pPr marL="342900" indent="-342900">
              <a:buClr>
                <a:schemeClr val="accent1">
                  <a:lumMod val="75000"/>
                </a:schemeClr>
              </a:buClr>
              <a:buAutoNum type="arabicPeriod"/>
            </a:pPr>
            <a:r>
              <a:rPr lang="en-US" kern="1200" dirty="0">
                <a:latin typeface="+mn-lt"/>
                <a:ea typeface="+mn-ea"/>
                <a:cs typeface="+mn-cs"/>
              </a:rPr>
              <a:t>When using the spreadsheet upload feature, you should do which of the following?</a:t>
            </a:r>
            <a:endParaRPr lang="en-US" dirty="0">
              <a:ea typeface="+mn-ea"/>
              <a:cs typeface="+mn-cs"/>
            </a:endParaRPr>
          </a:p>
          <a:p>
            <a:pPr marL="685800" lvl="1" indent="-342900">
              <a:buClr>
                <a:schemeClr val="accent1">
                  <a:lumMod val="75000"/>
                </a:schemeClr>
              </a:buClr>
              <a:buAutoNum type="alphaLcPeriod"/>
            </a:pPr>
            <a:r>
              <a:rPr lang="en-US" sz="1800" dirty="0">
                <a:solidFill>
                  <a:schemeClr val="tx1"/>
                </a:solidFill>
              </a:rPr>
              <a:t>Use the template provided in Portfolio Manager without making any changes to the format of the spreadsheet</a:t>
            </a:r>
          </a:p>
          <a:p>
            <a:pPr marL="685800" lvl="1" indent="-342900">
              <a:buClr>
                <a:schemeClr val="accent1">
                  <a:lumMod val="75000"/>
                </a:schemeClr>
              </a:buClr>
              <a:buAutoNum type="alphaLcPeriod"/>
            </a:pPr>
            <a:r>
              <a:rPr lang="en-US" sz="1800" dirty="0">
                <a:solidFill>
                  <a:schemeClr val="tx1"/>
                </a:solidFill>
              </a:rPr>
              <a:t>Use your own template</a:t>
            </a:r>
          </a:p>
          <a:p>
            <a:pPr marL="685800" lvl="1" indent="-342900">
              <a:buClr>
                <a:schemeClr val="accent1">
                  <a:lumMod val="75000"/>
                </a:schemeClr>
              </a:buClr>
              <a:buAutoNum type="alphaLcPeriod"/>
            </a:pPr>
            <a:r>
              <a:rPr lang="en-US" sz="1800" dirty="0">
                <a:solidFill>
                  <a:schemeClr val="tx1"/>
                </a:solidFill>
              </a:rPr>
              <a:t>Only fill out some of the required fields</a:t>
            </a:r>
          </a:p>
          <a:p>
            <a:pPr marL="685800" lvl="1" indent="-342900">
              <a:buClr>
                <a:schemeClr val="accent1">
                  <a:lumMod val="75000"/>
                </a:schemeClr>
              </a:buClr>
              <a:buAutoNum type="alphaLcPeriod"/>
            </a:pPr>
            <a:r>
              <a:rPr lang="en-US" sz="1800" dirty="0">
                <a:solidFill>
                  <a:schemeClr val="tx1"/>
                </a:solidFill>
              </a:rPr>
              <a:t>Use formulas for numeric values</a:t>
            </a:r>
          </a:p>
          <a:p>
            <a:pPr>
              <a:buClr>
                <a:schemeClr val="accent1">
                  <a:lumMod val="75000"/>
                </a:schemeClr>
              </a:buClr>
            </a:pPr>
            <a:endParaRPr lang="en-US" kern="1200">
              <a:latin typeface="+mn-lt"/>
              <a:ea typeface="+mn-ea"/>
              <a:cs typeface="+mn-cs"/>
            </a:endParaRPr>
          </a:p>
          <a:p>
            <a:pPr>
              <a:buClr>
                <a:schemeClr val="accent1">
                  <a:lumMod val="75000"/>
                </a:schemeClr>
              </a:buClr>
            </a:pPr>
            <a:endParaRPr lang="en-US" kern="1200">
              <a:latin typeface="+mn-lt"/>
              <a:ea typeface="+mn-ea"/>
              <a:cs typeface="+mn-cs"/>
            </a:endParaRPr>
          </a:p>
        </p:txBody>
      </p:sp>
    </p:spTree>
    <p:extLst>
      <p:ext uri="{BB962C8B-B14F-4D97-AF65-F5344CB8AC3E}">
        <p14:creationId xmlns:p14="http://schemas.microsoft.com/office/powerpoint/2010/main" val="2028478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949056"/>
          </a:xfrm>
        </p:spPr>
        <p:txBody>
          <a:bodyPr vert="horz" lIns="91440" tIns="45720" rIns="91440" bIns="45720" rtlCol="0" anchor="b">
            <a:normAutofit/>
          </a:bodyPr>
          <a:lstStyle/>
          <a:p>
            <a:r>
              <a:rPr lang="en-US" kern="1200">
                <a:latin typeface="+mj-lt"/>
                <a:ea typeface="+mj-ea"/>
                <a:cs typeface="+mj-cs"/>
              </a:rPr>
              <a:t>Pop Quiz!</a:t>
            </a:r>
          </a:p>
        </p:txBody>
      </p:sp>
      <p:sp>
        <p:nvSpPr>
          <p:cNvPr id="4" name="Content Placeholder 3"/>
          <p:cNvSpPr>
            <a:spLocks noGrp="1"/>
          </p:cNvSpPr>
          <p:nvPr>
            <p:ph type="body" idx="1"/>
          </p:nvPr>
        </p:nvSpPr>
        <p:spPr>
          <a:xfrm>
            <a:off x="831849" y="2883879"/>
            <a:ext cx="9587276" cy="3205773"/>
          </a:xfrm>
        </p:spPr>
        <p:txBody>
          <a:bodyPr vert="horz" lIns="91440" tIns="45720" rIns="91440" bIns="45720" rtlCol="0" anchor="t">
            <a:normAutofit/>
          </a:bodyPr>
          <a:lstStyle/>
          <a:p>
            <a:pPr marL="342900" indent="-342900">
              <a:buClr>
                <a:schemeClr val="accent1">
                  <a:lumMod val="75000"/>
                </a:schemeClr>
              </a:buClr>
              <a:buAutoNum type="arabicPeriod"/>
            </a:pPr>
            <a:r>
              <a:rPr lang="en-US" kern="1200" dirty="0">
                <a:latin typeface="+mn-lt"/>
                <a:ea typeface="+mn-ea"/>
                <a:cs typeface="+mn-cs"/>
              </a:rPr>
              <a:t>When using the spreadsheet upload feature, you should do which of the following?</a:t>
            </a:r>
            <a:endParaRPr lang="en-US" dirty="0">
              <a:ea typeface="+mn-ea"/>
              <a:cs typeface="+mn-cs"/>
            </a:endParaRPr>
          </a:p>
          <a:p>
            <a:pPr marL="685800" lvl="1" indent="-342900">
              <a:buClr>
                <a:schemeClr val="accent1">
                  <a:lumMod val="75000"/>
                </a:schemeClr>
              </a:buClr>
              <a:buAutoNum type="alphaLcPeriod"/>
            </a:pPr>
            <a:r>
              <a:rPr lang="en-US" sz="1800" dirty="0">
                <a:solidFill>
                  <a:srgbClr val="00B050"/>
                </a:solidFill>
              </a:rPr>
              <a:t>Use the template provided in Portfolio Manager without making any changes to the format of the spreadsheet</a:t>
            </a:r>
          </a:p>
          <a:p>
            <a:pPr marL="685800" lvl="1" indent="-342900">
              <a:buClr>
                <a:schemeClr val="accent1">
                  <a:lumMod val="75000"/>
                </a:schemeClr>
              </a:buClr>
              <a:buAutoNum type="alphaLcPeriod"/>
            </a:pPr>
            <a:r>
              <a:rPr lang="en-US" sz="1800" dirty="0">
                <a:solidFill>
                  <a:schemeClr val="tx1"/>
                </a:solidFill>
              </a:rPr>
              <a:t>Use your own template</a:t>
            </a:r>
          </a:p>
          <a:p>
            <a:pPr marL="685800" lvl="1" indent="-342900">
              <a:buClr>
                <a:schemeClr val="accent1">
                  <a:lumMod val="75000"/>
                </a:schemeClr>
              </a:buClr>
              <a:buAutoNum type="alphaLcPeriod"/>
            </a:pPr>
            <a:r>
              <a:rPr lang="en-US" sz="1800" dirty="0">
                <a:solidFill>
                  <a:schemeClr val="tx1"/>
                </a:solidFill>
              </a:rPr>
              <a:t>Only fill out some of the required fields</a:t>
            </a:r>
          </a:p>
          <a:p>
            <a:pPr marL="685800" lvl="1" indent="-342900">
              <a:buClr>
                <a:schemeClr val="accent1">
                  <a:lumMod val="75000"/>
                </a:schemeClr>
              </a:buClr>
              <a:buAutoNum type="alphaLcPeriod"/>
            </a:pPr>
            <a:r>
              <a:rPr lang="en-US" sz="1800" dirty="0">
                <a:solidFill>
                  <a:schemeClr val="tx1"/>
                </a:solidFill>
              </a:rPr>
              <a:t>Use formulas for numeric values</a:t>
            </a:r>
          </a:p>
          <a:p>
            <a:pPr>
              <a:buClr>
                <a:schemeClr val="accent1">
                  <a:lumMod val="75000"/>
                </a:schemeClr>
              </a:buClr>
            </a:pPr>
            <a:endParaRPr lang="en-US" kern="1200" dirty="0">
              <a:latin typeface="+mn-lt"/>
              <a:ea typeface="+mn-ea"/>
              <a:cs typeface="+mn-cs"/>
            </a:endParaRPr>
          </a:p>
          <a:p>
            <a:pPr>
              <a:buClr>
                <a:schemeClr val="accent1">
                  <a:lumMod val="75000"/>
                </a:schemeClr>
              </a:buClr>
            </a:pPr>
            <a:endParaRPr lang="en-US" kern="1200" dirty="0">
              <a:latin typeface="+mn-lt"/>
              <a:ea typeface="+mn-ea"/>
              <a:cs typeface="+mn-cs"/>
            </a:endParaRPr>
          </a:p>
        </p:txBody>
      </p:sp>
      <p:sp>
        <p:nvSpPr>
          <p:cNvPr id="5" name="TextBox 4">
            <a:extLst>
              <a:ext uri="{FF2B5EF4-FFF2-40B4-BE49-F238E27FC236}">
                <a16:creationId xmlns:a16="http://schemas.microsoft.com/office/drawing/2014/main" id="{0F232269-3C10-C757-6745-BCDA763DADB8}"/>
              </a:ext>
            </a:extLst>
          </p:cNvPr>
          <p:cNvSpPr txBox="1"/>
          <p:nvPr/>
        </p:nvSpPr>
        <p:spPr>
          <a:xfrm>
            <a:off x="5262910" y="4370716"/>
            <a:ext cx="5154930" cy="923330"/>
          </a:xfrm>
          <a:prstGeom prst="rect">
            <a:avLst/>
          </a:prstGeom>
          <a:noFill/>
          <a:ln>
            <a:solidFill>
              <a:srgbClr val="00B0F0"/>
            </a:solidFill>
          </a:ln>
        </p:spPr>
        <p:txBody>
          <a:bodyPr wrap="square" rtlCol="0">
            <a:spAutoFit/>
          </a:bodyPr>
          <a:lstStyle/>
          <a:p>
            <a:r>
              <a:rPr lang="en-US" sz="1400">
                <a:solidFill>
                  <a:schemeClr val="accent5"/>
                </a:solidFill>
                <a:latin typeface="Univers" pitchFamily="34" charset="0"/>
              </a:rPr>
              <a:t>Using a different template, only filling out some required fields, or changing formatting or formulas can prevent your upload from being successful.</a:t>
            </a:r>
          </a:p>
          <a:p>
            <a:pPr marL="685800" lvl="1" indent="-228600">
              <a:buFont typeface="+mj-lt"/>
              <a:buAutoNum type="arabicPeriod"/>
            </a:pPr>
            <a:endParaRPr lang="en-US" sz="1200">
              <a:solidFill>
                <a:schemeClr val="accent5"/>
              </a:solidFill>
              <a:latin typeface="Univers"/>
            </a:endParaRPr>
          </a:p>
        </p:txBody>
      </p:sp>
    </p:spTree>
    <p:extLst>
      <p:ext uri="{BB962C8B-B14F-4D97-AF65-F5344CB8AC3E}">
        <p14:creationId xmlns:p14="http://schemas.microsoft.com/office/powerpoint/2010/main" val="2335335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8785" y="37060"/>
            <a:ext cx="7886700" cy="1325563"/>
          </a:xfrm>
        </p:spPr>
        <p:txBody>
          <a:bodyPr>
            <a:normAutofit/>
          </a:bodyPr>
          <a:lstStyle/>
          <a:p>
            <a:r>
              <a:rPr lang="en-US"/>
              <a:t>Set a Portfolio Baseline and/or Target</a:t>
            </a:r>
          </a:p>
        </p:txBody>
      </p:sp>
      <p:sp>
        <p:nvSpPr>
          <p:cNvPr id="5" name="Slide Number Placeholder 3"/>
          <p:cNvSpPr>
            <a:spLocks noGrp="1"/>
          </p:cNvSpPr>
          <p:nvPr>
            <p:ph type="sldNum" sz="quarter" idx="12"/>
          </p:nvPr>
        </p:nvSpPr>
        <p:spPr/>
        <p:txBody>
          <a:bodyPr/>
          <a:lstStyle/>
          <a:p>
            <a:fld id="{F16B175D-26AC-42BA-AF68-CE328C4BE887}" type="slidenum">
              <a:rPr lang="en-US" smtClean="0">
                <a:solidFill>
                  <a:srgbClr val="6F6F6F"/>
                </a:solidFill>
                <a:latin typeface="Univers"/>
              </a:rPr>
              <a:pPr/>
              <a:t>17</a:t>
            </a:fld>
            <a:endParaRPr lang="en-US">
              <a:solidFill>
                <a:srgbClr val="6F6F6F"/>
              </a:solidFill>
              <a:latin typeface="Univers"/>
            </a:endParaRPr>
          </a:p>
        </p:txBody>
      </p:sp>
      <p:pic>
        <p:nvPicPr>
          <p:cNvPr id="3" name="Picture 2"/>
          <p:cNvPicPr>
            <a:picLocks noChangeAspect="1"/>
          </p:cNvPicPr>
          <p:nvPr/>
        </p:nvPicPr>
        <p:blipFill>
          <a:blip r:embed="rId3"/>
          <a:stretch>
            <a:fillRect/>
          </a:stretch>
        </p:blipFill>
        <p:spPr>
          <a:xfrm>
            <a:off x="4004733" y="1068161"/>
            <a:ext cx="3841045" cy="5151519"/>
          </a:xfrm>
          <a:prstGeom prst="rect">
            <a:avLst/>
          </a:prstGeom>
        </p:spPr>
      </p:pic>
      <p:sp>
        <p:nvSpPr>
          <p:cNvPr id="4" name="Oval 3"/>
          <p:cNvSpPr/>
          <p:nvPr/>
        </p:nvSpPr>
        <p:spPr>
          <a:xfrm>
            <a:off x="4205943" y="4312968"/>
            <a:ext cx="3399946" cy="841112"/>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2595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a:t>Set One Baseline and Target for All Properties</a:t>
            </a:r>
          </a:p>
        </p:txBody>
      </p:sp>
      <p:sp>
        <p:nvSpPr>
          <p:cNvPr id="4" name="Slide Number Placeholder 3" hidden="1"/>
          <p:cNvSpPr>
            <a:spLocks noGrp="1"/>
          </p:cNvSpPr>
          <p:nvPr>
            <p:ph type="sldNum" sz="quarter" idx="12"/>
          </p:nvPr>
        </p:nvSpPr>
        <p:spPr/>
        <p:txBody>
          <a:bodyPr/>
          <a:lstStyle/>
          <a:p>
            <a:pPr>
              <a:spcAft>
                <a:spcPts val="600"/>
              </a:spcAft>
            </a:pPr>
            <a:fld id="{F16B175D-26AC-42BA-AF68-CE328C4BE887}" type="slidenum">
              <a:rPr lang="en-US" smtClean="0">
                <a:solidFill>
                  <a:srgbClr val="6F6F6F"/>
                </a:solidFill>
                <a:latin typeface="Univers"/>
              </a:rPr>
              <a:pPr>
                <a:spcAft>
                  <a:spcPts val="600"/>
                </a:spcAft>
              </a:pPr>
              <a:t>18</a:t>
            </a:fld>
            <a:endParaRPr lang="en-US">
              <a:solidFill>
                <a:srgbClr val="6F6F6F"/>
              </a:solidFill>
              <a:latin typeface="Univers"/>
            </a:endParaRPr>
          </a:p>
        </p:txBody>
      </p:sp>
      <p:pic>
        <p:nvPicPr>
          <p:cNvPr id="5" name="Picture 4"/>
          <p:cNvPicPr>
            <a:picLocks noChangeAspect="1"/>
          </p:cNvPicPr>
          <p:nvPr/>
        </p:nvPicPr>
        <p:blipFill>
          <a:blip r:embed="rId3"/>
          <a:stretch>
            <a:fillRect/>
          </a:stretch>
        </p:blipFill>
        <p:spPr>
          <a:xfrm>
            <a:off x="2865783" y="1488480"/>
            <a:ext cx="5859424" cy="4848674"/>
          </a:xfrm>
          <a:prstGeom prst="rect">
            <a:avLst/>
          </a:prstGeom>
          <a:noFill/>
          <a:ln>
            <a:solidFill>
              <a:srgbClr val="4F81BD"/>
            </a:solidFill>
          </a:ln>
        </p:spPr>
      </p:pic>
      <p:sp>
        <p:nvSpPr>
          <p:cNvPr id="6" name="Slide Number Placeholder 3">
            <a:extLst>
              <a:ext uri="{FF2B5EF4-FFF2-40B4-BE49-F238E27FC236}">
                <a16:creationId xmlns:a16="http://schemas.microsoft.com/office/drawing/2014/main" id="{7CC6820E-CE44-D90F-6D87-340C759BE2B4}"/>
              </a:ext>
            </a:extLst>
          </p:cNvPr>
          <p:cNvSpPr txBox="1">
            <a:spLocks/>
          </p:cNvSpPr>
          <p:nvPr/>
        </p:nvSpPr>
        <p:spPr>
          <a:xfrm>
            <a:off x="310870" y="6489555"/>
            <a:ext cx="474577"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16B175D-26AC-42BA-AF68-CE328C4BE887}" type="slidenum">
              <a:rPr lang="en-US" smtClean="0">
                <a:solidFill>
                  <a:srgbClr val="6F6F6F"/>
                </a:solidFill>
                <a:latin typeface="Univers"/>
              </a:rPr>
              <a:pPr/>
              <a:t>18</a:t>
            </a:fld>
            <a:endParaRPr lang="en-US">
              <a:solidFill>
                <a:srgbClr val="6F6F6F"/>
              </a:solidFill>
              <a:latin typeface="Univers"/>
            </a:endParaRPr>
          </a:p>
        </p:txBody>
      </p:sp>
    </p:spTree>
    <p:extLst>
      <p:ext uri="{BB962C8B-B14F-4D97-AF65-F5344CB8AC3E}">
        <p14:creationId xmlns:p14="http://schemas.microsoft.com/office/powerpoint/2010/main" val="2750459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9B2994-38B8-436B-8812-78E76543DD72}"/>
              </a:ext>
            </a:extLst>
          </p:cNvPr>
          <p:cNvPicPr>
            <a:picLocks noChangeAspect="1"/>
          </p:cNvPicPr>
          <p:nvPr/>
        </p:nvPicPr>
        <p:blipFill>
          <a:blip r:embed="rId3"/>
          <a:stretch>
            <a:fillRect/>
          </a:stretch>
        </p:blipFill>
        <p:spPr>
          <a:xfrm>
            <a:off x="3040241" y="1154625"/>
            <a:ext cx="6044159" cy="4853551"/>
          </a:xfrm>
          <a:prstGeom prst="rect">
            <a:avLst/>
          </a:prstGeom>
          <a:ln>
            <a:solidFill>
              <a:srgbClr val="349DED"/>
            </a:solidFill>
          </a:ln>
        </p:spPr>
      </p:pic>
      <p:sp>
        <p:nvSpPr>
          <p:cNvPr id="2" name="Title 1"/>
          <p:cNvSpPr>
            <a:spLocks noGrp="1"/>
          </p:cNvSpPr>
          <p:nvPr>
            <p:ph type="title"/>
          </p:nvPr>
        </p:nvSpPr>
        <p:spPr>
          <a:xfrm>
            <a:off x="1726861" y="29369"/>
            <a:ext cx="7886700" cy="1325563"/>
          </a:xfrm>
        </p:spPr>
        <p:txBody>
          <a:bodyPr>
            <a:noAutofit/>
          </a:bodyPr>
          <a:lstStyle/>
          <a:p>
            <a:r>
              <a:rPr lang="en-US"/>
              <a:t>Property Goals Tab: View Specific Property Goals &amp; Improvements</a:t>
            </a:r>
          </a:p>
        </p:txBody>
      </p:sp>
      <p:sp>
        <p:nvSpPr>
          <p:cNvPr id="11" name="Oval 10"/>
          <p:cNvSpPr/>
          <p:nvPr/>
        </p:nvSpPr>
        <p:spPr>
          <a:xfrm>
            <a:off x="7547056" y="4139913"/>
            <a:ext cx="13716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Univers"/>
            </a:endParaRPr>
          </a:p>
        </p:txBody>
      </p:sp>
      <p:cxnSp>
        <p:nvCxnSpPr>
          <p:cNvPr id="12" name="Straight Arrow Connector 11"/>
          <p:cNvCxnSpPr>
            <a:cxnSpLocks/>
          </p:cNvCxnSpPr>
          <p:nvPr/>
        </p:nvCxnSpPr>
        <p:spPr>
          <a:xfrm flipV="1">
            <a:off x="2359455" y="2993572"/>
            <a:ext cx="3910717" cy="14151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636242" y="2209800"/>
            <a:ext cx="1446427" cy="1371600"/>
          </a:xfrm>
          <a:prstGeom prst="rect">
            <a:avLst/>
          </a:prstGeom>
        </p:spPr>
        <p:txBody>
          <a:bodyPr vert="horz" wrap="square" lIns="91440" tIns="45720" rIns="91440" bIns="45720" rtlCol="0" anchor="ctr">
            <a:noAutofit/>
          </a:bodyPr>
          <a:lstStyle/>
          <a:p>
            <a:pPr defTabSz="914400">
              <a:spcBef>
                <a:spcPct val="0"/>
              </a:spcBef>
            </a:pPr>
            <a:r>
              <a:rPr lang="en-US" sz="1600" b="1">
                <a:solidFill>
                  <a:srgbClr val="3D4144"/>
                </a:solidFill>
                <a:latin typeface="Univers"/>
                <a:cs typeface="Univers"/>
              </a:rPr>
              <a:t>Goals tab at the Property level</a:t>
            </a:r>
          </a:p>
        </p:txBody>
      </p:sp>
      <p:pic>
        <p:nvPicPr>
          <p:cNvPr id="9" name="Picture 8">
            <a:extLst>
              <a:ext uri="{FF2B5EF4-FFF2-40B4-BE49-F238E27FC236}">
                <a16:creationId xmlns:a16="http://schemas.microsoft.com/office/drawing/2014/main" id="{6036F8DE-F3C2-45C5-9B6F-4DF787538C7D}"/>
              </a:ext>
            </a:extLst>
          </p:cNvPr>
          <p:cNvPicPr>
            <a:picLocks noChangeAspect="1"/>
          </p:cNvPicPr>
          <p:nvPr/>
        </p:nvPicPr>
        <p:blipFill>
          <a:blip r:embed="rId4"/>
          <a:stretch>
            <a:fillRect/>
          </a:stretch>
        </p:blipFill>
        <p:spPr>
          <a:xfrm>
            <a:off x="6128657" y="4067805"/>
            <a:ext cx="4364546" cy="1940370"/>
          </a:xfrm>
          <a:prstGeom prst="rect">
            <a:avLst/>
          </a:prstGeom>
          <a:ln>
            <a:solidFill>
              <a:srgbClr val="349DED"/>
            </a:solidFill>
          </a:ln>
        </p:spPr>
      </p:pic>
      <p:sp>
        <p:nvSpPr>
          <p:cNvPr id="5" name="TextBox 4"/>
          <p:cNvSpPr txBox="1"/>
          <p:nvPr/>
        </p:nvSpPr>
        <p:spPr>
          <a:xfrm>
            <a:off x="10308537" y="3852131"/>
            <a:ext cx="184666" cy="369332"/>
          </a:xfrm>
          <a:prstGeom prst="rect">
            <a:avLst/>
          </a:prstGeom>
          <a:noFill/>
        </p:spPr>
        <p:txBody>
          <a:bodyPr wrap="none" rtlCol="0">
            <a:spAutoFit/>
          </a:bodyPr>
          <a:lstStyle/>
          <a:p>
            <a:endParaRPr lang="en-US"/>
          </a:p>
        </p:txBody>
      </p:sp>
      <p:cxnSp>
        <p:nvCxnSpPr>
          <p:cNvPr id="14" name="Straight Arrow Connector 13">
            <a:extLst>
              <a:ext uri="{FF2B5EF4-FFF2-40B4-BE49-F238E27FC236}">
                <a16:creationId xmlns:a16="http://schemas.microsoft.com/office/drawing/2014/main" id="{CAEE4DD7-0250-460A-A63E-426BFBE2EDE7}"/>
              </a:ext>
            </a:extLst>
          </p:cNvPr>
          <p:cNvCxnSpPr>
            <a:cxnSpLocks/>
          </p:cNvCxnSpPr>
          <p:nvPr/>
        </p:nvCxnSpPr>
        <p:spPr>
          <a:xfrm flipV="1">
            <a:off x="5440111" y="4408715"/>
            <a:ext cx="830060" cy="130628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9C07B598-E573-4BE9-AC69-664D256D60A9}"/>
              </a:ext>
            </a:extLst>
          </p:cNvPr>
          <p:cNvSpPr/>
          <p:nvPr/>
        </p:nvSpPr>
        <p:spPr>
          <a:xfrm>
            <a:off x="9104810" y="5537628"/>
            <a:ext cx="1372703" cy="34065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3">
            <a:extLst>
              <a:ext uri="{FF2B5EF4-FFF2-40B4-BE49-F238E27FC236}">
                <a16:creationId xmlns:a16="http://schemas.microsoft.com/office/drawing/2014/main" id="{DA08CDD2-A66B-70D3-237F-8A9333C0CA22}"/>
              </a:ext>
            </a:extLst>
          </p:cNvPr>
          <p:cNvSpPr>
            <a:spLocks noGrp="1"/>
          </p:cNvSpPr>
          <p:nvPr>
            <p:ph type="sldNum" sz="quarter" idx="12"/>
          </p:nvPr>
        </p:nvSpPr>
        <p:spPr>
          <a:xfrm>
            <a:off x="158470" y="6337155"/>
            <a:ext cx="474577" cy="365125"/>
          </a:xfrm>
        </p:spPr>
        <p:txBody>
          <a:bodyPr/>
          <a:lstStyle/>
          <a:p>
            <a:fld id="{F16B175D-26AC-42BA-AF68-CE328C4BE887}" type="slidenum">
              <a:rPr lang="en-US" smtClean="0">
                <a:solidFill>
                  <a:srgbClr val="6F6F6F"/>
                </a:solidFill>
                <a:latin typeface="Univers"/>
              </a:rPr>
              <a:pPr/>
              <a:t>19</a:t>
            </a:fld>
            <a:endParaRPr lang="en-US">
              <a:solidFill>
                <a:srgbClr val="6F6F6F"/>
              </a:solidFill>
              <a:latin typeface="Univers"/>
            </a:endParaRPr>
          </a:p>
        </p:txBody>
      </p:sp>
    </p:spTree>
    <p:extLst>
      <p:ext uri="{BB962C8B-B14F-4D97-AF65-F5344CB8AC3E}">
        <p14:creationId xmlns:p14="http://schemas.microsoft.com/office/powerpoint/2010/main" val="1955659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949056"/>
          </a:xfrm>
        </p:spPr>
        <p:txBody>
          <a:bodyPr anchor="b">
            <a:normAutofit/>
          </a:bodyPr>
          <a:lstStyle/>
          <a:p>
            <a:r>
              <a:rPr lang="en-US"/>
              <a:t>Learning Objectives</a:t>
            </a:r>
          </a:p>
        </p:txBody>
      </p:sp>
      <p:sp>
        <p:nvSpPr>
          <p:cNvPr id="3" name="Content Placeholder 2"/>
          <p:cNvSpPr>
            <a:spLocks noGrp="1"/>
          </p:cNvSpPr>
          <p:nvPr>
            <p:ph type="body" idx="1"/>
          </p:nvPr>
        </p:nvSpPr>
        <p:spPr>
          <a:xfrm>
            <a:off x="831851" y="2883879"/>
            <a:ext cx="10515600" cy="3205773"/>
          </a:xfrm>
        </p:spPr>
        <p:txBody>
          <a:bodyPr vert="horz" lIns="91440" tIns="45720" rIns="91440" bIns="45720" rtlCol="0" anchor="t">
            <a:normAutofit/>
          </a:bodyPr>
          <a:lstStyle/>
          <a:p>
            <a:pPr marL="0" indent="0">
              <a:buClr>
                <a:schemeClr val="tx2">
                  <a:lumMod val="60000"/>
                  <a:lumOff val="40000"/>
                </a:schemeClr>
              </a:buClr>
              <a:buNone/>
            </a:pPr>
            <a:r>
              <a:rPr lang="en-US"/>
              <a:t>In this session, you will learn about EPA’s ENERGY STAR</a:t>
            </a:r>
            <a:r>
              <a:rPr lang="en-US" baseline="30000"/>
              <a:t>®</a:t>
            </a:r>
            <a:r>
              <a:rPr lang="en-US"/>
              <a:t> Portfolio Manager</a:t>
            </a:r>
            <a:r>
              <a:rPr lang="en-US" baseline="30000"/>
              <a:t>®</a:t>
            </a:r>
            <a:r>
              <a:rPr lang="en-US"/>
              <a:t>  tool and how to:</a:t>
            </a:r>
          </a:p>
          <a:p>
            <a:pPr marL="628650" lvl="1" indent="-285750">
              <a:buChar char="•"/>
            </a:pPr>
            <a:r>
              <a:rPr lang="en-US" sz="1800">
                <a:solidFill>
                  <a:schemeClr val="tx1"/>
                </a:solidFill>
              </a:rPr>
              <a:t>Update data using the spreadsheet upload feature </a:t>
            </a:r>
          </a:p>
          <a:p>
            <a:pPr marL="628650" lvl="1" indent="-285750">
              <a:buChar char="•"/>
            </a:pPr>
            <a:r>
              <a:rPr lang="en-US" sz="1800">
                <a:solidFill>
                  <a:schemeClr val="tx1"/>
                </a:solidFill>
              </a:rPr>
              <a:t>Set baseline, goals, and targets to plan energy improvements</a:t>
            </a:r>
          </a:p>
          <a:p>
            <a:pPr marL="628650" lvl="1" indent="-285750">
              <a:buChar char="•"/>
            </a:pPr>
            <a:r>
              <a:rPr lang="en-US" sz="1800">
                <a:solidFill>
                  <a:schemeClr val="tx1"/>
                </a:solidFill>
              </a:rPr>
              <a:t>Create custom reporting templates</a:t>
            </a:r>
            <a:endParaRPr lang="en-US" sz="1800" strike="sngStrike">
              <a:solidFill>
                <a:schemeClr val="tx1"/>
              </a:solidFill>
            </a:endParaRPr>
          </a:p>
          <a:p>
            <a:pPr marL="628650" lvl="1" indent="-285750">
              <a:buChar char="•"/>
            </a:pPr>
            <a:r>
              <a:rPr lang="en-US" sz="1800">
                <a:solidFill>
                  <a:schemeClr val="tx1"/>
                </a:solidFill>
              </a:rPr>
              <a:t>Use the Sustainable Buildings Checklist</a:t>
            </a:r>
          </a:p>
        </p:txBody>
      </p:sp>
      <p:sp>
        <p:nvSpPr>
          <p:cNvPr id="4" name="Slide Number Placeholder 3" hidden="1"/>
          <p:cNvSpPr>
            <a:spLocks noGrp="1"/>
          </p:cNvSpPr>
          <p:nvPr>
            <p:ph type="sldNum" sz="quarter" idx="12"/>
          </p:nvPr>
        </p:nvSpPr>
        <p:spPr/>
        <p:txBody>
          <a:bodyPr/>
          <a:lstStyle/>
          <a:p>
            <a:pPr>
              <a:spcAft>
                <a:spcPts val="600"/>
              </a:spcAft>
            </a:pPr>
            <a:fld id="{F16B175D-26AC-42BA-AF68-CE328C4BE887}" type="slidenum">
              <a:rPr lang="en-US" smtClean="0">
                <a:solidFill>
                  <a:srgbClr val="6F6F6F"/>
                </a:solidFill>
                <a:latin typeface="Univers"/>
              </a:rPr>
              <a:pPr>
                <a:spcAft>
                  <a:spcPts val="600"/>
                </a:spcAft>
              </a:pPr>
              <a:t>2</a:t>
            </a:fld>
            <a:endParaRPr lang="en-US">
              <a:solidFill>
                <a:srgbClr val="6F6F6F"/>
              </a:solidFill>
              <a:latin typeface="Univers"/>
            </a:endParaRPr>
          </a:p>
        </p:txBody>
      </p:sp>
    </p:spTree>
    <p:extLst>
      <p:ext uri="{BB962C8B-B14F-4D97-AF65-F5344CB8AC3E}">
        <p14:creationId xmlns:p14="http://schemas.microsoft.com/office/powerpoint/2010/main" val="2104564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BA5CF3-BE8C-4DCF-B408-7C156729F9D8}"/>
              </a:ext>
            </a:extLst>
          </p:cNvPr>
          <p:cNvPicPr>
            <a:picLocks noChangeAspect="1"/>
          </p:cNvPicPr>
          <p:nvPr/>
        </p:nvPicPr>
        <p:blipFill>
          <a:blip r:embed="rId3"/>
          <a:stretch>
            <a:fillRect/>
          </a:stretch>
        </p:blipFill>
        <p:spPr>
          <a:xfrm>
            <a:off x="4035425" y="1035503"/>
            <a:ext cx="5988326" cy="5028736"/>
          </a:xfrm>
          <a:prstGeom prst="rect">
            <a:avLst/>
          </a:prstGeom>
          <a:ln>
            <a:solidFill>
              <a:srgbClr val="349DED"/>
            </a:solidFill>
          </a:ln>
        </p:spPr>
      </p:pic>
      <p:sp>
        <p:nvSpPr>
          <p:cNvPr id="2" name="Title 1"/>
          <p:cNvSpPr>
            <a:spLocks noGrp="1"/>
          </p:cNvSpPr>
          <p:nvPr>
            <p:ph type="title"/>
          </p:nvPr>
        </p:nvSpPr>
        <p:spPr>
          <a:xfrm>
            <a:off x="1820818" y="21247"/>
            <a:ext cx="7886700" cy="1325563"/>
          </a:xfrm>
        </p:spPr>
        <p:txBody>
          <a:bodyPr>
            <a:normAutofit/>
          </a:bodyPr>
          <a:lstStyle/>
          <a:p>
            <a:r>
              <a:rPr lang="en-US"/>
              <a:t>Add/Edit Baselines or Targets</a:t>
            </a:r>
          </a:p>
        </p:txBody>
      </p:sp>
      <p:sp>
        <p:nvSpPr>
          <p:cNvPr id="10" name="Slide Number Placeholder 3"/>
          <p:cNvSpPr>
            <a:spLocks noGrp="1"/>
          </p:cNvSpPr>
          <p:nvPr>
            <p:ph type="sldNum" sz="quarter" idx="12"/>
          </p:nvPr>
        </p:nvSpPr>
        <p:spPr/>
        <p:txBody>
          <a:bodyPr/>
          <a:lstStyle/>
          <a:p>
            <a:fld id="{F16B175D-26AC-42BA-AF68-CE328C4BE887}" type="slidenum">
              <a:rPr lang="en-US" smtClean="0">
                <a:solidFill>
                  <a:srgbClr val="6F6F6F"/>
                </a:solidFill>
                <a:latin typeface="Univers"/>
              </a:rPr>
              <a:pPr/>
              <a:t>20</a:t>
            </a:fld>
            <a:endParaRPr lang="en-US">
              <a:solidFill>
                <a:srgbClr val="6F6F6F"/>
              </a:solidFill>
              <a:latin typeface="Univers"/>
            </a:endParaRPr>
          </a:p>
        </p:txBody>
      </p:sp>
      <p:sp>
        <p:nvSpPr>
          <p:cNvPr id="5" name="TextBox 4"/>
          <p:cNvSpPr txBox="1"/>
          <p:nvPr/>
        </p:nvSpPr>
        <p:spPr>
          <a:xfrm>
            <a:off x="1631576" y="2133600"/>
            <a:ext cx="2065824" cy="1219200"/>
          </a:xfrm>
          <a:prstGeom prst="rect">
            <a:avLst/>
          </a:prstGeom>
        </p:spPr>
        <p:txBody>
          <a:bodyPr vert="horz" wrap="square" lIns="91440" tIns="45720" rIns="91440" bIns="45720" rtlCol="0" anchor="ctr">
            <a:noAutofit/>
          </a:bodyPr>
          <a:lstStyle/>
          <a:p>
            <a:pPr defTabSz="914400">
              <a:spcBef>
                <a:spcPct val="0"/>
              </a:spcBef>
            </a:pPr>
            <a:r>
              <a:rPr lang="en-US" sz="1600" b="1">
                <a:solidFill>
                  <a:srgbClr val="3D4144"/>
                </a:solidFill>
                <a:latin typeface="Univers"/>
                <a:cs typeface="Univers"/>
              </a:rPr>
              <a:t>Choose baselines or let Portfolio Manager select automatically</a:t>
            </a:r>
          </a:p>
        </p:txBody>
      </p:sp>
      <p:sp>
        <p:nvSpPr>
          <p:cNvPr id="7" name="TextBox 6"/>
          <p:cNvSpPr txBox="1"/>
          <p:nvPr/>
        </p:nvSpPr>
        <p:spPr>
          <a:xfrm>
            <a:off x="1631576" y="3586724"/>
            <a:ext cx="2133600" cy="2300433"/>
          </a:xfrm>
          <a:prstGeom prst="rect">
            <a:avLst/>
          </a:prstGeom>
        </p:spPr>
        <p:txBody>
          <a:bodyPr vert="horz" wrap="square" lIns="91440" tIns="45720" rIns="91440" bIns="45720" rtlCol="0" anchor="ctr">
            <a:noAutofit/>
          </a:bodyPr>
          <a:lstStyle/>
          <a:p>
            <a:pPr defTabSz="914400">
              <a:spcBef>
                <a:spcPct val="0"/>
              </a:spcBef>
            </a:pPr>
            <a:r>
              <a:rPr lang="en-US" sz="1600" b="1" u="sng">
                <a:solidFill>
                  <a:srgbClr val="3D4144"/>
                </a:solidFill>
                <a:latin typeface="Univers"/>
                <a:cs typeface="Univers"/>
              </a:rPr>
              <a:t>Target Options</a:t>
            </a:r>
            <a:endParaRPr lang="en-US" sz="1600" b="1">
              <a:solidFill>
                <a:srgbClr val="3D4144"/>
              </a:solidFill>
              <a:latin typeface="Univers"/>
              <a:cs typeface="Univers"/>
            </a:endParaRPr>
          </a:p>
          <a:p>
            <a:pPr algn="ctr" defTabSz="914400">
              <a:spcBef>
                <a:spcPct val="0"/>
              </a:spcBef>
            </a:pPr>
            <a:endParaRPr lang="en-US" sz="1600" b="1">
              <a:solidFill>
                <a:srgbClr val="3D4144"/>
              </a:solidFill>
              <a:latin typeface="Univers"/>
              <a:cs typeface="Univers"/>
            </a:endParaRPr>
          </a:p>
          <a:p>
            <a:pPr marL="228600" indent="-228600" defTabSz="914400">
              <a:spcBef>
                <a:spcPct val="0"/>
              </a:spcBef>
              <a:buClr>
                <a:srgbClr val="00B0F0"/>
              </a:buClr>
              <a:buFont typeface="Arial" pitchFamily="34" charset="0"/>
              <a:buChar char="•"/>
            </a:pPr>
            <a:r>
              <a:rPr lang="en-US" sz="1600" b="1">
                <a:solidFill>
                  <a:srgbClr val="3D4144"/>
                </a:solidFill>
                <a:latin typeface="Univers"/>
                <a:cs typeface="Univers"/>
              </a:rPr>
              <a:t>Target ENERGY STAR Score</a:t>
            </a:r>
          </a:p>
          <a:p>
            <a:pPr marL="228600" indent="-228600" defTabSz="914400">
              <a:spcBef>
                <a:spcPct val="0"/>
              </a:spcBef>
              <a:buClr>
                <a:srgbClr val="00B0F0"/>
              </a:buClr>
              <a:buFont typeface="Arial" pitchFamily="34" charset="0"/>
              <a:buChar char="•"/>
            </a:pPr>
            <a:r>
              <a:rPr lang="en-US" sz="1600" b="1">
                <a:solidFill>
                  <a:srgbClr val="3D4144"/>
                </a:solidFill>
                <a:latin typeface="Univers"/>
                <a:cs typeface="Univers"/>
              </a:rPr>
              <a:t>Target % Better than Baseline Source EUI</a:t>
            </a:r>
          </a:p>
          <a:p>
            <a:pPr marL="228600" indent="-228600" defTabSz="914400">
              <a:spcBef>
                <a:spcPct val="0"/>
              </a:spcBef>
              <a:buClr>
                <a:srgbClr val="00B0F0"/>
              </a:buClr>
              <a:buFont typeface="Arial" pitchFamily="34" charset="0"/>
              <a:buChar char="•"/>
            </a:pPr>
            <a:r>
              <a:rPr lang="en-US" sz="1600" b="1">
                <a:solidFill>
                  <a:srgbClr val="3D4144"/>
                </a:solidFill>
                <a:latin typeface="Univers"/>
                <a:cs typeface="Univers"/>
              </a:rPr>
              <a:t>Target % Better than Median Source EUI</a:t>
            </a:r>
          </a:p>
        </p:txBody>
      </p:sp>
      <p:cxnSp>
        <p:nvCxnSpPr>
          <p:cNvPr id="8" name="Straight Arrow Connector 7"/>
          <p:cNvCxnSpPr>
            <a:cxnSpLocks/>
          </p:cNvCxnSpPr>
          <p:nvPr/>
        </p:nvCxnSpPr>
        <p:spPr>
          <a:xfrm>
            <a:off x="3337641" y="3887709"/>
            <a:ext cx="2554912" cy="1043521"/>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a:off x="3483847" y="2895600"/>
            <a:ext cx="1828383"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770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949056"/>
          </a:xfrm>
        </p:spPr>
        <p:txBody>
          <a:bodyPr vert="horz" lIns="91440" tIns="45720" rIns="91440" bIns="45720" rtlCol="0" anchor="b">
            <a:normAutofit/>
          </a:bodyPr>
          <a:lstStyle/>
          <a:p>
            <a:r>
              <a:rPr lang="en-US" kern="1200">
                <a:latin typeface="+mj-lt"/>
                <a:ea typeface="+mj-ea"/>
                <a:cs typeface="+mj-cs"/>
              </a:rPr>
              <a:t>Pop Quiz!</a:t>
            </a:r>
          </a:p>
        </p:txBody>
      </p:sp>
      <p:sp>
        <p:nvSpPr>
          <p:cNvPr id="4" name="Content Placeholder 3"/>
          <p:cNvSpPr>
            <a:spLocks noGrp="1"/>
          </p:cNvSpPr>
          <p:nvPr>
            <p:ph type="body" idx="1"/>
          </p:nvPr>
        </p:nvSpPr>
        <p:spPr>
          <a:xfrm>
            <a:off x="831849" y="2883879"/>
            <a:ext cx="9795718" cy="3205773"/>
          </a:xfrm>
        </p:spPr>
        <p:txBody>
          <a:bodyPr vert="horz" lIns="91440" tIns="45720" rIns="91440" bIns="45720" rtlCol="0">
            <a:normAutofit/>
          </a:bodyPr>
          <a:lstStyle/>
          <a:p>
            <a:pPr marL="342900" indent="-342900">
              <a:buClr>
                <a:schemeClr val="accent1">
                  <a:lumMod val="75000"/>
                </a:schemeClr>
              </a:buClr>
              <a:buFont typeface="+mj-lt"/>
              <a:buAutoNum type="arabicPeriod" startAt="2"/>
            </a:pPr>
            <a:r>
              <a:rPr lang="en-US" kern="1200" dirty="0">
                <a:latin typeface="+mn-lt"/>
                <a:ea typeface="+mn-ea"/>
                <a:cs typeface="+mn-cs"/>
              </a:rPr>
              <a:t>True or False: When setting energy and water baselines, you must select the same date for all properties in your Portfolio Manager account. </a:t>
            </a:r>
          </a:p>
          <a:p>
            <a:pPr marL="685800" lvl="1" indent="-342900">
              <a:buClr>
                <a:schemeClr val="accent1">
                  <a:lumMod val="75000"/>
                </a:schemeClr>
              </a:buClr>
              <a:buFont typeface="+mj-lt"/>
              <a:buAutoNum type="alphaLcPeriod"/>
            </a:pPr>
            <a:r>
              <a:rPr lang="en-US" sz="1800" dirty="0">
                <a:solidFill>
                  <a:schemeClr val="tx1"/>
                </a:solidFill>
              </a:rPr>
              <a:t>True</a:t>
            </a:r>
          </a:p>
          <a:p>
            <a:pPr marL="685800" lvl="1" indent="-342900">
              <a:buClr>
                <a:schemeClr val="accent1">
                  <a:lumMod val="75000"/>
                </a:schemeClr>
              </a:buClr>
              <a:buFont typeface="+mj-lt"/>
              <a:buAutoNum type="alphaLcPeriod"/>
            </a:pPr>
            <a:r>
              <a:rPr lang="en-US" sz="1800" dirty="0">
                <a:solidFill>
                  <a:schemeClr val="tx1"/>
                </a:solidFill>
              </a:rPr>
              <a:t>False</a:t>
            </a:r>
          </a:p>
          <a:p>
            <a:pPr>
              <a:buClr>
                <a:schemeClr val="accent1">
                  <a:lumMod val="75000"/>
                </a:schemeClr>
              </a:buClr>
            </a:pPr>
            <a:endParaRPr lang="en-US" kern="1200" dirty="0">
              <a:latin typeface="+mn-lt"/>
              <a:ea typeface="+mn-ea"/>
              <a:cs typeface="+mn-cs"/>
            </a:endParaRPr>
          </a:p>
          <a:p>
            <a:pPr>
              <a:buClr>
                <a:schemeClr val="accent1">
                  <a:lumMod val="75000"/>
                </a:schemeClr>
              </a:buClr>
            </a:pPr>
            <a:endParaRPr lang="en-US" kern="1200" dirty="0">
              <a:latin typeface="+mn-lt"/>
              <a:ea typeface="+mn-ea"/>
              <a:cs typeface="+mn-cs"/>
            </a:endParaRPr>
          </a:p>
        </p:txBody>
      </p:sp>
    </p:spTree>
    <p:extLst>
      <p:ext uri="{BB962C8B-B14F-4D97-AF65-F5344CB8AC3E}">
        <p14:creationId xmlns:p14="http://schemas.microsoft.com/office/powerpoint/2010/main" val="4113772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949056"/>
          </a:xfrm>
        </p:spPr>
        <p:txBody>
          <a:bodyPr vert="horz" lIns="91440" tIns="45720" rIns="91440" bIns="45720" rtlCol="0" anchor="b">
            <a:normAutofit/>
          </a:bodyPr>
          <a:lstStyle/>
          <a:p>
            <a:r>
              <a:rPr lang="en-US" kern="1200">
                <a:latin typeface="+mj-lt"/>
                <a:ea typeface="+mj-ea"/>
                <a:cs typeface="+mj-cs"/>
              </a:rPr>
              <a:t>Pop Quiz!</a:t>
            </a:r>
          </a:p>
        </p:txBody>
      </p:sp>
      <p:sp>
        <p:nvSpPr>
          <p:cNvPr id="4" name="Content Placeholder 3"/>
          <p:cNvSpPr>
            <a:spLocks noGrp="1"/>
          </p:cNvSpPr>
          <p:nvPr>
            <p:ph type="body" idx="1"/>
          </p:nvPr>
        </p:nvSpPr>
        <p:spPr>
          <a:xfrm>
            <a:off x="831849" y="2883879"/>
            <a:ext cx="9795718" cy="3205773"/>
          </a:xfrm>
        </p:spPr>
        <p:txBody>
          <a:bodyPr vert="horz" lIns="91440" tIns="45720" rIns="91440" bIns="45720" rtlCol="0">
            <a:normAutofit/>
          </a:bodyPr>
          <a:lstStyle/>
          <a:p>
            <a:pPr marL="342900" indent="-342900">
              <a:buClr>
                <a:schemeClr val="accent1">
                  <a:lumMod val="75000"/>
                </a:schemeClr>
              </a:buClr>
              <a:buFont typeface="+mj-lt"/>
              <a:buAutoNum type="arabicPeriod" startAt="2"/>
            </a:pPr>
            <a:r>
              <a:rPr lang="en-US" kern="1200" dirty="0">
                <a:latin typeface="+mn-lt"/>
                <a:ea typeface="+mn-ea"/>
                <a:cs typeface="+mn-cs"/>
              </a:rPr>
              <a:t>True or False: When setting energy and water baselines, you must select the same date for all properties in your Portfolio Manager account. </a:t>
            </a:r>
          </a:p>
          <a:p>
            <a:pPr marL="685800" lvl="1" indent="-342900">
              <a:buClr>
                <a:schemeClr val="accent1">
                  <a:lumMod val="75000"/>
                </a:schemeClr>
              </a:buClr>
              <a:buFont typeface="+mj-lt"/>
              <a:buAutoNum type="alphaLcPeriod"/>
            </a:pPr>
            <a:r>
              <a:rPr lang="en-US" sz="1800" dirty="0">
                <a:solidFill>
                  <a:schemeClr val="tx1"/>
                </a:solidFill>
              </a:rPr>
              <a:t>True</a:t>
            </a:r>
          </a:p>
          <a:p>
            <a:pPr marL="685800" lvl="1" indent="-342900">
              <a:buClr>
                <a:schemeClr val="accent1">
                  <a:lumMod val="75000"/>
                </a:schemeClr>
              </a:buClr>
              <a:buFont typeface="+mj-lt"/>
              <a:buAutoNum type="alphaLcPeriod"/>
            </a:pPr>
            <a:r>
              <a:rPr lang="en-US" sz="1800" dirty="0">
                <a:solidFill>
                  <a:srgbClr val="00B050"/>
                </a:solidFill>
              </a:rPr>
              <a:t>False</a:t>
            </a:r>
          </a:p>
          <a:p>
            <a:pPr>
              <a:buClr>
                <a:schemeClr val="accent1">
                  <a:lumMod val="75000"/>
                </a:schemeClr>
              </a:buClr>
            </a:pPr>
            <a:endParaRPr lang="en-US" kern="1200" dirty="0">
              <a:latin typeface="+mn-lt"/>
              <a:ea typeface="+mn-ea"/>
              <a:cs typeface="+mn-cs"/>
            </a:endParaRPr>
          </a:p>
          <a:p>
            <a:pPr>
              <a:buClr>
                <a:schemeClr val="accent1">
                  <a:lumMod val="75000"/>
                </a:schemeClr>
              </a:buClr>
            </a:pPr>
            <a:endParaRPr lang="en-US" kern="1200" dirty="0">
              <a:latin typeface="+mn-lt"/>
              <a:ea typeface="+mn-ea"/>
              <a:cs typeface="+mn-cs"/>
            </a:endParaRPr>
          </a:p>
        </p:txBody>
      </p:sp>
      <p:sp>
        <p:nvSpPr>
          <p:cNvPr id="3" name="TextBox 2">
            <a:extLst>
              <a:ext uri="{FF2B5EF4-FFF2-40B4-BE49-F238E27FC236}">
                <a16:creationId xmlns:a16="http://schemas.microsoft.com/office/drawing/2014/main" id="{34456DB9-9303-FA1C-6A28-269BAB5671A7}"/>
              </a:ext>
            </a:extLst>
          </p:cNvPr>
          <p:cNvSpPr txBox="1"/>
          <p:nvPr/>
        </p:nvSpPr>
        <p:spPr>
          <a:xfrm>
            <a:off x="5472637" y="4255709"/>
            <a:ext cx="5154930" cy="1785104"/>
          </a:xfrm>
          <a:prstGeom prst="rect">
            <a:avLst/>
          </a:prstGeom>
          <a:noFill/>
          <a:ln>
            <a:solidFill>
              <a:srgbClr val="00B0F0"/>
            </a:solidFill>
          </a:ln>
        </p:spPr>
        <p:txBody>
          <a:bodyPr wrap="square" rtlCol="0">
            <a:spAutoFit/>
          </a:bodyPr>
          <a:lstStyle/>
          <a:p>
            <a:r>
              <a:rPr lang="en-US" sz="1400">
                <a:solidFill>
                  <a:schemeClr val="accent5"/>
                </a:solidFill>
                <a:latin typeface="Univers" pitchFamily="34" charset="0"/>
              </a:rPr>
              <a:t>You can choose to set baselines across your entire portfolio, or individually at the property level! At the portfolio level, you can select “Let Portfolio Manager automatically set my baselines” or “Leave property-specific baselines as currently set,” which will apply different baselines according to what is in each property record.</a:t>
            </a:r>
          </a:p>
          <a:p>
            <a:pPr marL="685800" lvl="1" indent="-228600">
              <a:buFont typeface="+mj-lt"/>
              <a:buAutoNum type="arabicPeriod"/>
            </a:pPr>
            <a:endParaRPr lang="en-US" sz="1200">
              <a:solidFill>
                <a:schemeClr val="accent5"/>
              </a:solidFill>
              <a:latin typeface="Univers"/>
            </a:endParaRPr>
          </a:p>
        </p:txBody>
      </p:sp>
    </p:spTree>
    <p:extLst>
      <p:ext uri="{BB962C8B-B14F-4D97-AF65-F5344CB8AC3E}">
        <p14:creationId xmlns:p14="http://schemas.microsoft.com/office/powerpoint/2010/main" val="676870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949056"/>
          </a:xfrm>
        </p:spPr>
        <p:txBody>
          <a:bodyPr anchor="b">
            <a:normAutofit/>
          </a:bodyPr>
          <a:lstStyle/>
          <a:p>
            <a:r>
              <a:rPr lang="en-US"/>
              <a:t>How To</a:t>
            </a:r>
          </a:p>
        </p:txBody>
      </p:sp>
      <p:sp>
        <p:nvSpPr>
          <p:cNvPr id="3" name="Content Placeholder 2"/>
          <p:cNvSpPr>
            <a:spLocks noGrp="1"/>
          </p:cNvSpPr>
          <p:nvPr>
            <p:ph type="body" idx="1"/>
          </p:nvPr>
        </p:nvSpPr>
        <p:spPr>
          <a:xfrm>
            <a:off x="831851" y="2883879"/>
            <a:ext cx="10515600" cy="3205773"/>
          </a:xfrm>
        </p:spPr>
        <p:txBody>
          <a:bodyPr vert="horz" lIns="91440" tIns="45720" rIns="91440" bIns="45720" rtlCol="0" anchor="t">
            <a:normAutofit/>
          </a:bodyPr>
          <a:lstStyle/>
          <a:p>
            <a:pPr marL="285750" indent="-285750">
              <a:buChar char="•"/>
            </a:pPr>
            <a:r>
              <a:rPr lang="en-US"/>
              <a:t>Update data using spreadsheet upload feature</a:t>
            </a:r>
          </a:p>
          <a:p>
            <a:pPr marL="285750" indent="-285750">
              <a:buChar char="•"/>
            </a:pPr>
            <a:r>
              <a:rPr lang="en-US"/>
              <a:t>Set baseline, goals, and targets to plan energy improvements</a:t>
            </a:r>
          </a:p>
          <a:p>
            <a:pPr marL="285750" indent="-285750">
              <a:buChar char="•"/>
            </a:pPr>
            <a:r>
              <a:rPr lang="en-US">
                <a:solidFill>
                  <a:schemeClr val="accent2"/>
                </a:solidFill>
              </a:rPr>
              <a:t>Create custom reporting templates</a:t>
            </a:r>
          </a:p>
          <a:p>
            <a:pPr marL="285750" indent="-285750">
              <a:buChar char="•"/>
            </a:pPr>
            <a:r>
              <a:rPr lang="en-US"/>
              <a:t>Use the Sustainable Buildings Checklist</a:t>
            </a:r>
          </a:p>
        </p:txBody>
      </p:sp>
      <p:sp>
        <p:nvSpPr>
          <p:cNvPr id="5" name="Slide Number Placeholder 3" hidden="1"/>
          <p:cNvSpPr>
            <a:spLocks noGrp="1"/>
          </p:cNvSpPr>
          <p:nvPr>
            <p:ph type="sldNum" sz="quarter" idx="12"/>
          </p:nvPr>
        </p:nvSpPr>
        <p:spPr/>
        <p:txBody>
          <a:bodyPr/>
          <a:lstStyle/>
          <a:p>
            <a:pPr>
              <a:spcAft>
                <a:spcPts val="600"/>
              </a:spcAft>
            </a:pPr>
            <a:fld id="{F16B175D-26AC-42BA-AF68-CE328C4BE887}" type="slidenum">
              <a:rPr lang="en-US" smtClean="0">
                <a:solidFill>
                  <a:srgbClr val="6F6F6F"/>
                </a:solidFill>
                <a:latin typeface="Univers"/>
              </a:rPr>
              <a:pPr>
                <a:spcAft>
                  <a:spcPts val="600"/>
                </a:spcAft>
              </a:pPr>
              <a:t>23</a:t>
            </a:fld>
            <a:endParaRPr lang="en-US">
              <a:solidFill>
                <a:srgbClr val="6F6F6F"/>
              </a:solidFill>
              <a:latin typeface="Univers"/>
            </a:endParaRPr>
          </a:p>
        </p:txBody>
      </p:sp>
    </p:spTree>
    <p:extLst>
      <p:ext uri="{BB962C8B-B14F-4D97-AF65-F5344CB8AC3E}">
        <p14:creationId xmlns:p14="http://schemas.microsoft.com/office/powerpoint/2010/main" val="2059054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049" y="530352"/>
            <a:ext cx="8331787" cy="537808"/>
          </a:xfrm>
        </p:spPr>
        <p:txBody>
          <a:bodyPr>
            <a:normAutofit fontScale="90000"/>
          </a:bodyPr>
          <a:lstStyle/>
          <a:p>
            <a:r>
              <a:rPr lang="en-US"/>
              <a:t>Download Entire Portfolio</a:t>
            </a:r>
          </a:p>
        </p:txBody>
      </p:sp>
      <p:sp>
        <p:nvSpPr>
          <p:cNvPr id="8" name="Slide Number Placeholder 3"/>
          <p:cNvSpPr>
            <a:spLocks noGrp="1"/>
          </p:cNvSpPr>
          <p:nvPr>
            <p:ph type="sldNum" sz="quarter" idx="12"/>
          </p:nvPr>
        </p:nvSpPr>
        <p:spPr/>
        <p:txBody>
          <a:bodyPr/>
          <a:lstStyle/>
          <a:p>
            <a:fld id="{F16B175D-26AC-42BA-AF68-CE328C4BE887}" type="slidenum">
              <a:rPr lang="en-US" smtClean="0">
                <a:solidFill>
                  <a:srgbClr val="6F6F6F"/>
                </a:solidFill>
                <a:latin typeface="Univers"/>
              </a:rPr>
              <a:pPr/>
              <a:t>24</a:t>
            </a:fld>
            <a:endParaRPr lang="en-US">
              <a:solidFill>
                <a:srgbClr val="6F6F6F"/>
              </a:solidFill>
              <a:latin typeface="Univers"/>
            </a:endParaRPr>
          </a:p>
        </p:txBody>
      </p:sp>
      <p:pic>
        <p:nvPicPr>
          <p:cNvPr id="4" name="Picture 3">
            <a:extLst>
              <a:ext uri="{FF2B5EF4-FFF2-40B4-BE49-F238E27FC236}">
                <a16:creationId xmlns:a16="http://schemas.microsoft.com/office/drawing/2014/main" id="{624D08F8-2000-49B3-91CC-DA0150B3FAB6}"/>
              </a:ext>
            </a:extLst>
          </p:cNvPr>
          <p:cNvPicPr>
            <a:picLocks noChangeAspect="1"/>
          </p:cNvPicPr>
          <p:nvPr/>
        </p:nvPicPr>
        <p:blipFill>
          <a:blip r:embed="rId3"/>
          <a:stretch>
            <a:fillRect/>
          </a:stretch>
        </p:blipFill>
        <p:spPr>
          <a:xfrm>
            <a:off x="2004363" y="1060195"/>
            <a:ext cx="5597127" cy="5410179"/>
          </a:xfrm>
          <a:prstGeom prst="rect">
            <a:avLst/>
          </a:prstGeom>
        </p:spPr>
      </p:pic>
      <p:sp>
        <p:nvSpPr>
          <p:cNvPr id="5" name="Oval 4">
            <a:extLst>
              <a:ext uri="{FF2B5EF4-FFF2-40B4-BE49-F238E27FC236}">
                <a16:creationId xmlns:a16="http://schemas.microsoft.com/office/drawing/2014/main" id="{A3FDFC14-49F8-4016-95E3-AA390FE68638}"/>
              </a:ext>
            </a:extLst>
          </p:cNvPr>
          <p:cNvSpPr/>
          <p:nvPr/>
        </p:nvSpPr>
        <p:spPr>
          <a:xfrm>
            <a:off x="2111355" y="5236030"/>
            <a:ext cx="1668828" cy="38951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C39AF78-3403-425D-89D3-0A7322DA0801}"/>
              </a:ext>
            </a:extLst>
          </p:cNvPr>
          <p:cNvPicPr>
            <a:picLocks noChangeAspect="1"/>
          </p:cNvPicPr>
          <p:nvPr/>
        </p:nvPicPr>
        <p:blipFill>
          <a:blip r:embed="rId4"/>
          <a:stretch>
            <a:fillRect/>
          </a:stretch>
        </p:blipFill>
        <p:spPr>
          <a:xfrm>
            <a:off x="3984533" y="3210399"/>
            <a:ext cx="6446769" cy="2148923"/>
          </a:xfrm>
          <a:prstGeom prst="rect">
            <a:avLst/>
          </a:prstGeom>
          <a:ln>
            <a:solidFill>
              <a:srgbClr val="349DED"/>
            </a:solidFill>
          </a:ln>
        </p:spPr>
      </p:pic>
    </p:spTree>
    <p:extLst>
      <p:ext uri="{BB962C8B-B14F-4D97-AF65-F5344CB8AC3E}">
        <p14:creationId xmlns:p14="http://schemas.microsoft.com/office/powerpoint/2010/main" val="3007321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049" y="530352"/>
            <a:ext cx="8331787" cy="537808"/>
          </a:xfrm>
        </p:spPr>
        <p:txBody>
          <a:bodyPr>
            <a:normAutofit fontScale="90000"/>
          </a:bodyPr>
          <a:lstStyle/>
          <a:p>
            <a:r>
              <a:rPr lang="en-US"/>
              <a:t>Download Property to Excel</a:t>
            </a:r>
          </a:p>
        </p:txBody>
      </p:sp>
      <p:sp>
        <p:nvSpPr>
          <p:cNvPr id="4" name="Slide Number Placeholder 3"/>
          <p:cNvSpPr>
            <a:spLocks noGrp="1"/>
          </p:cNvSpPr>
          <p:nvPr>
            <p:ph type="sldNum" sz="quarter" idx="12"/>
          </p:nvPr>
        </p:nvSpPr>
        <p:spPr/>
        <p:txBody>
          <a:bodyPr/>
          <a:lstStyle/>
          <a:p>
            <a:fld id="{F16B175D-26AC-42BA-AF68-CE328C4BE887}" type="slidenum">
              <a:rPr lang="en-US" smtClean="0">
                <a:solidFill>
                  <a:srgbClr val="6F6F6F"/>
                </a:solidFill>
                <a:latin typeface="Univers"/>
              </a:rPr>
              <a:pPr/>
              <a:t>25</a:t>
            </a:fld>
            <a:endParaRPr lang="en-US">
              <a:solidFill>
                <a:srgbClr val="6F6F6F"/>
              </a:solidFill>
              <a:latin typeface="Univers"/>
            </a:endParaRPr>
          </a:p>
        </p:txBody>
      </p:sp>
      <p:pic>
        <p:nvPicPr>
          <p:cNvPr id="6" name="Picture 5">
            <a:extLst>
              <a:ext uri="{FF2B5EF4-FFF2-40B4-BE49-F238E27FC236}">
                <a16:creationId xmlns:a16="http://schemas.microsoft.com/office/drawing/2014/main" id="{F86A2851-88F2-4438-9EBA-8DA2ED2F4E5C}"/>
              </a:ext>
            </a:extLst>
          </p:cNvPr>
          <p:cNvPicPr>
            <a:picLocks noChangeAspect="1"/>
          </p:cNvPicPr>
          <p:nvPr/>
        </p:nvPicPr>
        <p:blipFill>
          <a:blip r:embed="rId3"/>
          <a:stretch>
            <a:fillRect/>
          </a:stretch>
        </p:blipFill>
        <p:spPr>
          <a:xfrm>
            <a:off x="2827552" y="1123735"/>
            <a:ext cx="5995454" cy="5475848"/>
          </a:xfrm>
          <a:prstGeom prst="rect">
            <a:avLst/>
          </a:prstGeom>
          <a:ln>
            <a:solidFill>
              <a:srgbClr val="349DED"/>
            </a:solidFill>
          </a:ln>
        </p:spPr>
      </p:pic>
      <p:sp>
        <p:nvSpPr>
          <p:cNvPr id="5" name="Oval 4"/>
          <p:cNvSpPr/>
          <p:nvPr/>
        </p:nvSpPr>
        <p:spPr>
          <a:xfrm>
            <a:off x="6624801" y="5985796"/>
            <a:ext cx="1562100" cy="34185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9127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049" y="530352"/>
            <a:ext cx="8331787" cy="537808"/>
          </a:xfrm>
        </p:spPr>
        <p:txBody>
          <a:bodyPr>
            <a:normAutofit fontScale="90000"/>
          </a:bodyPr>
          <a:lstStyle/>
          <a:p>
            <a:r>
              <a:rPr lang="en-US"/>
              <a:t>Energy Meter Tab</a:t>
            </a:r>
          </a:p>
        </p:txBody>
      </p:sp>
      <p:sp>
        <p:nvSpPr>
          <p:cNvPr id="8" name="Slide Number Placeholder 3"/>
          <p:cNvSpPr>
            <a:spLocks noGrp="1"/>
          </p:cNvSpPr>
          <p:nvPr>
            <p:ph type="sldNum" sz="quarter" idx="12"/>
          </p:nvPr>
        </p:nvSpPr>
        <p:spPr/>
        <p:txBody>
          <a:bodyPr/>
          <a:lstStyle/>
          <a:p>
            <a:fld id="{F16B175D-26AC-42BA-AF68-CE328C4BE887}" type="slidenum">
              <a:rPr lang="en-US" smtClean="0">
                <a:solidFill>
                  <a:srgbClr val="6F6F6F"/>
                </a:solidFill>
                <a:latin typeface="Univers"/>
              </a:rPr>
              <a:pPr/>
              <a:t>26</a:t>
            </a:fld>
            <a:endParaRPr lang="en-US">
              <a:solidFill>
                <a:srgbClr val="6F6F6F"/>
              </a:solidFill>
              <a:latin typeface="Univers"/>
            </a:endParaRPr>
          </a:p>
        </p:txBody>
      </p:sp>
      <p:grpSp>
        <p:nvGrpSpPr>
          <p:cNvPr id="4" name="Group 3"/>
          <p:cNvGrpSpPr/>
          <p:nvPr/>
        </p:nvGrpSpPr>
        <p:grpSpPr>
          <a:xfrm>
            <a:off x="2458278" y="1074648"/>
            <a:ext cx="7087046" cy="5262507"/>
            <a:chOff x="1703144" y="1436177"/>
            <a:chExt cx="6318180" cy="5328886"/>
          </a:xfrm>
        </p:grpSpPr>
        <p:pic>
          <p:nvPicPr>
            <p:cNvPr id="6" name="Picture 5"/>
            <p:cNvPicPr>
              <a:picLocks noChangeAspect="1"/>
            </p:cNvPicPr>
            <p:nvPr/>
          </p:nvPicPr>
          <p:blipFill>
            <a:blip r:embed="rId3"/>
            <a:stretch>
              <a:fillRect/>
            </a:stretch>
          </p:blipFill>
          <p:spPr>
            <a:xfrm>
              <a:off x="1703144" y="1436177"/>
              <a:ext cx="6318180" cy="5328886"/>
            </a:xfrm>
            <a:prstGeom prst="rect">
              <a:avLst/>
            </a:prstGeom>
            <a:ln>
              <a:solidFill>
                <a:schemeClr val="accent1"/>
              </a:solidFill>
            </a:ln>
          </p:spPr>
        </p:pic>
        <p:sp>
          <p:nvSpPr>
            <p:cNvPr id="3" name="Oval 2"/>
            <p:cNvSpPr/>
            <p:nvPr/>
          </p:nvSpPr>
          <p:spPr>
            <a:xfrm>
              <a:off x="6215744" y="4201998"/>
              <a:ext cx="1562100" cy="381001"/>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Oval 6"/>
          <p:cNvSpPr/>
          <p:nvPr/>
        </p:nvSpPr>
        <p:spPr>
          <a:xfrm>
            <a:off x="7442043" y="6037389"/>
            <a:ext cx="2103281" cy="3810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9296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049" y="530352"/>
            <a:ext cx="8331787" cy="537808"/>
          </a:xfrm>
        </p:spPr>
        <p:txBody>
          <a:bodyPr>
            <a:normAutofit fontScale="90000"/>
          </a:bodyPr>
          <a:lstStyle/>
          <a:p>
            <a:r>
              <a:rPr lang="en-US"/>
              <a:t>Manage Portfolio</a:t>
            </a:r>
          </a:p>
        </p:txBody>
      </p:sp>
      <p:sp>
        <p:nvSpPr>
          <p:cNvPr id="6" name="Slide Number Placeholder 3"/>
          <p:cNvSpPr>
            <a:spLocks noGrp="1"/>
          </p:cNvSpPr>
          <p:nvPr>
            <p:ph type="sldNum" sz="quarter" idx="12"/>
          </p:nvPr>
        </p:nvSpPr>
        <p:spPr/>
        <p:txBody>
          <a:bodyPr/>
          <a:lstStyle/>
          <a:p>
            <a:fld id="{F16B175D-26AC-42BA-AF68-CE328C4BE887}" type="slidenum">
              <a:rPr lang="en-US" smtClean="0">
                <a:solidFill>
                  <a:srgbClr val="6F6F6F"/>
                </a:solidFill>
                <a:latin typeface="Univers"/>
              </a:rPr>
              <a:pPr/>
              <a:t>27</a:t>
            </a:fld>
            <a:endParaRPr lang="en-US">
              <a:solidFill>
                <a:srgbClr val="6F6F6F"/>
              </a:solidFill>
              <a:latin typeface="Univers"/>
            </a:endParaRPr>
          </a:p>
        </p:txBody>
      </p:sp>
      <p:pic>
        <p:nvPicPr>
          <p:cNvPr id="4" name="Picture 3"/>
          <p:cNvPicPr>
            <a:picLocks noChangeAspect="1"/>
          </p:cNvPicPr>
          <p:nvPr/>
        </p:nvPicPr>
        <p:blipFill>
          <a:blip r:embed="rId3"/>
          <a:stretch>
            <a:fillRect/>
          </a:stretch>
        </p:blipFill>
        <p:spPr>
          <a:xfrm>
            <a:off x="2341260" y="1068161"/>
            <a:ext cx="3386600" cy="4885765"/>
          </a:xfrm>
          <a:prstGeom prst="rect">
            <a:avLst/>
          </a:prstGeom>
          <a:ln>
            <a:solidFill>
              <a:srgbClr val="349DED"/>
            </a:solidFill>
          </a:ln>
        </p:spPr>
      </p:pic>
      <p:sp>
        <p:nvSpPr>
          <p:cNvPr id="5" name="Oval 4"/>
          <p:cNvSpPr/>
          <p:nvPr/>
        </p:nvSpPr>
        <p:spPr>
          <a:xfrm>
            <a:off x="2341261" y="3897087"/>
            <a:ext cx="3391647" cy="261257"/>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2"/>
                </a:solidFill>
              </a:ln>
              <a:noFill/>
            </a:endParaRPr>
          </a:p>
        </p:txBody>
      </p:sp>
      <p:pic>
        <p:nvPicPr>
          <p:cNvPr id="7" name="Picture 6"/>
          <p:cNvPicPr>
            <a:picLocks noChangeAspect="1"/>
          </p:cNvPicPr>
          <p:nvPr/>
        </p:nvPicPr>
        <p:blipFill>
          <a:blip r:embed="rId4"/>
          <a:stretch>
            <a:fillRect/>
          </a:stretch>
        </p:blipFill>
        <p:spPr>
          <a:xfrm>
            <a:off x="5917033" y="1068161"/>
            <a:ext cx="4567523" cy="4764399"/>
          </a:xfrm>
          <a:prstGeom prst="rect">
            <a:avLst/>
          </a:prstGeom>
          <a:ln>
            <a:solidFill>
              <a:srgbClr val="349DED"/>
            </a:solidFill>
          </a:ln>
        </p:spPr>
      </p:pic>
    </p:spTree>
    <p:extLst>
      <p:ext uri="{BB962C8B-B14F-4D97-AF65-F5344CB8AC3E}">
        <p14:creationId xmlns:p14="http://schemas.microsoft.com/office/powerpoint/2010/main" val="829212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Graphical user interface, application&#10;&#10;Description automatically generated">
            <a:extLst>
              <a:ext uri="{FF2B5EF4-FFF2-40B4-BE49-F238E27FC236}">
                <a16:creationId xmlns:a16="http://schemas.microsoft.com/office/drawing/2014/main" id="{15D6476B-FCD7-ED0F-B4D8-0A643B628EB9}"/>
              </a:ext>
            </a:extLst>
          </p:cNvPr>
          <p:cNvPicPr>
            <a:picLocks noChangeAspect="1"/>
          </p:cNvPicPr>
          <p:nvPr/>
        </p:nvPicPr>
        <p:blipFill>
          <a:blip r:embed="rId3"/>
          <a:stretch>
            <a:fillRect/>
          </a:stretch>
        </p:blipFill>
        <p:spPr>
          <a:xfrm>
            <a:off x="3247605" y="1280912"/>
            <a:ext cx="6071049" cy="4892966"/>
          </a:xfrm>
          <a:prstGeom prst="rect">
            <a:avLst/>
          </a:prstGeom>
        </p:spPr>
      </p:pic>
      <p:sp>
        <p:nvSpPr>
          <p:cNvPr id="2" name="Title 1"/>
          <p:cNvSpPr>
            <a:spLocks noGrp="1"/>
          </p:cNvSpPr>
          <p:nvPr>
            <p:ph type="title"/>
          </p:nvPr>
        </p:nvSpPr>
        <p:spPr>
          <a:xfrm>
            <a:off x="2109275" y="-30316"/>
            <a:ext cx="7886700" cy="1325563"/>
          </a:xfrm>
        </p:spPr>
        <p:txBody>
          <a:bodyPr>
            <a:noAutofit/>
          </a:bodyPr>
          <a:lstStyle/>
          <a:p>
            <a:r>
              <a:rPr lang="en-US"/>
              <a:t>Analyze Progress and Performance on the </a:t>
            </a:r>
            <a:br>
              <a:rPr lang="en-US"/>
            </a:br>
            <a:r>
              <a:rPr lang="en-US"/>
              <a:t>Reporting Tab</a:t>
            </a:r>
          </a:p>
        </p:txBody>
      </p:sp>
      <p:sp>
        <p:nvSpPr>
          <p:cNvPr id="15" name="Slide Number Placeholder 3"/>
          <p:cNvSpPr>
            <a:spLocks noGrp="1"/>
          </p:cNvSpPr>
          <p:nvPr>
            <p:ph type="sldNum" sz="quarter" idx="12"/>
          </p:nvPr>
        </p:nvSpPr>
        <p:spPr/>
        <p:txBody>
          <a:bodyPr/>
          <a:lstStyle/>
          <a:p>
            <a:fld id="{F16B175D-26AC-42BA-AF68-CE328C4BE887}" type="slidenum">
              <a:rPr lang="en-US" smtClean="0">
                <a:solidFill>
                  <a:srgbClr val="6F6F6F"/>
                </a:solidFill>
                <a:latin typeface="Univers"/>
              </a:rPr>
              <a:pPr/>
              <a:t>28</a:t>
            </a:fld>
            <a:endParaRPr lang="en-US">
              <a:solidFill>
                <a:srgbClr val="6F6F6F"/>
              </a:solidFill>
              <a:latin typeface="Univers"/>
            </a:endParaRPr>
          </a:p>
        </p:txBody>
      </p:sp>
      <p:sp>
        <p:nvSpPr>
          <p:cNvPr id="12" name="TextBox 11"/>
          <p:cNvSpPr txBox="1"/>
          <p:nvPr/>
        </p:nvSpPr>
        <p:spPr>
          <a:xfrm>
            <a:off x="1635555" y="1532227"/>
            <a:ext cx="1447800" cy="1371600"/>
          </a:xfrm>
          <a:prstGeom prst="rect">
            <a:avLst/>
          </a:prstGeom>
        </p:spPr>
        <p:txBody>
          <a:bodyPr vert="horz" wrap="square" lIns="91440" tIns="45720" rIns="91440" bIns="45720" rtlCol="0" anchor="ctr">
            <a:noAutofit/>
          </a:bodyPr>
          <a:lstStyle/>
          <a:p>
            <a:pPr defTabSz="914400">
              <a:spcBef>
                <a:spcPct val="0"/>
              </a:spcBef>
            </a:pPr>
            <a:r>
              <a:rPr lang="en-US" sz="1600" b="1">
                <a:solidFill>
                  <a:schemeClr val="bg1">
                    <a:lumMod val="65000"/>
                  </a:schemeClr>
                </a:solidFill>
                <a:latin typeface="Univers"/>
                <a:cs typeface="Univers"/>
              </a:rPr>
              <a:t>Choose from Pre-set Chart &amp; Graph Options</a:t>
            </a:r>
          </a:p>
        </p:txBody>
      </p:sp>
      <p:sp>
        <p:nvSpPr>
          <p:cNvPr id="13" name="TextBox 12"/>
          <p:cNvSpPr txBox="1"/>
          <p:nvPr/>
        </p:nvSpPr>
        <p:spPr>
          <a:xfrm>
            <a:off x="9331400" y="1940099"/>
            <a:ext cx="1452549" cy="838200"/>
          </a:xfrm>
          <a:prstGeom prst="rect">
            <a:avLst/>
          </a:prstGeom>
        </p:spPr>
        <p:txBody>
          <a:bodyPr vert="horz" wrap="square" lIns="91440" tIns="45720" rIns="91440" bIns="45720" rtlCol="0" anchor="ctr">
            <a:noAutofit/>
          </a:bodyPr>
          <a:lstStyle/>
          <a:p>
            <a:pPr defTabSz="914400">
              <a:spcBef>
                <a:spcPct val="0"/>
              </a:spcBef>
            </a:pPr>
            <a:r>
              <a:rPr lang="en-US" sz="1600" b="1">
                <a:solidFill>
                  <a:srgbClr val="3F3F3F">
                    <a:lumMod val="50000"/>
                    <a:lumOff val="50000"/>
                  </a:srgbClr>
                </a:solidFill>
                <a:latin typeface="Univers"/>
                <a:cs typeface="Univers"/>
              </a:rPr>
              <a:t>View and Download Performance Documents</a:t>
            </a:r>
          </a:p>
        </p:txBody>
      </p:sp>
      <p:sp>
        <p:nvSpPr>
          <p:cNvPr id="14" name="TextBox 13"/>
          <p:cNvSpPr txBox="1"/>
          <p:nvPr/>
        </p:nvSpPr>
        <p:spPr>
          <a:xfrm>
            <a:off x="1635555" y="4752091"/>
            <a:ext cx="1447800" cy="1524000"/>
          </a:xfrm>
          <a:prstGeom prst="rect">
            <a:avLst/>
          </a:prstGeom>
        </p:spPr>
        <p:txBody>
          <a:bodyPr vert="horz" wrap="square" lIns="91440" tIns="45720" rIns="91440" bIns="45720" rtlCol="0" anchor="ctr">
            <a:normAutofit/>
          </a:bodyPr>
          <a:lstStyle/>
          <a:p>
            <a:pPr defTabSz="914400">
              <a:spcBef>
                <a:spcPct val="0"/>
              </a:spcBef>
            </a:pPr>
            <a:r>
              <a:rPr lang="en-US" sz="1600" b="1">
                <a:solidFill>
                  <a:srgbClr val="3F3F3F">
                    <a:lumMod val="50000"/>
                    <a:lumOff val="50000"/>
                  </a:srgbClr>
                </a:solidFill>
                <a:latin typeface="Univers"/>
                <a:cs typeface="Univers"/>
              </a:rPr>
              <a:t>View and Use Standard Reports</a:t>
            </a:r>
          </a:p>
        </p:txBody>
      </p:sp>
      <p:cxnSp>
        <p:nvCxnSpPr>
          <p:cNvPr id="21" name="Straight Arrow Connector 20"/>
          <p:cNvCxnSpPr>
            <a:cxnSpLocks/>
          </p:cNvCxnSpPr>
          <p:nvPr/>
        </p:nvCxnSpPr>
        <p:spPr>
          <a:xfrm>
            <a:off x="2731368" y="2456746"/>
            <a:ext cx="1361272" cy="2023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414556" y="3983800"/>
            <a:ext cx="1253444" cy="1077218"/>
          </a:xfrm>
          <a:prstGeom prst="rect">
            <a:avLst/>
          </a:prstGeom>
          <a:noFill/>
        </p:spPr>
        <p:txBody>
          <a:bodyPr wrap="square" rtlCol="0">
            <a:spAutoFit/>
          </a:bodyPr>
          <a:lstStyle/>
          <a:p>
            <a:r>
              <a:rPr lang="en-US" sz="1600" b="1">
                <a:solidFill>
                  <a:schemeClr val="bg1">
                    <a:lumMod val="65000"/>
                  </a:schemeClr>
                </a:solidFill>
                <a:latin typeface="Arial"/>
                <a:cs typeface="Arial"/>
              </a:rPr>
              <a:t>Generate</a:t>
            </a:r>
          </a:p>
          <a:p>
            <a:r>
              <a:rPr lang="en-US" sz="1600" b="1">
                <a:solidFill>
                  <a:schemeClr val="bg1">
                    <a:lumMod val="65000"/>
                  </a:schemeClr>
                </a:solidFill>
                <a:latin typeface="Arial"/>
                <a:cs typeface="Arial"/>
              </a:rPr>
              <a:t>Custom</a:t>
            </a:r>
            <a:br>
              <a:rPr lang="en-US" sz="1600" b="1">
                <a:solidFill>
                  <a:schemeClr val="bg1">
                    <a:lumMod val="65000"/>
                  </a:schemeClr>
                </a:solidFill>
                <a:latin typeface="Arial"/>
                <a:cs typeface="Arial"/>
              </a:rPr>
            </a:br>
            <a:r>
              <a:rPr lang="en-US" sz="1600" b="1">
                <a:solidFill>
                  <a:schemeClr val="bg1">
                    <a:lumMod val="65000"/>
                  </a:schemeClr>
                </a:solidFill>
                <a:latin typeface="Arial"/>
                <a:cs typeface="Arial"/>
              </a:rPr>
              <a:t>Report</a:t>
            </a:r>
          </a:p>
          <a:p>
            <a:r>
              <a:rPr lang="en-US" sz="1600" b="1">
                <a:solidFill>
                  <a:schemeClr val="bg1">
                    <a:lumMod val="65000"/>
                  </a:schemeClr>
                </a:solidFill>
                <a:latin typeface="Arial"/>
                <a:cs typeface="Arial"/>
              </a:rPr>
              <a:t>Templates</a:t>
            </a:r>
          </a:p>
        </p:txBody>
      </p:sp>
      <p:cxnSp>
        <p:nvCxnSpPr>
          <p:cNvPr id="22" name="Straight Arrow Connector 21"/>
          <p:cNvCxnSpPr>
            <a:cxnSpLocks/>
          </p:cNvCxnSpPr>
          <p:nvPr/>
        </p:nvCxnSpPr>
        <p:spPr>
          <a:xfrm flipV="1">
            <a:off x="2649557" y="4305179"/>
            <a:ext cx="3403069" cy="155454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flipH="1">
            <a:off x="9007618" y="3308678"/>
            <a:ext cx="654278" cy="323681"/>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flipH="1" flipV="1">
            <a:off x="8964202" y="4299553"/>
            <a:ext cx="517007" cy="27339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3D6990B-977A-4716-B4CD-C6D07184B312}"/>
              </a:ext>
            </a:extLst>
          </p:cNvPr>
          <p:cNvSpPr txBox="1"/>
          <p:nvPr/>
        </p:nvSpPr>
        <p:spPr>
          <a:xfrm>
            <a:off x="1635555" y="3069363"/>
            <a:ext cx="1447800" cy="1524000"/>
          </a:xfrm>
          <a:prstGeom prst="rect">
            <a:avLst/>
          </a:prstGeom>
        </p:spPr>
        <p:txBody>
          <a:bodyPr vert="horz" wrap="square" lIns="91440" tIns="45720" rIns="91440" bIns="45720" rtlCol="0" anchor="ctr">
            <a:normAutofit/>
          </a:bodyPr>
          <a:lstStyle/>
          <a:p>
            <a:pPr defTabSz="914400">
              <a:spcBef>
                <a:spcPct val="0"/>
              </a:spcBef>
            </a:pPr>
            <a:r>
              <a:rPr lang="en-US" sz="1600" b="1">
                <a:solidFill>
                  <a:srgbClr val="3F3F3F">
                    <a:lumMod val="50000"/>
                    <a:lumOff val="50000"/>
                  </a:srgbClr>
                </a:solidFill>
                <a:latin typeface="Univers"/>
                <a:cs typeface="Univers"/>
              </a:rPr>
              <a:t>View and Use Custom Report Templates</a:t>
            </a:r>
          </a:p>
        </p:txBody>
      </p:sp>
      <p:cxnSp>
        <p:nvCxnSpPr>
          <p:cNvPr id="18" name="Straight Arrow Connector 17">
            <a:extLst>
              <a:ext uri="{FF2B5EF4-FFF2-40B4-BE49-F238E27FC236}">
                <a16:creationId xmlns:a16="http://schemas.microsoft.com/office/drawing/2014/main" id="{FF9A804E-68BA-41CC-BBD6-CB73A365803A}"/>
              </a:ext>
            </a:extLst>
          </p:cNvPr>
          <p:cNvCxnSpPr>
            <a:cxnSpLocks/>
          </p:cNvCxnSpPr>
          <p:nvPr/>
        </p:nvCxnSpPr>
        <p:spPr>
          <a:xfrm>
            <a:off x="2573290" y="4063479"/>
            <a:ext cx="2069325" cy="35402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697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2852" y="-82000"/>
            <a:ext cx="7886700" cy="1325563"/>
          </a:xfrm>
        </p:spPr>
        <p:txBody>
          <a:bodyPr>
            <a:normAutofit/>
          </a:bodyPr>
          <a:lstStyle/>
          <a:p>
            <a:r>
              <a:rPr lang="en-US"/>
              <a:t>ENERGY STAR Performance Documents</a:t>
            </a:r>
          </a:p>
        </p:txBody>
      </p:sp>
      <p:sp>
        <p:nvSpPr>
          <p:cNvPr id="8" name="Slide Number Placeholder 3"/>
          <p:cNvSpPr>
            <a:spLocks noGrp="1"/>
          </p:cNvSpPr>
          <p:nvPr>
            <p:ph type="sldNum" sz="quarter" idx="12"/>
          </p:nvPr>
        </p:nvSpPr>
        <p:spPr/>
        <p:txBody>
          <a:bodyPr/>
          <a:lstStyle/>
          <a:p>
            <a:fld id="{F16B175D-26AC-42BA-AF68-CE328C4BE887}" type="slidenum">
              <a:rPr lang="en-US" smtClean="0">
                <a:solidFill>
                  <a:srgbClr val="6F6F6F"/>
                </a:solidFill>
                <a:latin typeface="Univers"/>
              </a:rPr>
              <a:pPr/>
              <a:t>29</a:t>
            </a:fld>
            <a:endParaRPr lang="en-US">
              <a:solidFill>
                <a:srgbClr val="6F6F6F"/>
              </a:solidFill>
              <a:latin typeface="Univers"/>
            </a:endParaRPr>
          </a:p>
        </p:txBody>
      </p:sp>
      <p:sp>
        <p:nvSpPr>
          <p:cNvPr id="9" name="Bent-Up Arrow 8"/>
          <p:cNvSpPr/>
          <p:nvPr/>
        </p:nvSpPr>
        <p:spPr>
          <a:xfrm rot="5400000">
            <a:off x="3582757" y="4114800"/>
            <a:ext cx="965200" cy="609600"/>
          </a:xfrm>
          <a:prstGeom prst="ben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Univers"/>
            </a:endParaRPr>
          </a:p>
        </p:txBody>
      </p:sp>
      <p:pic>
        <p:nvPicPr>
          <p:cNvPr id="6" name="Picture 5" descr="Screen Shot 2017-10-23 at 11.33.1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5430" y="990600"/>
            <a:ext cx="2738630" cy="2899052"/>
          </a:xfrm>
          <a:prstGeom prst="rect">
            <a:avLst/>
          </a:prstGeom>
          <a:ln>
            <a:solidFill>
              <a:srgbClr val="349DED"/>
            </a:solidFill>
          </a:ln>
        </p:spPr>
      </p:pic>
      <p:pic>
        <p:nvPicPr>
          <p:cNvPr id="7" name="Picture 6" descr="Screen Shot 2017-10-23 at 11.34.1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5602" y="1587501"/>
            <a:ext cx="5900969" cy="4054539"/>
          </a:xfrm>
          <a:prstGeom prst="rect">
            <a:avLst/>
          </a:prstGeom>
          <a:ln>
            <a:solidFill>
              <a:srgbClr val="349DED"/>
            </a:solidFill>
          </a:ln>
        </p:spPr>
      </p:pic>
    </p:spTree>
    <p:extLst>
      <p:ext uri="{BB962C8B-B14F-4D97-AF65-F5344CB8AC3E}">
        <p14:creationId xmlns:p14="http://schemas.microsoft.com/office/powerpoint/2010/main" val="1497645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1851" y="1709739"/>
            <a:ext cx="10515600" cy="949056"/>
          </a:xfrm>
          <a:prstGeom prst="rect">
            <a:avLst/>
          </a:prstGeom>
        </p:spPr>
        <p:txBody>
          <a:bodyPr vert="horz" lIns="91440" tIns="45720" rIns="91440" bIns="45720" rtlCol="0" anchor="b" anchorCtr="0">
            <a:normAutofit/>
          </a:bodyPr>
          <a:lstStyle>
            <a:lvl1pPr algn="l" defTabSz="457200" rtl="0" eaLnBrk="1" latinLnBrk="0" hangingPunct="1">
              <a:spcBef>
                <a:spcPct val="0"/>
              </a:spcBef>
              <a:buNone/>
              <a:defRPr sz="2400" b="1" kern="1200" baseline="0">
                <a:solidFill>
                  <a:srgbClr val="0070C0"/>
                </a:solidFill>
                <a:latin typeface="Univers" pitchFamily="34" charset="0"/>
                <a:ea typeface="+mj-ea"/>
                <a:cs typeface="+mj-cs"/>
              </a:defRPr>
            </a:lvl1pPr>
          </a:lstStyle>
          <a:p>
            <a:pPr defTabSz="685800">
              <a:lnSpc>
                <a:spcPct val="90000"/>
              </a:lnSpc>
              <a:spcAft>
                <a:spcPts val="600"/>
              </a:spcAft>
            </a:pPr>
            <a:r>
              <a:rPr lang="en-US" sz="4500" b="0" kern="1200">
                <a:solidFill>
                  <a:schemeClr val="bg1"/>
                </a:solidFill>
                <a:latin typeface="+mj-lt"/>
                <a:ea typeface="+mj-ea"/>
                <a:cs typeface="+mj-cs"/>
              </a:rPr>
              <a:t>How To</a:t>
            </a:r>
            <a:endParaRPr lang="en-US" sz="4500" b="0" kern="1200">
              <a:solidFill>
                <a:schemeClr val="bg1"/>
              </a:solidFill>
              <a:latin typeface="+mj-lt"/>
            </a:endParaRPr>
          </a:p>
        </p:txBody>
      </p:sp>
      <p:sp>
        <p:nvSpPr>
          <p:cNvPr id="3" name="Content Placeholder 2"/>
          <p:cNvSpPr>
            <a:spLocks noGrp="1"/>
          </p:cNvSpPr>
          <p:nvPr>
            <p:ph type="body" idx="1"/>
          </p:nvPr>
        </p:nvSpPr>
        <p:spPr>
          <a:xfrm>
            <a:off x="831851" y="2883879"/>
            <a:ext cx="10515600" cy="3205773"/>
          </a:xfrm>
        </p:spPr>
        <p:txBody>
          <a:bodyPr vert="horz" lIns="91440" tIns="45720" rIns="91440" bIns="45720" rtlCol="0" anchor="t">
            <a:normAutofit/>
          </a:bodyPr>
          <a:lstStyle/>
          <a:p>
            <a:pPr marL="285750" indent="-285750">
              <a:buChar char="•"/>
            </a:pPr>
            <a:r>
              <a:rPr lang="en-US" kern="1200">
                <a:solidFill>
                  <a:schemeClr val="accent2"/>
                </a:solidFill>
                <a:latin typeface="+mn-lt"/>
                <a:ea typeface="+mn-ea"/>
                <a:cs typeface="+mn-cs"/>
              </a:rPr>
              <a:t>Update data using the spreadsheet upload feature</a:t>
            </a:r>
            <a:endParaRPr lang="en-US">
              <a:solidFill>
                <a:schemeClr val="accent2"/>
              </a:solidFill>
              <a:ea typeface="+mn-ea"/>
              <a:cs typeface="+mn-cs"/>
            </a:endParaRPr>
          </a:p>
          <a:p>
            <a:pPr marL="285750" indent="-285750">
              <a:buChar char="•"/>
            </a:pPr>
            <a:r>
              <a:rPr lang="en-US">
                <a:solidFill>
                  <a:schemeClr val="accent2"/>
                </a:solidFill>
              </a:rPr>
              <a:t>Set baseline, goals, and targets to plan energy improvements</a:t>
            </a:r>
          </a:p>
          <a:p>
            <a:pPr marL="285750" indent="-285750">
              <a:buChar char="•"/>
            </a:pPr>
            <a:r>
              <a:rPr lang="en-US" kern="1200">
                <a:latin typeface="+mn-lt"/>
                <a:ea typeface="+mn-ea"/>
                <a:cs typeface="+mn-cs"/>
              </a:rPr>
              <a:t>Create custom reporting templates</a:t>
            </a:r>
            <a:endParaRPr lang="en-US" strike="sngStrike" kern="1200">
              <a:latin typeface="+mn-lt"/>
            </a:endParaRPr>
          </a:p>
          <a:p>
            <a:pPr marL="285750" indent="-285750">
              <a:buChar char="•"/>
            </a:pPr>
            <a:r>
              <a:rPr lang="en-US" kern="1200">
                <a:latin typeface="+mn-lt"/>
                <a:ea typeface="+mn-ea"/>
                <a:cs typeface="+mn-cs"/>
              </a:rPr>
              <a:t>Use the Sustainable Buildings Checklist</a:t>
            </a:r>
            <a:endParaRPr lang="en-US" kern="1200">
              <a:latin typeface="+mn-lt"/>
            </a:endParaRPr>
          </a:p>
        </p:txBody>
      </p:sp>
      <p:sp>
        <p:nvSpPr>
          <p:cNvPr id="7" name="Slide Number Placeholder 3" hidden="1"/>
          <p:cNvSpPr>
            <a:spLocks noGrp="1"/>
          </p:cNvSpPr>
          <p:nvPr>
            <p:ph type="sldNum" sz="quarter" idx="12"/>
          </p:nvPr>
        </p:nvSpPr>
        <p:spPr/>
        <p:txBody>
          <a:bodyPr/>
          <a:lstStyle/>
          <a:p>
            <a:pPr>
              <a:spcAft>
                <a:spcPts val="600"/>
              </a:spcAft>
            </a:pPr>
            <a:fld id="{F16B175D-26AC-42BA-AF68-CE328C4BE887}" type="slidenum">
              <a:rPr lang="en-US" dirty="0" smtClean="0">
                <a:solidFill>
                  <a:srgbClr val="6F6F6F"/>
                </a:solidFill>
                <a:latin typeface="Univers"/>
              </a:rPr>
              <a:pPr>
                <a:spcAft>
                  <a:spcPts val="600"/>
                </a:spcAft>
              </a:pPr>
              <a:t>3</a:t>
            </a:fld>
            <a:endParaRPr lang="en-US">
              <a:solidFill>
                <a:srgbClr val="6F6F6F"/>
              </a:solidFill>
              <a:latin typeface="Univers"/>
            </a:endParaRPr>
          </a:p>
        </p:txBody>
      </p:sp>
    </p:spTree>
    <p:extLst>
      <p:ext uri="{BB962C8B-B14F-4D97-AF65-F5344CB8AC3E}">
        <p14:creationId xmlns:p14="http://schemas.microsoft.com/office/powerpoint/2010/main" val="3514713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Charts &amp; Graphs</a:t>
            </a:r>
          </a:p>
        </p:txBody>
      </p:sp>
      <p:sp>
        <p:nvSpPr>
          <p:cNvPr id="5" name="Slide Number Placeholder 3"/>
          <p:cNvSpPr>
            <a:spLocks noGrp="1"/>
          </p:cNvSpPr>
          <p:nvPr>
            <p:ph type="sldNum" sz="quarter" idx="12"/>
          </p:nvPr>
        </p:nvSpPr>
        <p:spPr/>
        <p:txBody>
          <a:bodyPr/>
          <a:lstStyle/>
          <a:p>
            <a:fld id="{F16B175D-26AC-42BA-AF68-CE328C4BE887}" type="slidenum">
              <a:rPr lang="en-US" smtClean="0">
                <a:solidFill>
                  <a:srgbClr val="6F6F6F"/>
                </a:solidFill>
                <a:latin typeface="Univers"/>
              </a:rPr>
              <a:pPr/>
              <a:t>30</a:t>
            </a:fld>
            <a:endParaRPr lang="en-US">
              <a:solidFill>
                <a:srgbClr val="6F6F6F"/>
              </a:solidFill>
              <a:latin typeface="Univers"/>
            </a:endParaRPr>
          </a:p>
        </p:txBody>
      </p:sp>
      <p:pic>
        <p:nvPicPr>
          <p:cNvPr id="4" name="Picture 3"/>
          <p:cNvPicPr>
            <a:picLocks noChangeAspect="1"/>
          </p:cNvPicPr>
          <p:nvPr/>
        </p:nvPicPr>
        <p:blipFill>
          <a:blip r:embed="rId3"/>
          <a:stretch>
            <a:fillRect/>
          </a:stretch>
        </p:blipFill>
        <p:spPr>
          <a:xfrm>
            <a:off x="2359456" y="1382658"/>
            <a:ext cx="7225441" cy="4548838"/>
          </a:xfrm>
          <a:prstGeom prst="rect">
            <a:avLst/>
          </a:prstGeom>
          <a:ln>
            <a:solidFill>
              <a:srgbClr val="349DED"/>
            </a:solidFill>
          </a:ln>
        </p:spPr>
      </p:pic>
    </p:spTree>
    <p:extLst>
      <p:ext uri="{BB962C8B-B14F-4D97-AF65-F5344CB8AC3E}">
        <p14:creationId xmlns:p14="http://schemas.microsoft.com/office/powerpoint/2010/main" val="2123026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Graphical user interface, table&#10;&#10;Description automatically generated">
            <a:extLst>
              <a:ext uri="{FF2B5EF4-FFF2-40B4-BE49-F238E27FC236}">
                <a16:creationId xmlns:a16="http://schemas.microsoft.com/office/drawing/2014/main" id="{F5A63EE9-9E8A-7AFB-1418-77AF74118895}"/>
              </a:ext>
            </a:extLst>
          </p:cNvPr>
          <p:cNvPicPr>
            <a:picLocks noChangeAspect="1"/>
          </p:cNvPicPr>
          <p:nvPr/>
        </p:nvPicPr>
        <p:blipFill>
          <a:blip r:embed="rId3"/>
          <a:stretch>
            <a:fillRect/>
          </a:stretch>
        </p:blipFill>
        <p:spPr>
          <a:xfrm>
            <a:off x="2090078" y="1027907"/>
            <a:ext cx="6470373" cy="5204642"/>
          </a:xfrm>
          <a:prstGeom prst="rect">
            <a:avLst/>
          </a:prstGeom>
        </p:spPr>
      </p:pic>
      <p:sp>
        <p:nvSpPr>
          <p:cNvPr id="2" name="Title 1"/>
          <p:cNvSpPr>
            <a:spLocks noGrp="1"/>
          </p:cNvSpPr>
          <p:nvPr>
            <p:ph type="title"/>
          </p:nvPr>
        </p:nvSpPr>
        <p:spPr>
          <a:xfrm>
            <a:off x="1894384" y="145415"/>
            <a:ext cx="7886700" cy="1030183"/>
          </a:xfrm>
        </p:spPr>
        <p:txBody>
          <a:bodyPr>
            <a:normAutofit/>
          </a:bodyPr>
          <a:lstStyle/>
          <a:p>
            <a:r>
              <a:rPr lang="en-US"/>
              <a:t>“Standard” ENERGY STAR Reports</a:t>
            </a:r>
          </a:p>
        </p:txBody>
      </p:sp>
      <p:sp>
        <p:nvSpPr>
          <p:cNvPr id="7" name="Slide Number Placeholder 3"/>
          <p:cNvSpPr>
            <a:spLocks noGrp="1"/>
          </p:cNvSpPr>
          <p:nvPr>
            <p:ph type="sldNum" sz="quarter" idx="12"/>
          </p:nvPr>
        </p:nvSpPr>
        <p:spPr/>
        <p:txBody>
          <a:bodyPr/>
          <a:lstStyle/>
          <a:p>
            <a:fld id="{F16B175D-26AC-42BA-AF68-CE328C4BE887}" type="slidenum">
              <a:rPr lang="en-US" smtClean="0">
                <a:solidFill>
                  <a:srgbClr val="6F6F6F"/>
                </a:solidFill>
                <a:latin typeface="Univers"/>
              </a:rPr>
              <a:pPr/>
              <a:t>31</a:t>
            </a:fld>
            <a:endParaRPr lang="en-US">
              <a:solidFill>
                <a:srgbClr val="6F6F6F"/>
              </a:solidFill>
              <a:latin typeface="Univers"/>
            </a:endParaRPr>
          </a:p>
        </p:txBody>
      </p:sp>
      <p:sp>
        <p:nvSpPr>
          <p:cNvPr id="8" name="Rectangle 7"/>
          <p:cNvSpPr/>
          <p:nvPr/>
        </p:nvSpPr>
        <p:spPr>
          <a:xfrm>
            <a:off x="3200400" y="1676400"/>
            <a:ext cx="35814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Univers"/>
            </a:endParaRPr>
          </a:p>
        </p:txBody>
      </p:sp>
      <p:sp>
        <p:nvSpPr>
          <p:cNvPr id="9" name="TextBox 8">
            <a:extLst>
              <a:ext uri="{FF2B5EF4-FFF2-40B4-BE49-F238E27FC236}">
                <a16:creationId xmlns:a16="http://schemas.microsoft.com/office/drawing/2014/main" id="{ACE69B32-7394-4B53-9A2C-B7E81B74E723}"/>
              </a:ext>
            </a:extLst>
          </p:cNvPr>
          <p:cNvSpPr txBox="1"/>
          <p:nvPr/>
        </p:nvSpPr>
        <p:spPr>
          <a:xfrm>
            <a:off x="9301855" y="3701964"/>
            <a:ext cx="1452549" cy="838200"/>
          </a:xfrm>
          <a:prstGeom prst="rect">
            <a:avLst/>
          </a:prstGeom>
        </p:spPr>
        <p:txBody>
          <a:bodyPr vert="horz" wrap="square" lIns="91440" tIns="45720" rIns="91440" bIns="45720" rtlCol="0" anchor="ctr">
            <a:noAutofit/>
          </a:bodyPr>
          <a:lstStyle/>
          <a:p>
            <a:pPr defTabSz="914400">
              <a:spcBef>
                <a:spcPct val="0"/>
              </a:spcBef>
            </a:pPr>
            <a:r>
              <a:rPr lang="en-US" sz="1600" b="1">
                <a:solidFill>
                  <a:srgbClr val="3F3F3F">
                    <a:lumMod val="50000"/>
                    <a:lumOff val="50000"/>
                  </a:srgbClr>
                </a:solidFill>
                <a:latin typeface="Univers"/>
                <a:cs typeface="Univers"/>
              </a:rPr>
              <a:t>New Key Explains Report Icons</a:t>
            </a:r>
          </a:p>
        </p:txBody>
      </p:sp>
      <p:cxnSp>
        <p:nvCxnSpPr>
          <p:cNvPr id="10" name="Straight Arrow Connector 9">
            <a:extLst>
              <a:ext uri="{FF2B5EF4-FFF2-40B4-BE49-F238E27FC236}">
                <a16:creationId xmlns:a16="http://schemas.microsoft.com/office/drawing/2014/main" id="{35ECB157-F767-4BD5-8D37-F5535735A62C}"/>
              </a:ext>
            </a:extLst>
          </p:cNvPr>
          <p:cNvCxnSpPr>
            <a:cxnSpLocks/>
          </p:cNvCxnSpPr>
          <p:nvPr/>
        </p:nvCxnSpPr>
        <p:spPr>
          <a:xfrm flipH="1">
            <a:off x="7810877" y="4138374"/>
            <a:ext cx="1447675" cy="912911"/>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99F96AC-EE35-438A-ADE6-08A2268FE28A}"/>
              </a:ext>
            </a:extLst>
          </p:cNvPr>
          <p:cNvSpPr txBox="1"/>
          <p:nvPr/>
        </p:nvSpPr>
        <p:spPr>
          <a:xfrm>
            <a:off x="9398101" y="1742090"/>
            <a:ext cx="1356303" cy="803581"/>
          </a:xfrm>
          <a:prstGeom prst="rect">
            <a:avLst/>
          </a:prstGeom>
        </p:spPr>
        <p:txBody>
          <a:bodyPr vert="horz" wrap="square" lIns="91440" tIns="45720" rIns="91440" bIns="45720" rtlCol="0" anchor="ctr">
            <a:noAutofit/>
          </a:bodyPr>
          <a:lstStyle/>
          <a:p>
            <a:pPr defTabSz="914400">
              <a:spcBef>
                <a:spcPct val="0"/>
              </a:spcBef>
            </a:pPr>
            <a:r>
              <a:rPr lang="en-US" sz="1600" b="1">
                <a:solidFill>
                  <a:srgbClr val="3F3F3F">
                    <a:lumMod val="50000"/>
                    <a:lumOff val="50000"/>
                  </a:srgbClr>
                </a:solidFill>
                <a:latin typeface="Univers"/>
                <a:cs typeface="Univers"/>
              </a:rPr>
              <a:t>Important Information Called Out in Bold</a:t>
            </a:r>
          </a:p>
        </p:txBody>
      </p:sp>
      <p:cxnSp>
        <p:nvCxnSpPr>
          <p:cNvPr id="12" name="Straight Arrow Connector 11">
            <a:extLst>
              <a:ext uri="{FF2B5EF4-FFF2-40B4-BE49-F238E27FC236}">
                <a16:creationId xmlns:a16="http://schemas.microsoft.com/office/drawing/2014/main" id="{22EF56EE-B2CD-4918-B379-A41DDD2888F8}"/>
              </a:ext>
            </a:extLst>
          </p:cNvPr>
          <p:cNvCxnSpPr>
            <a:cxnSpLocks/>
          </p:cNvCxnSpPr>
          <p:nvPr/>
        </p:nvCxnSpPr>
        <p:spPr>
          <a:xfrm flipH="1">
            <a:off x="5421510" y="2143880"/>
            <a:ext cx="3880344" cy="912911"/>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2423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 application, email&#10;&#10;Description automatically generated">
            <a:extLst>
              <a:ext uri="{FF2B5EF4-FFF2-40B4-BE49-F238E27FC236}">
                <a16:creationId xmlns:a16="http://schemas.microsoft.com/office/drawing/2014/main" id="{49DB3D06-E754-222B-CED9-F1C0F61F615B}"/>
              </a:ext>
            </a:extLst>
          </p:cNvPr>
          <p:cNvPicPr>
            <a:picLocks noChangeAspect="1"/>
          </p:cNvPicPr>
          <p:nvPr/>
        </p:nvPicPr>
        <p:blipFill>
          <a:blip r:embed="rId3"/>
          <a:stretch>
            <a:fillRect/>
          </a:stretch>
        </p:blipFill>
        <p:spPr>
          <a:xfrm>
            <a:off x="2175409" y="1298919"/>
            <a:ext cx="6940942" cy="4341082"/>
          </a:xfrm>
          <a:prstGeom prst="rect">
            <a:avLst/>
          </a:prstGeom>
        </p:spPr>
      </p:pic>
      <p:sp>
        <p:nvSpPr>
          <p:cNvPr id="2" name="Title 1"/>
          <p:cNvSpPr>
            <a:spLocks noGrp="1"/>
          </p:cNvSpPr>
          <p:nvPr>
            <p:ph type="title"/>
          </p:nvPr>
        </p:nvSpPr>
        <p:spPr/>
        <p:txBody>
          <a:bodyPr>
            <a:normAutofit/>
          </a:bodyPr>
          <a:lstStyle/>
          <a:p>
            <a:r>
              <a:rPr lang="en-US"/>
              <a:t>Custom Reports</a:t>
            </a:r>
          </a:p>
        </p:txBody>
      </p:sp>
      <p:sp>
        <p:nvSpPr>
          <p:cNvPr id="7" name="Slide Number Placeholder 3"/>
          <p:cNvSpPr>
            <a:spLocks noGrp="1"/>
          </p:cNvSpPr>
          <p:nvPr>
            <p:ph type="sldNum" sz="quarter" idx="12"/>
          </p:nvPr>
        </p:nvSpPr>
        <p:spPr/>
        <p:txBody>
          <a:bodyPr/>
          <a:lstStyle/>
          <a:p>
            <a:fld id="{F16B175D-26AC-42BA-AF68-CE328C4BE887}" type="slidenum">
              <a:rPr lang="en-US" smtClean="0">
                <a:solidFill>
                  <a:srgbClr val="6F6F6F"/>
                </a:solidFill>
                <a:latin typeface="Univers"/>
              </a:rPr>
              <a:pPr/>
              <a:t>32</a:t>
            </a:fld>
            <a:endParaRPr lang="en-US">
              <a:solidFill>
                <a:srgbClr val="6F6F6F"/>
              </a:solidFill>
              <a:latin typeface="Univers"/>
            </a:endParaRPr>
          </a:p>
        </p:txBody>
      </p:sp>
      <p:sp>
        <p:nvSpPr>
          <p:cNvPr id="8" name="Rectangle 7"/>
          <p:cNvSpPr/>
          <p:nvPr/>
        </p:nvSpPr>
        <p:spPr>
          <a:xfrm>
            <a:off x="3200400" y="1676400"/>
            <a:ext cx="35814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Univers"/>
            </a:endParaRPr>
          </a:p>
        </p:txBody>
      </p:sp>
      <p:sp>
        <p:nvSpPr>
          <p:cNvPr id="9" name="TextBox 8">
            <a:extLst>
              <a:ext uri="{FF2B5EF4-FFF2-40B4-BE49-F238E27FC236}">
                <a16:creationId xmlns:a16="http://schemas.microsoft.com/office/drawing/2014/main" id="{A088D5A2-B0D8-4A23-9735-E76C5BED654F}"/>
              </a:ext>
            </a:extLst>
          </p:cNvPr>
          <p:cNvSpPr txBox="1"/>
          <p:nvPr/>
        </p:nvSpPr>
        <p:spPr>
          <a:xfrm>
            <a:off x="9258552" y="3688051"/>
            <a:ext cx="1452549" cy="838200"/>
          </a:xfrm>
          <a:prstGeom prst="rect">
            <a:avLst/>
          </a:prstGeom>
        </p:spPr>
        <p:txBody>
          <a:bodyPr vert="horz" wrap="square" lIns="91440" tIns="45720" rIns="91440" bIns="45720" rtlCol="0" anchor="ctr">
            <a:noAutofit/>
          </a:bodyPr>
          <a:lstStyle/>
          <a:p>
            <a:pPr defTabSz="914400">
              <a:spcBef>
                <a:spcPct val="0"/>
              </a:spcBef>
            </a:pPr>
            <a:r>
              <a:rPr lang="en-US" sz="1600" b="1">
                <a:solidFill>
                  <a:srgbClr val="3F3F3F">
                    <a:lumMod val="50000"/>
                    <a:lumOff val="50000"/>
                  </a:srgbClr>
                </a:solidFill>
                <a:latin typeface="Univers"/>
                <a:cs typeface="Univers"/>
              </a:rPr>
              <a:t>New Key Explains Report Icons</a:t>
            </a:r>
          </a:p>
        </p:txBody>
      </p:sp>
      <p:cxnSp>
        <p:nvCxnSpPr>
          <p:cNvPr id="10" name="Straight Arrow Connector 9">
            <a:extLst>
              <a:ext uri="{FF2B5EF4-FFF2-40B4-BE49-F238E27FC236}">
                <a16:creationId xmlns:a16="http://schemas.microsoft.com/office/drawing/2014/main" id="{022E8E71-B9D5-490B-B5E8-16A7CC73C0E4}"/>
              </a:ext>
            </a:extLst>
          </p:cNvPr>
          <p:cNvCxnSpPr>
            <a:cxnSpLocks/>
          </p:cNvCxnSpPr>
          <p:nvPr/>
        </p:nvCxnSpPr>
        <p:spPr>
          <a:xfrm flipH="1">
            <a:off x="7561545" y="4138374"/>
            <a:ext cx="1697006" cy="88719"/>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E602C77-4FF1-4D23-8BA2-93BA7738AA47}"/>
              </a:ext>
            </a:extLst>
          </p:cNvPr>
          <p:cNvSpPr txBox="1"/>
          <p:nvPr/>
        </p:nvSpPr>
        <p:spPr>
          <a:xfrm>
            <a:off x="9258552" y="1491244"/>
            <a:ext cx="1356303" cy="803581"/>
          </a:xfrm>
          <a:prstGeom prst="rect">
            <a:avLst/>
          </a:prstGeom>
        </p:spPr>
        <p:txBody>
          <a:bodyPr vert="horz" wrap="square" lIns="91440" tIns="45720" rIns="91440" bIns="45720" rtlCol="0" anchor="ctr">
            <a:noAutofit/>
          </a:bodyPr>
          <a:lstStyle/>
          <a:p>
            <a:pPr defTabSz="914400">
              <a:spcBef>
                <a:spcPct val="0"/>
              </a:spcBef>
            </a:pPr>
            <a:r>
              <a:rPr lang="en-US" sz="1600" b="1">
                <a:solidFill>
                  <a:srgbClr val="3F3F3F">
                    <a:lumMod val="50000"/>
                    <a:lumOff val="50000"/>
                  </a:srgbClr>
                </a:solidFill>
                <a:latin typeface="Univers"/>
                <a:cs typeface="Univers"/>
              </a:rPr>
              <a:t>Important Information Called Out in Bold</a:t>
            </a:r>
          </a:p>
        </p:txBody>
      </p:sp>
      <p:cxnSp>
        <p:nvCxnSpPr>
          <p:cNvPr id="12" name="Straight Arrow Connector 11">
            <a:extLst>
              <a:ext uri="{FF2B5EF4-FFF2-40B4-BE49-F238E27FC236}">
                <a16:creationId xmlns:a16="http://schemas.microsoft.com/office/drawing/2014/main" id="{5BC7C865-FCBD-4919-9FD8-3A6413D386E9}"/>
              </a:ext>
            </a:extLst>
          </p:cNvPr>
          <p:cNvCxnSpPr>
            <a:cxnSpLocks/>
          </p:cNvCxnSpPr>
          <p:nvPr/>
        </p:nvCxnSpPr>
        <p:spPr>
          <a:xfrm flipH="1">
            <a:off x="5599341" y="1893035"/>
            <a:ext cx="3659211" cy="39010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345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text, application&#10;&#10;Description automatically generated">
            <a:extLst>
              <a:ext uri="{FF2B5EF4-FFF2-40B4-BE49-F238E27FC236}">
                <a16:creationId xmlns:a16="http://schemas.microsoft.com/office/drawing/2014/main" id="{4D00FDF0-F29C-7078-BEFE-E2881F2536C7}"/>
              </a:ext>
            </a:extLst>
          </p:cNvPr>
          <p:cNvPicPr>
            <a:picLocks noChangeAspect="1"/>
          </p:cNvPicPr>
          <p:nvPr/>
        </p:nvPicPr>
        <p:blipFill>
          <a:blip r:embed="rId3"/>
          <a:stretch>
            <a:fillRect/>
          </a:stretch>
        </p:blipFill>
        <p:spPr>
          <a:xfrm>
            <a:off x="2195639" y="1139970"/>
            <a:ext cx="6839792" cy="4901740"/>
          </a:xfrm>
          <a:prstGeom prst="rect">
            <a:avLst/>
          </a:prstGeom>
        </p:spPr>
      </p:pic>
      <p:sp>
        <p:nvSpPr>
          <p:cNvPr id="2" name="Title 1">
            <a:extLst>
              <a:ext uri="{FF2B5EF4-FFF2-40B4-BE49-F238E27FC236}">
                <a16:creationId xmlns:a16="http://schemas.microsoft.com/office/drawing/2014/main" id="{33E4F568-676D-DF38-44C5-C56F0D300965}"/>
              </a:ext>
            </a:extLst>
          </p:cNvPr>
          <p:cNvSpPr>
            <a:spLocks noGrp="1"/>
          </p:cNvSpPr>
          <p:nvPr>
            <p:ph type="title"/>
          </p:nvPr>
        </p:nvSpPr>
        <p:spPr>
          <a:xfrm>
            <a:off x="1998785" y="216111"/>
            <a:ext cx="7956938" cy="929852"/>
          </a:xfrm>
        </p:spPr>
        <p:txBody>
          <a:bodyPr>
            <a:normAutofit/>
          </a:bodyPr>
          <a:lstStyle/>
          <a:p>
            <a:r>
              <a:rPr lang="en-US"/>
              <a:t>Custom Reporting</a:t>
            </a:r>
          </a:p>
        </p:txBody>
      </p:sp>
      <p:sp>
        <p:nvSpPr>
          <p:cNvPr id="9" name="Slide Number Placeholder 3"/>
          <p:cNvSpPr>
            <a:spLocks noGrp="1"/>
          </p:cNvSpPr>
          <p:nvPr>
            <p:ph type="sldNum" sz="quarter" idx="12"/>
          </p:nvPr>
        </p:nvSpPr>
        <p:spPr/>
        <p:txBody>
          <a:bodyPr/>
          <a:lstStyle/>
          <a:p>
            <a:fld id="{F16B175D-26AC-42BA-AF68-CE328C4BE887}" type="slidenum">
              <a:rPr lang="en-US" smtClean="0">
                <a:solidFill>
                  <a:srgbClr val="6F6F6F"/>
                </a:solidFill>
                <a:latin typeface="Univers"/>
              </a:rPr>
              <a:pPr/>
              <a:t>33</a:t>
            </a:fld>
            <a:endParaRPr lang="en-US">
              <a:solidFill>
                <a:srgbClr val="6F6F6F"/>
              </a:solidFill>
              <a:latin typeface="Univers"/>
            </a:endParaRPr>
          </a:p>
        </p:txBody>
      </p:sp>
      <p:sp>
        <p:nvSpPr>
          <p:cNvPr id="11" name="TextBox 10">
            <a:extLst>
              <a:ext uri="{FF2B5EF4-FFF2-40B4-BE49-F238E27FC236}">
                <a16:creationId xmlns:a16="http://schemas.microsoft.com/office/drawing/2014/main" id="{C3B7F3B8-7523-4C72-9D09-F40A97C3E340}"/>
              </a:ext>
            </a:extLst>
          </p:cNvPr>
          <p:cNvSpPr txBox="1"/>
          <p:nvPr/>
        </p:nvSpPr>
        <p:spPr>
          <a:xfrm>
            <a:off x="9343751" y="3801729"/>
            <a:ext cx="1253444" cy="1077218"/>
          </a:xfrm>
          <a:prstGeom prst="rect">
            <a:avLst/>
          </a:prstGeom>
          <a:noFill/>
        </p:spPr>
        <p:txBody>
          <a:bodyPr wrap="square" rtlCol="0">
            <a:spAutoFit/>
          </a:bodyPr>
          <a:lstStyle/>
          <a:p>
            <a:r>
              <a:rPr lang="en-US" sz="1600" b="1">
                <a:solidFill>
                  <a:schemeClr val="bg1">
                    <a:lumMod val="65000"/>
                  </a:schemeClr>
                </a:solidFill>
                <a:latin typeface="Arial"/>
                <a:cs typeface="Arial"/>
              </a:rPr>
              <a:t>Generate</a:t>
            </a:r>
          </a:p>
          <a:p>
            <a:r>
              <a:rPr lang="en-US" sz="1600" b="1">
                <a:solidFill>
                  <a:schemeClr val="bg1">
                    <a:lumMod val="65000"/>
                  </a:schemeClr>
                </a:solidFill>
                <a:latin typeface="Arial"/>
                <a:cs typeface="Arial"/>
              </a:rPr>
              <a:t>Custom</a:t>
            </a:r>
            <a:br>
              <a:rPr lang="en-US" sz="1600" b="1">
                <a:solidFill>
                  <a:schemeClr val="bg1">
                    <a:lumMod val="65000"/>
                  </a:schemeClr>
                </a:solidFill>
                <a:latin typeface="Arial"/>
                <a:cs typeface="Arial"/>
              </a:rPr>
            </a:br>
            <a:r>
              <a:rPr lang="en-US" sz="1600" b="1">
                <a:solidFill>
                  <a:schemeClr val="bg1">
                    <a:lumMod val="65000"/>
                  </a:schemeClr>
                </a:solidFill>
                <a:latin typeface="Arial"/>
                <a:cs typeface="Arial"/>
              </a:rPr>
              <a:t>Report</a:t>
            </a:r>
          </a:p>
          <a:p>
            <a:r>
              <a:rPr lang="en-US" sz="1600" b="1">
                <a:solidFill>
                  <a:schemeClr val="bg1">
                    <a:lumMod val="65000"/>
                  </a:schemeClr>
                </a:solidFill>
                <a:latin typeface="Arial"/>
                <a:cs typeface="Arial"/>
              </a:rPr>
              <a:t>Templates</a:t>
            </a:r>
          </a:p>
        </p:txBody>
      </p:sp>
      <p:cxnSp>
        <p:nvCxnSpPr>
          <p:cNvPr id="12" name="Straight Arrow Connector 11">
            <a:extLst>
              <a:ext uri="{FF2B5EF4-FFF2-40B4-BE49-F238E27FC236}">
                <a16:creationId xmlns:a16="http://schemas.microsoft.com/office/drawing/2014/main" id="{301777C2-0134-4A68-96A5-28802FB490C2}"/>
              </a:ext>
            </a:extLst>
          </p:cNvPr>
          <p:cNvCxnSpPr>
            <a:cxnSpLocks/>
          </p:cNvCxnSpPr>
          <p:nvPr/>
        </p:nvCxnSpPr>
        <p:spPr>
          <a:xfrm flipH="1" flipV="1">
            <a:off x="8706969" y="4231916"/>
            <a:ext cx="671638" cy="566311"/>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314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9455" y="1115568"/>
            <a:ext cx="6248798" cy="5050988"/>
          </a:xfrm>
          <a:prstGeom prst="rect">
            <a:avLst/>
          </a:prstGeom>
          <a:ln>
            <a:solidFill>
              <a:srgbClr val="6F6F6F"/>
            </a:solidFill>
          </a:ln>
        </p:spPr>
      </p:pic>
      <p:sp>
        <p:nvSpPr>
          <p:cNvPr id="9" name="Slide Number Placeholder 3"/>
          <p:cNvSpPr>
            <a:spLocks noGrp="1"/>
          </p:cNvSpPr>
          <p:nvPr>
            <p:ph type="sldNum" sz="quarter" idx="12"/>
          </p:nvPr>
        </p:nvSpPr>
        <p:spPr/>
        <p:txBody>
          <a:bodyPr/>
          <a:lstStyle/>
          <a:p>
            <a:fld id="{F16B175D-26AC-42BA-AF68-CE328C4BE887}" type="slidenum">
              <a:rPr lang="en-US" smtClean="0">
                <a:solidFill>
                  <a:srgbClr val="6F6F6F"/>
                </a:solidFill>
                <a:latin typeface="Univers"/>
              </a:rPr>
              <a:pPr/>
              <a:t>34</a:t>
            </a:fld>
            <a:endParaRPr lang="en-US">
              <a:solidFill>
                <a:srgbClr val="6F6F6F"/>
              </a:solidFill>
              <a:latin typeface="Univers"/>
            </a:endParaRPr>
          </a:p>
        </p:txBody>
      </p:sp>
      <p:pic>
        <p:nvPicPr>
          <p:cNvPr id="2" name="Picture 1">
            <a:extLst>
              <a:ext uri="{FF2B5EF4-FFF2-40B4-BE49-F238E27FC236}">
                <a16:creationId xmlns:a16="http://schemas.microsoft.com/office/drawing/2014/main" id="{B37748F2-516F-4021-A463-3661056FF11C}"/>
              </a:ext>
            </a:extLst>
          </p:cNvPr>
          <p:cNvPicPr>
            <a:picLocks noChangeAspect="1"/>
          </p:cNvPicPr>
          <p:nvPr/>
        </p:nvPicPr>
        <p:blipFill>
          <a:blip r:embed="rId4"/>
          <a:stretch>
            <a:fillRect/>
          </a:stretch>
        </p:blipFill>
        <p:spPr>
          <a:xfrm>
            <a:off x="6073941" y="1429564"/>
            <a:ext cx="4495036" cy="3298371"/>
          </a:xfrm>
          <a:prstGeom prst="rect">
            <a:avLst/>
          </a:prstGeom>
          <a:ln>
            <a:solidFill>
              <a:srgbClr val="349DED"/>
            </a:solidFill>
          </a:ln>
        </p:spPr>
      </p:pic>
      <p:cxnSp>
        <p:nvCxnSpPr>
          <p:cNvPr id="6" name="Straight Arrow Connector 5"/>
          <p:cNvCxnSpPr>
            <a:cxnSpLocks/>
          </p:cNvCxnSpPr>
          <p:nvPr/>
        </p:nvCxnSpPr>
        <p:spPr>
          <a:xfrm flipV="1">
            <a:off x="4962269" y="3400778"/>
            <a:ext cx="1111672" cy="1533984"/>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219F089C-EBE7-D205-BFC9-35C4940DC7F6}"/>
              </a:ext>
            </a:extLst>
          </p:cNvPr>
          <p:cNvSpPr>
            <a:spLocks noGrp="1"/>
          </p:cNvSpPr>
          <p:nvPr>
            <p:ph type="title"/>
          </p:nvPr>
        </p:nvSpPr>
        <p:spPr>
          <a:xfrm>
            <a:off x="2130591" y="261761"/>
            <a:ext cx="7886700" cy="776288"/>
          </a:xfrm>
        </p:spPr>
        <p:txBody>
          <a:bodyPr>
            <a:normAutofit/>
          </a:bodyPr>
          <a:lstStyle/>
          <a:p>
            <a:r>
              <a:rPr lang="en-US"/>
              <a:t>Custom Templates</a:t>
            </a:r>
          </a:p>
        </p:txBody>
      </p:sp>
    </p:spTree>
    <p:extLst>
      <p:ext uri="{BB962C8B-B14F-4D97-AF65-F5344CB8AC3E}">
        <p14:creationId xmlns:p14="http://schemas.microsoft.com/office/powerpoint/2010/main" val="239746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757559" y="1403729"/>
            <a:ext cx="4264798" cy="1753898"/>
          </a:xfrm>
          <a:prstGeom prst="rect">
            <a:avLst/>
          </a:prstGeom>
          <a:effectLst>
            <a:outerShdw blurRad="50800" dist="50800" dir="5400000" algn="ctr" rotWithShape="0">
              <a:srgbClr val="000000">
                <a:alpha val="72000"/>
              </a:srgbClr>
            </a:outerShdw>
          </a:effectLst>
        </p:spPr>
      </p:pic>
      <p:pic>
        <p:nvPicPr>
          <p:cNvPr id="3" name="Picture 2"/>
          <p:cNvPicPr>
            <a:picLocks noChangeAspect="1"/>
          </p:cNvPicPr>
          <p:nvPr/>
        </p:nvPicPr>
        <p:blipFill>
          <a:blip r:embed="rId4"/>
          <a:stretch>
            <a:fillRect/>
          </a:stretch>
        </p:blipFill>
        <p:spPr>
          <a:xfrm>
            <a:off x="4702630" y="2506887"/>
            <a:ext cx="5870121" cy="3567411"/>
          </a:xfrm>
          <a:prstGeom prst="rect">
            <a:avLst/>
          </a:prstGeom>
          <a:effectLst>
            <a:outerShdw blurRad="50800" dist="50800" dir="5400000" algn="ctr" rotWithShape="0">
              <a:srgbClr val="000000">
                <a:alpha val="90000"/>
              </a:srgbClr>
            </a:outerShdw>
          </a:effectLst>
        </p:spPr>
      </p:pic>
      <p:sp>
        <p:nvSpPr>
          <p:cNvPr id="15" name="Oval 14"/>
          <p:cNvSpPr/>
          <p:nvPr/>
        </p:nvSpPr>
        <p:spPr>
          <a:xfrm>
            <a:off x="3318077" y="1979272"/>
            <a:ext cx="2152891" cy="437650"/>
          </a:xfrm>
          <a:prstGeom prst="ellipse">
            <a:avLst/>
          </a:prstGeom>
          <a:noFill/>
          <a:ln w="25400">
            <a:solidFill>
              <a:srgbClr val="EE3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889585" y="4205768"/>
            <a:ext cx="4489048" cy="636607"/>
          </a:xfrm>
          <a:prstGeom prst="ellipse">
            <a:avLst/>
          </a:prstGeom>
          <a:noFill/>
          <a:ln w="25400">
            <a:solidFill>
              <a:srgbClr val="EE3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3"/>
          <p:cNvSpPr>
            <a:spLocks noGrp="1"/>
          </p:cNvSpPr>
          <p:nvPr>
            <p:ph type="sldNum" sz="quarter" idx="12"/>
          </p:nvPr>
        </p:nvSpPr>
        <p:spPr/>
        <p:txBody>
          <a:bodyPr/>
          <a:lstStyle/>
          <a:p>
            <a:fld id="{F16B175D-26AC-42BA-AF68-CE328C4BE887}" type="slidenum">
              <a:rPr lang="en-US" smtClean="0">
                <a:solidFill>
                  <a:srgbClr val="6F6F6F"/>
                </a:solidFill>
                <a:latin typeface="Univers"/>
              </a:rPr>
              <a:pPr/>
              <a:t>35</a:t>
            </a:fld>
            <a:endParaRPr lang="en-US">
              <a:solidFill>
                <a:srgbClr val="6F6F6F"/>
              </a:solidFill>
              <a:latin typeface="Univers"/>
            </a:endParaRPr>
          </a:p>
        </p:txBody>
      </p:sp>
      <p:sp>
        <p:nvSpPr>
          <p:cNvPr id="2" name="Title 1">
            <a:extLst>
              <a:ext uri="{FF2B5EF4-FFF2-40B4-BE49-F238E27FC236}">
                <a16:creationId xmlns:a16="http://schemas.microsoft.com/office/drawing/2014/main" id="{8244FA73-B663-C049-6769-F950E9BDECA0}"/>
              </a:ext>
            </a:extLst>
          </p:cNvPr>
          <p:cNvSpPr>
            <a:spLocks noGrp="1"/>
          </p:cNvSpPr>
          <p:nvPr>
            <p:ph type="title"/>
          </p:nvPr>
        </p:nvSpPr>
        <p:spPr>
          <a:xfrm>
            <a:off x="1946235" y="339670"/>
            <a:ext cx="8309936" cy="776288"/>
          </a:xfrm>
        </p:spPr>
        <p:txBody>
          <a:bodyPr>
            <a:normAutofit fontScale="90000"/>
          </a:bodyPr>
          <a:lstStyle/>
          <a:p>
            <a:r>
              <a:rPr lang="en-US"/>
              <a:t>Electric Demand Metrics also available in custom reports</a:t>
            </a:r>
          </a:p>
        </p:txBody>
      </p:sp>
    </p:spTree>
    <p:extLst>
      <p:ext uri="{BB962C8B-B14F-4D97-AF65-F5344CB8AC3E}">
        <p14:creationId xmlns:p14="http://schemas.microsoft.com/office/powerpoint/2010/main" val="2512701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Graphical user interface, text, application&#10;&#10;Description automatically generated">
            <a:extLst>
              <a:ext uri="{FF2B5EF4-FFF2-40B4-BE49-F238E27FC236}">
                <a16:creationId xmlns:a16="http://schemas.microsoft.com/office/drawing/2014/main" id="{AE4F957A-5A86-0EA2-0904-F81EAFD39EF6}"/>
              </a:ext>
            </a:extLst>
          </p:cNvPr>
          <p:cNvPicPr>
            <a:picLocks noChangeAspect="1"/>
          </p:cNvPicPr>
          <p:nvPr/>
        </p:nvPicPr>
        <p:blipFill>
          <a:blip r:embed="rId3"/>
          <a:stretch>
            <a:fillRect/>
          </a:stretch>
        </p:blipFill>
        <p:spPr>
          <a:xfrm>
            <a:off x="2660931" y="3712043"/>
            <a:ext cx="6283464" cy="2225666"/>
          </a:xfrm>
          <a:prstGeom prst="rect">
            <a:avLst/>
          </a:prstGeom>
        </p:spPr>
      </p:pic>
      <p:sp>
        <p:nvSpPr>
          <p:cNvPr id="2" name="Title 1"/>
          <p:cNvSpPr>
            <a:spLocks noGrp="1"/>
          </p:cNvSpPr>
          <p:nvPr>
            <p:ph type="title"/>
          </p:nvPr>
        </p:nvSpPr>
        <p:spPr>
          <a:xfrm>
            <a:off x="1960809" y="179592"/>
            <a:ext cx="7886700" cy="887971"/>
          </a:xfrm>
        </p:spPr>
        <p:txBody>
          <a:bodyPr>
            <a:normAutofit/>
          </a:bodyPr>
          <a:lstStyle/>
          <a:p>
            <a:r>
              <a:rPr lang="en-US"/>
              <a:t>Use Your Template</a:t>
            </a:r>
          </a:p>
        </p:txBody>
      </p:sp>
      <p:sp>
        <p:nvSpPr>
          <p:cNvPr id="12" name="Slide Number Placeholder 3"/>
          <p:cNvSpPr>
            <a:spLocks noGrp="1"/>
          </p:cNvSpPr>
          <p:nvPr>
            <p:ph type="sldNum" sz="quarter" idx="12"/>
          </p:nvPr>
        </p:nvSpPr>
        <p:spPr/>
        <p:txBody>
          <a:bodyPr/>
          <a:lstStyle/>
          <a:p>
            <a:fld id="{F16B175D-26AC-42BA-AF68-CE328C4BE887}" type="slidenum">
              <a:rPr lang="en-US" smtClean="0">
                <a:solidFill>
                  <a:srgbClr val="6F6F6F"/>
                </a:solidFill>
                <a:latin typeface="Univers"/>
              </a:rPr>
              <a:pPr/>
              <a:t>36</a:t>
            </a:fld>
            <a:endParaRPr lang="en-US">
              <a:solidFill>
                <a:srgbClr val="6F6F6F"/>
              </a:solidFill>
              <a:latin typeface="Univers"/>
            </a:endParaRPr>
          </a:p>
        </p:txBody>
      </p:sp>
      <p:sp>
        <p:nvSpPr>
          <p:cNvPr id="11" name="TextBox 10"/>
          <p:cNvSpPr txBox="1"/>
          <p:nvPr/>
        </p:nvSpPr>
        <p:spPr>
          <a:xfrm>
            <a:off x="1304400" y="3748051"/>
            <a:ext cx="1492781" cy="1371600"/>
          </a:xfrm>
          <a:prstGeom prst="rect">
            <a:avLst/>
          </a:prstGeom>
        </p:spPr>
        <p:txBody>
          <a:bodyPr vert="horz" wrap="square" lIns="91440" tIns="45720" rIns="91440" bIns="45720" rtlCol="0" anchor="ctr">
            <a:noAutofit/>
          </a:bodyPr>
          <a:lstStyle/>
          <a:p>
            <a:pPr defTabSz="914400">
              <a:spcBef>
                <a:spcPct val="0"/>
              </a:spcBef>
            </a:pPr>
            <a:r>
              <a:rPr lang="en-US" sz="1400" b="1">
                <a:solidFill>
                  <a:srgbClr val="3F3F3F"/>
                </a:solidFill>
                <a:latin typeface="Univers"/>
                <a:cs typeface="Univers"/>
              </a:rPr>
              <a:t>New template appears on “My  Reports and Template” tab</a:t>
            </a:r>
          </a:p>
        </p:txBody>
      </p:sp>
      <p:sp>
        <p:nvSpPr>
          <p:cNvPr id="18" name="TextBox 17"/>
          <p:cNvSpPr txBox="1"/>
          <p:nvPr/>
        </p:nvSpPr>
        <p:spPr>
          <a:xfrm>
            <a:off x="8944395" y="3360075"/>
            <a:ext cx="1793382" cy="2438400"/>
          </a:xfrm>
          <a:prstGeom prst="rect">
            <a:avLst/>
          </a:prstGeom>
        </p:spPr>
        <p:txBody>
          <a:bodyPr vert="horz" wrap="square" lIns="91440" tIns="45720" rIns="91440" bIns="45720" rtlCol="0" anchor="ctr">
            <a:noAutofit/>
          </a:bodyPr>
          <a:lstStyle/>
          <a:p>
            <a:pPr defTabSz="914400">
              <a:spcBef>
                <a:spcPct val="0"/>
              </a:spcBef>
            </a:pPr>
            <a:r>
              <a:rPr lang="en-US" sz="1600" b="1">
                <a:solidFill>
                  <a:srgbClr val="3F3F3F">
                    <a:lumMod val="50000"/>
                    <a:lumOff val="50000"/>
                  </a:srgbClr>
                </a:solidFill>
                <a:latin typeface="Univers"/>
                <a:cs typeface="Univers"/>
              </a:rPr>
              <a:t>Click links or use drop-down menu to share your template with others, request data from other users, or</a:t>
            </a:r>
          </a:p>
          <a:p>
            <a:pPr defTabSz="914400">
              <a:spcBef>
                <a:spcPct val="0"/>
              </a:spcBef>
            </a:pPr>
            <a:r>
              <a:rPr lang="en-US" sz="1600" b="1">
                <a:solidFill>
                  <a:srgbClr val="3F3F3F">
                    <a:lumMod val="50000"/>
                    <a:lumOff val="50000"/>
                  </a:srgbClr>
                </a:solidFill>
                <a:latin typeface="Univers"/>
                <a:cs typeface="Univers"/>
              </a:rPr>
              <a:t>generate a spreadsheet</a:t>
            </a:r>
          </a:p>
        </p:txBody>
      </p:sp>
      <p:cxnSp>
        <p:nvCxnSpPr>
          <p:cNvPr id="9" name="Straight Arrow Connector 8"/>
          <p:cNvCxnSpPr>
            <a:cxnSpLocks/>
          </p:cNvCxnSpPr>
          <p:nvPr/>
        </p:nvCxnSpPr>
        <p:spPr>
          <a:xfrm flipV="1">
            <a:off x="2749552" y="4051196"/>
            <a:ext cx="1829811" cy="19543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a:stretch>
            <a:fillRect/>
          </a:stretch>
        </p:blipFill>
        <p:spPr>
          <a:xfrm>
            <a:off x="1933222" y="1182871"/>
            <a:ext cx="8607778" cy="2091712"/>
          </a:xfrm>
          <a:prstGeom prst="rect">
            <a:avLst/>
          </a:prstGeom>
          <a:ln>
            <a:solidFill>
              <a:srgbClr val="349DED"/>
            </a:solidFill>
          </a:ln>
        </p:spPr>
      </p:pic>
      <p:cxnSp>
        <p:nvCxnSpPr>
          <p:cNvPr id="14" name="Straight Arrow Connector 13">
            <a:extLst>
              <a:ext uri="{FF2B5EF4-FFF2-40B4-BE49-F238E27FC236}">
                <a16:creationId xmlns:a16="http://schemas.microsoft.com/office/drawing/2014/main" id="{C8F153C9-B9FD-491D-BD6D-BC3466D746B7}"/>
              </a:ext>
            </a:extLst>
          </p:cNvPr>
          <p:cNvCxnSpPr>
            <a:cxnSpLocks/>
          </p:cNvCxnSpPr>
          <p:nvPr/>
        </p:nvCxnSpPr>
        <p:spPr>
          <a:xfrm flipH="1">
            <a:off x="8394032" y="4505654"/>
            <a:ext cx="411746" cy="903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615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Graphical user interface, text, application&#10;&#10;Description automatically generated">
            <a:extLst>
              <a:ext uri="{FF2B5EF4-FFF2-40B4-BE49-F238E27FC236}">
                <a16:creationId xmlns:a16="http://schemas.microsoft.com/office/drawing/2014/main" id="{DDD5FCCB-95F8-D952-6ED7-BC4DC2055603}"/>
              </a:ext>
            </a:extLst>
          </p:cNvPr>
          <p:cNvPicPr>
            <a:picLocks noChangeAspect="1"/>
          </p:cNvPicPr>
          <p:nvPr/>
        </p:nvPicPr>
        <p:blipFill>
          <a:blip r:embed="rId3"/>
          <a:stretch>
            <a:fillRect/>
          </a:stretch>
        </p:blipFill>
        <p:spPr>
          <a:xfrm>
            <a:off x="1659542" y="1074515"/>
            <a:ext cx="5797944" cy="1947565"/>
          </a:xfrm>
          <a:prstGeom prst="rect">
            <a:avLst/>
          </a:prstGeom>
        </p:spPr>
      </p:pic>
      <p:sp>
        <p:nvSpPr>
          <p:cNvPr id="2" name="Title 1"/>
          <p:cNvSpPr>
            <a:spLocks noGrp="1"/>
          </p:cNvSpPr>
          <p:nvPr>
            <p:ph type="title"/>
          </p:nvPr>
        </p:nvSpPr>
        <p:spPr>
          <a:xfrm>
            <a:off x="1998785" y="279145"/>
            <a:ext cx="7970898" cy="956856"/>
          </a:xfrm>
        </p:spPr>
        <p:txBody>
          <a:bodyPr>
            <a:normAutofit/>
          </a:bodyPr>
          <a:lstStyle/>
          <a:p>
            <a:r>
              <a:rPr lang="en-US"/>
              <a:t>Share Template</a:t>
            </a:r>
          </a:p>
        </p:txBody>
      </p:sp>
      <p:sp>
        <p:nvSpPr>
          <p:cNvPr id="14" name="Slide Number Placeholder 3"/>
          <p:cNvSpPr>
            <a:spLocks noGrp="1"/>
          </p:cNvSpPr>
          <p:nvPr>
            <p:ph type="sldNum" sz="quarter" idx="12"/>
          </p:nvPr>
        </p:nvSpPr>
        <p:spPr/>
        <p:txBody>
          <a:bodyPr/>
          <a:lstStyle/>
          <a:p>
            <a:fld id="{F16B175D-26AC-42BA-AF68-CE328C4BE887}" type="slidenum">
              <a:rPr lang="en-US" smtClean="0">
                <a:solidFill>
                  <a:srgbClr val="6F6F6F"/>
                </a:solidFill>
                <a:latin typeface="Univers"/>
              </a:rPr>
              <a:pPr/>
              <a:t>37</a:t>
            </a:fld>
            <a:endParaRPr lang="en-US">
              <a:solidFill>
                <a:srgbClr val="6F6F6F"/>
              </a:solidFill>
              <a:latin typeface="Univers"/>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69306" y="1579272"/>
            <a:ext cx="2586038" cy="1513707"/>
          </a:xfrm>
          <a:prstGeom prst="rect">
            <a:avLst/>
          </a:prstGeom>
          <a:ln>
            <a:solidFill>
              <a:srgbClr val="349DED"/>
            </a:solidFill>
          </a:ln>
          <a:effectLst>
            <a:outerShdw blurRad="50800" dist="38100" dir="13500000" sx="101000" sy="101000" algn="br" rotWithShape="0">
              <a:prstClr val="black">
                <a:alpha val="40000"/>
              </a:prstClr>
            </a:outerShdw>
          </a:effectLst>
        </p:spPr>
      </p:pic>
      <p:pic>
        <p:nvPicPr>
          <p:cNvPr id="4" name="Picture 3">
            <a:extLst>
              <a:ext uri="{FF2B5EF4-FFF2-40B4-BE49-F238E27FC236}">
                <a16:creationId xmlns:a16="http://schemas.microsoft.com/office/drawing/2014/main" id="{BB7DC179-3C41-4CE8-A2B7-8CAB4D49D34A}"/>
              </a:ext>
            </a:extLst>
          </p:cNvPr>
          <p:cNvPicPr>
            <a:picLocks noChangeAspect="1"/>
          </p:cNvPicPr>
          <p:nvPr/>
        </p:nvPicPr>
        <p:blipFill>
          <a:blip r:embed="rId5"/>
          <a:stretch>
            <a:fillRect/>
          </a:stretch>
        </p:blipFill>
        <p:spPr>
          <a:xfrm>
            <a:off x="4738242" y="3436248"/>
            <a:ext cx="4938485" cy="2963092"/>
          </a:xfrm>
          <a:prstGeom prst="rect">
            <a:avLst/>
          </a:prstGeom>
          <a:ln>
            <a:solidFill>
              <a:srgbClr val="349DED"/>
            </a:solidFill>
          </a:ln>
        </p:spPr>
      </p:pic>
      <p:sp>
        <p:nvSpPr>
          <p:cNvPr id="12" name="Oval 11"/>
          <p:cNvSpPr/>
          <p:nvPr/>
        </p:nvSpPr>
        <p:spPr>
          <a:xfrm>
            <a:off x="7771726" y="2437268"/>
            <a:ext cx="1905000" cy="29482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C00000"/>
              </a:solidFill>
              <a:latin typeface="Univers"/>
            </a:endParaRPr>
          </a:p>
        </p:txBody>
      </p:sp>
      <p:cxnSp>
        <p:nvCxnSpPr>
          <p:cNvPr id="11" name="Straight Arrow Connector 10"/>
          <p:cNvCxnSpPr>
            <a:cxnSpLocks/>
          </p:cNvCxnSpPr>
          <p:nvPr/>
        </p:nvCxnSpPr>
        <p:spPr>
          <a:xfrm>
            <a:off x="4347564" y="4648200"/>
            <a:ext cx="781354"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a:off x="3806978" y="5824059"/>
            <a:ext cx="1321941" cy="10785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98785" y="4172198"/>
            <a:ext cx="2743200" cy="609600"/>
          </a:xfrm>
          <a:prstGeom prst="rect">
            <a:avLst/>
          </a:prstGeom>
        </p:spPr>
        <p:txBody>
          <a:bodyPr vert="horz" wrap="square" lIns="91440" tIns="45720" rIns="91440" bIns="45720" rtlCol="0" anchor="ctr">
            <a:normAutofit/>
          </a:bodyPr>
          <a:lstStyle/>
          <a:p>
            <a:pPr defTabSz="914400">
              <a:spcBef>
                <a:spcPct val="0"/>
              </a:spcBef>
            </a:pPr>
            <a:r>
              <a:rPr lang="en-US" sz="1600" b="1">
                <a:solidFill>
                  <a:srgbClr val="A6A6A6"/>
                </a:solidFill>
                <a:latin typeface="Univers"/>
                <a:cs typeface="Univers"/>
              </a:rPr>
              <a:t>Share with a Contact; or</a:t>
            </a:r>
          </a:p>
        </p:txBody>
      </p:sp>
      <p:sp>
        <p:nvSpPr>
          <p:cNvPr id="16" name="TextBox 15"/>
          <p:cNvSpPr txBox="1"/>
          <p:nvPr/>
        </p:nvSpPr>
        <p:spPr>
          <a:xfrm>
            <a:off x="1659542" y="4868559"/>
            <a:ext cx="3124200" cy="1085850"/>
          </a:xfrm>
          <a:prstGeom prst="rect">
            <a:avLst/>
          </a:prstGeom>
        </p:spPr>
        <p:txBody>
          <a:bodyPr vert="horz" wrap="square" lIns="91440" tIns="45720" rIns="91440" bIns="45720" rtlCol="0" anchor="ctr">
            <a:noAutofit/>
          </a:bodyPr>
          <a:lstStyle/>
          <a:p>
            <a:pPr defTabSz="914400">
              <a:spcBef>
                <a:spcPct val="0"/>
              </a:spcBef>
            </a:pPr>
            <a:r>
              <a:rPr lang="en-US" sz="1600" b="1">
                <a:solidFill>
                  <a:schemeClr val="bg1">
                    <a:lumMod val="65000"/>
                  </a:schemeClr>
                </a:solidFill>
                <a:latin typeface="Univers"/>
                <a:cs typeface="Univers"/>
              </a:rPr>
              <a:t>Generate a link in Portfolio Manager that allows any user to copy the template to their account </a:t>
            </a:r>
          </a:p>
        </p:txBody>
      </p:sp>
      <p:cxnSp>
        <p:nvCxnSpPr>
          <p:cNvPr id="17" name="Straight Arrow Connector 16"/>
          <p:cNvCxnSpPr>
            <a:cxnSpLocks/>
          </p:cNvCxnSpPr>
          <p:nvPr/>
        </p:nvCxnSpPr>
        <p:spPr>
          <a:xfrm flipH="1">
            <a:off x="8630478" y="3095803"/>
            <a:ext cx="315084" cy="25368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a:off x="7243483" y="2065608"/>
            <a:ext cx="599255" cy="6979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572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text, application&#10;&#10;Description automatically generated">
            <a:extLst>
              <a:ext uri="{FF2B5EF4-FFF2-40B4-BE49-F238E27FC236}">
                <a16:creationId xmlns:a16="http://schemas.microsoft.com/office/drawing/2014/main" id="{A65EB0A4-0C37-C6EC-C051-C5C6C4891A7F}"/>
              </a:ext>
            </a:extLst>
          </p:cNvPr>
          <p:cNvPicPr>
            <a:picLocks noChangeAspect="1"/>
          </p:cNvPicPr>
          <p:nvPr/>
        </p:nvPicPr>
        <p:blipFill>
          <a:blip r:embed="rId3"/>
          <a:stretch>
            <a:fillRect/>
          </a:stretch>
        </p:blipFill>
        <p:spPr>
          <a:xfrm>
            <a:off x="1689888" y="1195895"/>
            <a:ext cx="5737253" cy="1937449"/>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96200" y="1504244"/>
            <a:ext cx="2586038" cy="1483362"/>
          </a:xfrm>
          <a:prstGeom prst="rect">
            <a:avLst/>
          </a:prstGeom>
          <a:ln>
            <a:solidFill>
              <a:schemeClr val="accent1"/>
            </a:solidFill>
          </a:ln>
          <a:effectLst>
            <a:outerShdw blurRad="50800" dist="38100" dir="13500000" sx="101000" sy="101000" algn="br" rotWithShape="0">
              <a:prstClr val="black">
                <a:alpha val="40000"/>
              </a:prstClr>
            </a:outerShdw>
          </a:effectLst>
        </p:spPr>
      </p:pic>
      <p:sp>
        <p:nvSpPr>
          <p:cNvPr id="11" name="TextBox 10"/>
          <p:cNvSpPr txBox="1"/>
          <p:nvPr/>
        </p:nvSpPr>
        <p:spPr>
          <a:xfrm>
            <a:off x="1948717" y="3878399"/>
            <a:ext cx="2236840" cy="609600"/>
          </a:xfrm>
          <a:prstGeom prst="rect">
            <a:avLst/>
          </a:prstGeom>
        </p:spPr>
        <p:txBody>
          <a:bodyPr vert="horz" wrap="square" lIns="91440" tIns="45720" rIns="91440" bIns="45720" rtlCol="0" anchor="ctr">
            <a:normAutofit/>
          </a:bodyPr>
          <a:lstStyle/>
          <a:p>
            <a:pPr defTabSz="914400">
              <a:spcBef>
                <a:spcPct val="0"/>
              </a:spcBef>
            </a:pPr>
            <a:r>
              <a:rPr lang="en-US" sz="1600" b="1">
                <a:solidFill>
                  <a:srgbClr val="A6A6A6"/>
                </a:solidFill>
                <a:latin typeface="Univers"/>
                <a:cs typeface="Univers"/>
              </a:rPr>
              <a:t>Name Your Request</a:t>
            </a:r>
          </a:p>
        </p:txBody>
      </p:sp>
      <p:sp>
        <p:nvSpPr>
          <p:cNvPr id="12" name="TextBox 11"/>
          <p:cNvSpPr txBox="1"/>
          <p:nvPr/>
        </p:nvSpPr>
        <p:spPr>
          <a:xfrm>
            <a:off x="2053250" y="4547255"/>
            <a:ext cx="2215243" cy="1371600"/>
          </a:xfrm>
          <a:prstGeom prst="rect">
            <a:avLst/>
          </a:prstGeom>
        </p:spPr>
        <p:txBody>
          <a:bodyPr vert="horz" wrap="square" lIns="91440" tIns="45720" rIns="91440" bIns="45720" rtlCol="0" anchor="ctr">
            <a:noAutofit/>
          </a:bodyPr>
          <a:lstStyle/>
          <a:p>
            <a:pPr defTabSz="914400">
              <a:spcBef>
                <a:spcPct val="0"/>
              </a:spcBef>
            </a:pPr>
            <a:r>
              <a:rPr lang="en-US" sz="1600" b="1">
                <a:solidFill>
                  <a:srgbClr val="3F3F3F">
                    <a:lumMod val="50000"/>
                    <a:lumOff val="50000"/>
                  </a:srgbClr>
                </a:solidFill>
                <a:latin typeface="Univers"/>
                <a:cs typeface="Univers"/>
              </a:rPr>
              <a:t>Verify Data</a:t>
            </a:r>
          </a:p>
          <a:p>
            <a:pPr marL="285750" indent="-285750" defTabSz="914400">
              <a:spcBef>
                <a:spcPct val="0"/>
              </a:spcBef>
              <a:buClr>
                <a:schemeClr val="tx2">
                  <a:lumMod val="60000"/>
                  <a:lumOff val="40000"/>
                </a:schemeClr>
              </a:buClr>
              <a:buFont typeface="Arial"/>
              <a:buChar char="•"/>
            </a:pPr>
            <a:r>
              <a:rPr lang="en-US" sz="1600">
                <a:solidFill>
                  <a:srgbClr val="3F3F3F">
                    <a:lumMod val="50000"/>
                    <a:lumOff val="50000"/>
                  </a:srgbClr>
                </a:solidFill>
                <a:latin typeface="Univers"/>
                <a:cs typeface="Univers"/>
              </a:rPr>
              <a:t>Timeframe</a:t>
            </a:r>
          </a:p>
          <a:p>
            <a:pPr marL="285750" indent="-285750" defTabSz="914400">
              <a:spcBef>
                <a:spcPct val="0"/>
              </a:spcBef>
              <a:buClr>
                <a:schemeClr val="tx2">
                  <a:lumMod val="60000"/>
                  <a:lumOff val="40000"/>
                </a:schemeClr>
              </a:buClr>
              <a:buFont typeface="Arial"/>
              <a:buChar char="•"/>
            </a:pPr>
            <a:r>
              <a:rPr lang="en-US" sz="1600">
                <a:solidFill>
                  <a:srgbClr val="A6A6A6"/>
                </a:solidFill>
                <a:latin typeface="Univers"/>
                <a:cs typeface="Univers"/>
              </a:rPr>
              <a:t>Locations</a:t>
            </a:r>
          </a:p>
          <a:p>
            <a:pPr marL="285750" indent="-285750" defTabSz="914400">
              <a:spcBef>
                <a:spcPct val="0"/>
              </a:spcBef>
              <a:buClr>
                <a:schemeClr val="tx2">
                  <a:lumMod val="60000"/>
                  <a:lumOff val="40000"/>
                </a:schemeClr>
              </a:buClr>
              <a:buFont typeface="Arial"/>
              <a:buChar char="•"/>
            </a:pPr>
            <a:r>
              <a:rPr lang="en-US" sz="1600">
                <a:solidFill>
                  <a:srgbClr val="3F3F3F">
                    <a:lumMod val="50000"/>
                    <a:lumOff val="50000"/>
                  </a:srgbClr>
                </a:solidFill>
                <a:latin typeface="Univers"/>
                <a:cs typeface="Univers"/>
              </a:rPr>
              <a:t>Info and Metrics</a:t>
            </a:r>
          </a:p>
        </p:txBody>
      </p:sp>
      <p:cxnSp>
        <p:nvCxnSpPr>
          <p:cNvPr id="13" name="Straight Arrow Connector 12"/>
          <p:cNvCxnSpPr/>
          <p:nvPr/>
        </p:nvCxnSpPr>
        <p:spPr>
          <a:xfrm flipV="1">
            <a:off x="4234366" y="4317857"/>
            <a:ext cx="863600" cy="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3927062" y="5233057"/>
            <a:ext cx="1170905"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flipH="1">
            <a:off x="8264387" y="3133344"/>
            <a:ext cx="434009" cy="293511"/>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5"/>
          <a:stretch>
            <a:fillRect/>
          </a:stretch>
        </p:blipFill>
        <p:spPr>
          <a:xfrm>
            <a:off x="5271270" y="3535326"/>
            <a:ext cx="4253730" cy="3044548"/>
          </a:xfrm>
          <a:prstGeom prst="rect">
            <a:avLst/>
          </a:prstGeom>
          <a:ln>
            <a:solidFill>
              <a:srgbClr val="349DED"/>
            </a:solidFill>
          </a:ln>
        </p:spPr>
      </p:pic>
      <p:sp>
        <p:nvSpPr>
          <p:cNvPr id="3" name="Title 2">
            <a:extLst>
              <a:ext uri="{FF2B5EF4-FFF2-40B4-BE49-F238E27FC236}">
                <a16:creationId xmlns:a16="http://schemas.microsoft.com/office/drawing/2014/main" id="{47532F13-FBBF-F042-6753-4C7D76D767C5}"/>
              </a:ext>
            </a:extLst>
          </p:cNvPr>
          <p:cNvSpPr>
            <a:spLocks noGrp="1"/>
          </p:cNvSpPr>
          <p:nvPr>
            <p:ph type="title"/>
          </p:nvPr>
        </p:nvSpPr>
        <p:spPr>
          <a:xfrm>
            <a:off x="1948718" y="282390"/>
            <a:ext cx="8040565" cy="957413"/>
          </a:xfrm>
        </p:spPr>
        <p:txBody>
          <a:bodyPr/>
          <a:lstStyle/>
          <a:p>
            <a:r>
              <a:rPr lang="en-US"/>
              <a:t>Request Data Using Template</a:t>
            </a:r>
          </a:p>
        </p:txBody>
      </p:sp>
      <p:sp>
        <p:nvSpPr>
          <p:cNvPr id="17" name="Slide Number Placeholder 3"/>
          <p:cNvSpPr>
            <a:spLocks noGrp="1"/>
          </p:cNvSpPr>
          <p:nvPr>
            <p:ph type="sldNum" sz="quarter" idx="12"/>
          </p:nvPr>
        </p:nvSpPr>
        <p:spPr/>
        <p:txBody>
          <a:bodyPr/>
          <a:lstStyle/>
          <a:p>
            <a:fld id="{F16B175D-26AC-42BA-AF68-CE328C4BE887}" type="slidenum">
              <a:rPr lang="en-US" smtClean="0">
                <a:solidFill>
                  <a:srgbClr val="6F6F6F"/>
                </a:solidFill>
                <a:latin typeface="Univers"/>
              </a:rPr>
              <a:pPr/>
              <a:t>38</a:t>
            </a:fld>
            <a:endParaRPr lang="en-US">
              <a:solidFill>
                <a:srgbClr val="6F6F6F"/>
              </a:solidFill>
              <a:latin typeface="Univers"/>
            </a:endParaRPr>
          </a:p>
        </p:txBody>
      </p:sp>
      <p:sp>
        <p:nvSpPr>
          <p:cNvPr id="19" name="Oval 18"/>
          <p:cNvSpPr/>
          <p:nvPr/>
        </p:nvSpPr>
        <p:spPr>
          <a:xfrm>
            <a:off x="7419385" y="2503622"/>
            <a:ext cx="2992030" cy="310195"/>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C00000"/>
              </a:solidFill>
              <a:latin typeface="Univers"/>
            </a:endParaRPr>
          </a:p>
        </p:txBody>
      </p:sp>
      <p:cxnSp>
        <p:nvCxnSpPr>
          <p:cNvPr id="16" name="Straight Arrow Connector 15"/>
          <p:cNvCxnSpPr>
            <a:cxnSpLocks/>
          </p:cNvCxnSpPr>
          <p:nvPr/>
        </p:nvCxnSpPr>
        <p:spPr>
          <a:xfrm>
            <a:off x="6917555" y="2210509"/>
            <a:ext cx="669723" cy="25265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39023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368" y="1068161"/>
            <a:ext cx="6228765" cy="5052531"/>
          </a:xfrm>
          <a:prstGeom prst="rect">
            <a:avLst/>
          </a:prstGeom>
          <a:ln>
            <a:solidFill>
              <a:schemeClr val="accent1"/>
            </a:solidFill>
          </a:ln>
        </p:spPr>
      </p:pic>
      <p:sp>
        <p:nvSpPr>
          <p:cNvPr id="2" name="Title 1"/>
          <p:cNvSpPr>
            <a:spLocks noGrp="1"/>
          </p:cNvSpPr>
          <p:nvPr>
            <p:ph type="title"/>
          </p:nvPr>
        </p:nvSpPr>
        <p:spPr>
          <a:xfrm>
            <a:off x="2096808" y="80878"/>
            <a:ext cx="7886700" cy="953380"/>
          </a:xfrm>
        </p:spPr>
        <p:txBody>
          <a:bodyPr>
            <a:normAutofit/>
          </a:bodyPr>
          <a:lstStyle/>
          <a:p>
            <a:r>
              <a:rPr lang="en-US"/>
              <a:t>Request Data Using Template</a:t>
            </a:r>
          </a:p>
        </p:txBody>
      </p:sp>
      <p:sp>
        <p:nvSpPr>
          <p:cNvPr id="13" name="Slide Number Placeholder 3"/>
          <p:cNvSpPr>
            <a:spLocks noGrp="1"/>
          </p:cNvSpPr>
          <p:nvPr>
            <p:ph type="sldNum" sz="quarter" idx="12"/>
          </p:nvPr>
        </p:nvSpPr>
        <p:spPr/>
        <p:txBody>
          <a:bodyPr/>
          <a:lstStyle/>
          <a:p>
            <a:fld id="{F16B175D-26AC-42BA-AF68-CE328C4BE887}" type="slidenum">
              <a:rPr lang="en-US" smtClean="0">
                <a:solidFill>
                  <a:srgbClr val="6F6F6F"/>
                </a:solidFill>
                <a:latin typeface="Univers"/>
              </a:rPr>
              <a:pPr/>
              <a:t>39</a:t>
            </a:fld>
            <a:endParaRPr lang="en-US">
              <a:solidFill>
                <a:srgbClr val="6F6F6F"/>
              </a:solidFill>
              <a:latin typeface="Univers"/>
            </a:endParaRPr>
          </a:p>
        </p:txBody>
      </p:sp>
      <p:sp>
        <p:nvSpPr>
          <p:cNvPr id="5" name="TextBox 4"/>
          <p:cNvSpPr txBox="1"/>
          <p:nvPr/>
        </p:nvSpPr>
        <p:spPr>
          <a:xfrm>
            <a:off x="1676400" y="1459088"/>
            <a:ext cx="990600" cy="609600"/>
          </a:xfrm>
          <a:prstGeom prst="rect">
            <a:avLst/>
          </a:prstGeom>
        </p:spPr>
        <p:txBody>
          <a:bodyPr vert="horz" wrap="square" lIns="91440" tIns="45720" rIns="91440" bIns="45720" rtlCol="0" anchor="ctr">
            <a:normAutofit/>
          </a:bodyPr>
          <a:lstStyle/>
          <a:p>
            <a:pPr defTabSz="914400">
              <a:spcBef>
                <a:spcPct val="0"/>
              </a:spcBef>
            </a:pPr>
            <a:r>
              <a:rPr lang="en-US" sz="1600" b="1">
                <a:solidFill>
                  <a:srgbClr val="A6A6A6"/>
                </a:solidFill>
                <a:latin typeface="Univers"/>
                <a:cs typeface="Univers"/>
              </a:rPr>
              <a:t>Identify Contact</a:t>
            </a:r>
          </a:p>
        </p:txBody>
      </p:sp>
      <p:sp>
        <p:nvSpPr>
          <p:cNvPr id="6" name="TextBox 5"/>
          <p:cNvSpPr txBox="1"/>
          <p:nvPr/>
        </p:nvSpPr>
        <p:spPr>
          <a:xfrm>
            <a:off x="1676401" y="2710037"/>
            <a:ext cx="1424149" cy="609600"/>
          </a:xfrm>
          <a:prstGeom prst="rect">
            <a:avLst/>
          </a:prstGeom>
        </p:spPr>
        <p:txBody>
          <a:bodyPr vert="horz" wrap="square" lIns="91440" tIns="45720" rIns="91440" bIns="45720" rtlCol="0" anchor="ctr">
            <a:noAutofit/>
          </a:bodyPr>
          <a:lstStyle/>
          <a:p>
            <a:pPr defTabSz="914400">
              <a:spcBef>
                <a:spcPct val="0"/>
              </a:spcBef>
            </a:pPr>
            <a:r>
              <a:rPr lang="en-US" sz="1600" b="1">
                <a:solidFill>
                  <a:srgbClr val="A6A6A6"/>
                </a:solidFill>
                <a:latin typeface="Univers"/>
                <a:cs typeface="Univers"/>
              </a:rPr>
              <a:t>Provide instructions</a:t>
            </a:r>
          </a:p>
        </p:txBody>
      </p:sp>
      <p:cxnSp>
        <p:nvCxnSpPr>
          <p:cNvPr id="7" name="Straight Arrow Connector 6"/>
          <p:cNvCxnSpPr/>
          <p:nvPr/>
        </p:nvCxnSpPr>
        <p:spPr>
          <a:xfrm flipV="1">
            <a:off x="2655175" y="1643239"/>
            <a:ext cx="596900" cy="1"/>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802099" y="3014837"/>
            <a:ext cx="596900" cy="1"/>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284075" y="5029198"/>
            <a:ext cx="3013258" cy="45720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Univers"/>
            </a:endParaRPr>
          </a:p>
        </p:txBody>
      </p:sp>
      <p:sp>
        <p:nvSpPr>
          <p:cNvPr id="10" name="TextBox 9"/>
          <p:cNvSpPr txBox="1"/>
          <p:nvPr/>
        </p:nvSpPr>
        <p:spPr>
          <a:xfrm>
            <a:off x="1676401" y="4879624"/>
            <a:ext cx="1424149" cy="838200"/>
          </a:xfrm>
          <a:prstGeom prst="rect">
            <a:avLst/>
          </a:prstGeom>
        </p:spPr>
        <p:txBody>
          <a:bodyPr vert="horz" wrap="square" lIns="91440" tIns="45720" rIns="91440" bIns="45720" rtlCol="0" anchor="ctr">
            <a:noAutofit/>
          </a:bodyPr>
          <a:lstStyle/>
          <a:p>
            <a:pPr defTabSz="914400">
              <a:spcBef>
                <a:spcPct val="0"/>
              </a:spcBef>
            </a:pPr>
            <a:r>
              <a:rPr lang="en-US" sz="1600" b="1">
                <a:solidFill>
                  <a:srgbClr val="A6A6A6"/>
                </a:solidFill>
                <a:latin typeface="Univers"/>
                <a:cs typeface="Univers"/>
              </a:rPr>
              <a:t>“Save” or “Create Link” to request data</a:t>
            </a:r>
          </a:p>
        </p:txBody>
      </p:sp>
      <p:cxnSp>
        <p:nvCxnSpPr>
          <p:cNvPr id="11" name="Straight Arrow Connector 10"/>
          <p:cNvCxnSpPr/>
          <p:nvPr/>
        </p:nvCxnSpPr>
        <p:spPr>
          <a:xfrm>
            <a:off x="2720425" y="5091292"/>
            <a:ext cx="2563651"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9761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text, outdoor, sign&#10;&#10;Description automatically generated">
            <a:extLst>
              <a:ext uri="{FF2B5EF4-FFF2-40B4-BE49-F238E27FC236}">
                <a16:creationId xmlns:a16="http://schemas.microsoft.com/office/drawing/2014/main" id="{67142F7B-E130-C86A-3772-D2B30F8A05FE}"/>
              </a:ext>
            </a:extLst>
          </p:cNvPr>
          <p:cNvPicPr>
            <a:picLocks noChangeAspect="1"/>
          </p:cNvPicPr>
          <p:nvPr/>
        </p:nvPicPr>
        <p:blipFill>
          <a:blip r:embed="rId3"/>
          <a:stretch>
            <a:fillRect/>
          </a:stretch>
        </p:blipFill>
        <p:spPr>
          <a:xfrm>
            <a:off x="2070287" y="931860"/>
            <a:ext cx="4196969" cy="1266369"/>
          </a:xfrm>
          <a:prstGeom prst="rect">
            <a:avLst/>
          </a:prstGeom>
        </p:spPr>
      </p:pic>
      <p:sp>
        <p:nvSpPr>
          <p:cNvPr id="8" name="TextBox 7">
            <a:extLst>
              <a:ext uri="{FF2B5EF4-FFF2-40B4-BE49-F238E27FC236}">
                <a16:creationId xmlns:a16="http://schemas.microsoft.com/office/drawing/2014/main" id="{9D8D2E43-9329-AD82-B0F7-7B8C85959C07}"/>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sp>
        <p:nvSpPr>
          <p:cNvPr id="2" name="TextBox 1">
            <a:extLst>
              <a:ext uri="{FF2B5EF4-FFF2-40B4-BE49-F238E27FC236}">
                <a16:creationId xmlns:a16="http://schemas.microsoft.com/office/drawing/2014/main" id="{019DBA1B-6D1C-AF06-08BC-45415E6F5BE1}"/>
              </a:ext>
            </a:extLst>
          </p:cNvPr>
          <p:cNvSpPr txBox="1"/>
          <p:nvPr/>
        </p:nvSpPr>
        <p:spPr>
          <a:xfrm>
            <a:off x="6903887" y="1247035"/>
            <a:ext cx="2984723" cy="646331"/>
          </a:xfrm>
          <a:prstGeom prst="rect">
            <a:avLst/>
          </a:prstGeom>
          <a:noFill/>
        </p:spPr>
        <p:txBody>
          <a:bodyPr wrap="square" rtlCol="0">
            <a:spAutoFit/>
          </a:bodyPr>
          <a:lstStyle/>
          <a:p>
            <a:r>
              <a:rPr lang="en-US" u="sng">
                <a:solidFill>
                  <a:srgbClr val="00B0F0"/>
                </a:solidFill>
                <a:hlinkClick r:id="rId4"/>
              </a:rPr>
              <a:t>Click here to be taken to the </a:t>
            </a:r>
          </a:p>
          <a:p>
            <a:r>
              <a:rPr lang="en-US" u="sng">
                <a:solidFill>
                  <a:srgbClr val="00B0F0"/>
                </a:solidFill>
                <a:hlinkClick r:id="rId4"/>
              </a:rPr>
              <a:t>Buildings Emissions Calculator</a:t>
            </a:r>
            <a:endParaRPr lang="en-US" u="sng">
              <a:solidFill>
                <a:srgbClr val="00B0F0"/>
              </a:solidFill>
            </a:endParaRPr>
          </a:p>
        </p:txBody>
      </p:sp>
      <p:pic>
        <p:nvPicPr>
          <p:cNvPr id="10" name="Picture 9">
            <a:extLst>
              <a:ext uri="{FF2B5EF4-FFF2-40B4-BE49-F238E27FC236}">
                <a16:creationId xmlns:a16="http://schemas.microsoft.com/office/drawing/2014/main" id="{B40F0ACC-FC99-69B7-EAFE-6D23AEDA50EC}"/>
              </a:ext>
            </a:extLst>
          </p:cNvPr>
          <p:cNvPicPr>
            <a:picLocks noChangeAspect="1"/>
          </p:cNvPicPr>
          <p:nvPr/>
        </p:nvPicPr>
        <p:blipFill>
          <a:blip r:embed="rId5"/>
          <a:stretch>
            <a:fillRect/>
          </a:stretch>
        </p:blipFill>
        <p:spPr>
          <a:xfrm>
            <a:off x="2478564" y="4056669"/>
            <a:ext cx="6476828" cy="2509658"/>
          </a:xfrm>
          <a:prstGeom prst="rect">
            <a:avLst/>
          </a:prstGeom>
        </p:spPr>
      </p:pic>
      <p:sp>
        <p:nvSpPr>
          <p:cNvPr id="11" name="Content Placeholder 6">
            <a:extLst>
              <a:ext uri="{FF2B5EF4-FFF2-40B4-BE49-F238E27FC236}">
                <a16:creationId xmlns:a16="http://schemas.microsoft.com/office/drawing/2014/main" id="{428D72BA-09BD-1A0B-483C-5397F6D81B94}"/>
              </a:ext>
            </a:extLst>
          </p:cNvPr>
          <p:cNvSpPr txBox="1">
            <a:spLocks/>
          </p:cNvSpPr>
          <p:nvPr/>
        </p:nvSpPr>
        <p:spPr>
          <a:xfrm>
            <a:off x="2070287" y="2294328"/>
            <a:ext cx="4196969" cy="2014999"/>
          </a:xfrm>
          <a:prstGeom prst="rect">
            <a:avLst/>
          </a:prstGeom>
        </p:spPr>
        <p:txBody>
          <a:bodyPr vert="horz" lIns="91440" tIns="45720" rIns="91440" bIns="45720" rtlCol="0" anchor="t">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latin typeface="Univers"/>
              </a:rPr>
              <a:t>Past, Current, and Future GHG Calculations</a:t>
            </a:r>
          </a:p>
          <a:p>
            <a:r>
              <a:rPr lang="en-US">
                <a:latin typeface="Univers"/>
              </a:rPr>
              <a:t>Estimate your building’s GHG emissions</a:t>
            </a:r>
            <a:endParaRPr lang="en-US"/>
          </a:p>
          <a:p>
            <a:r>
              <a:rPr lang="en-US">
                <a:latin typeface="Univers"/>
              </a:rPr>
              <a:t>Support GHG emissions inventories</a:t>
            </a:r>
            <a:endParaRPr lang="en-US"/>
          </a:p>
          <a:p>
            <a:endParaRPr lang="en-US"/>
          </a:p>
        </p:txBody>
      </p:sp>
      <p:sp>
        <p:nvSpPr>
          <p:cNvPr id="15" name="Slide Number Placeholder 3">
            <a:extLst>
              <a:ext uri="{FF2B5EF4-FFF2-40B4-BE49-F238E27FC236}">
                <a16:creationId xmlns:a16="http://schemas.microsoft.com/office/drawing/2014/main" id="{7D23CD8F-0831-B852-4F7F-497492C1FB8D}"/>
              </a:ext>
            </a:extLst>
          </p:cNvPr>
          <p:cNvSpPr>
            <a:spLocks noGrp="1"/>
          </p:cNvSpPr>
          <p:nvPr>
            <p:ph type="sldNum" sz="quarter" idx="12"/>
          </p:nvPr>
        </p:nvSpPr>
        <p:spPr>
          <a:xfrm>
            <a:off x="158470" y="6337155"/>
            <a:ext cx="474577" cy="365125"/>
          </a:xfrm>
        </p:spPr>
        <p:txBody>
          <a:bodyPr/>
          <a:lstStyle/>
          <a:p>
            <a:fld id="{F16B175D-26AC-42BA-AF68-CE328C4BE887}" type="slidenum">
              <a:rPr lang="en-US" smtClean="0">
                <a:solidFill>
                  <a:srgbClr val="6F6F6F"/>
                </a:solidFill>
                <a:latin typeface="Univers"/>
              </a:rPr>
              <a:pPr/>
              <a:t>4</a:t>
            </a:fld>
            <a:endParaRPr lang="en-US">
              <a:solidFill>
                <a:srgbClr val="6F6F6F"/>
              </a:solidFill>
              <a:latin typeface="Univers"/>
            </a:endParaRPr>
          </a:p>
        </p:txBody>
      </p:sp>
    </p:spTree>
    <p:extLst>
      <p:ext uri="{BB962C8B-B14F-4D97-AF65-F5344CB8AC3E}">
        <p14:creationId xmlns:p14="http://schemas.microsoft.com/office/powerpoint/2010/main" val="26943417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725354" y="1068161"/>
            <a:ext cx="6672497" cy="4794559"/>
          </a:xfrm>
          <a:prstGeom prst="rect">
            <a:avLst/>
          </a:prstGeom>
          <a:ln>
            <a:solidFill>
              <a:srgbClr val="4F81BD"/>
            </a:solidFill>
          </a:ln>
        </p:spPr>
      </p:pic>
      <p:sp>
        <p:nvSpPr>
          <p:cNvPr id="2" name="Title 1"/>
          <p:cNvSpPr>
            <a:spLocks noGrp="1"/>
          </p:cNvSpPr>
          <p:nvPr>
            <p:ph type="title"/>
          </p:nvPr>
        </p:nvSpPr>
        <p:spPr>
          <a:xfrm>
            <a:off x="2068452" y="51470"/>
            <a:ext cx="7970898" cy="964753"/>
          </a:xfrm>
        </p:spPr>
        <p:txBody>
          <a:bodyPr>
            <a:normAutofit/>
          </a:bodyPr>
          <a:lstStyle/>
          <a:p>
            <a:r>
              <a:rPr lang="en-US"/>
              <a:t>Publish Data Request</a:t>
            </a:r>
          </a:p>
        </p:txBody>
      </p:sp>
      <p:sp>
        <p:nvSpPr>
          <p:cNvPr id="7" name="Slide Number Placeholder 3"/>
          <p:cNvSpPr>
            <a:spLocks noGrp="1"/>
          </p:cNvSpPr>
          <p:nvPr>
            <p:ph type="sldNum" sz="quarter" idx="12"/>
          </p:nvPr>
        </p:nvSpPr>
        <p:spPr/>
        <p:txBody>
          <a:bodyPr/>
          <a:lstStyle/>
          <a:p>
            <a:fld id="{F16B175D-26AC-42BA-AF68-CE328C4BE887}" type="slidenum">
              <a:rPr lang="en-US" smtClean="0">
                <a:solidFill>
                  <a:srgbClr val="6F6F6F"/>
                </a:solidFill>
                <a:latin typeface="Univers"/>
              </a:rPr>
              <a:pPr/>
              <a:t>40</a:t>
            </a:fld>
            <a:endParaRPr lang="en-US">
              <a:solidFill>
                <a:srgbClr val="6F6F6F"/>
              </a:solidFill>
              <a:latin typeface="Univers"/>
            </a:endParaRPr>
          </a:p>
        </p:txBody>
      </p:sp>
      <p:sp>
        <p:nvSpPr>
          <p:cNvPr id="5" name="Oval 4"/>
          <p:cNvSpPr/>
          <p:nvPr/>
        </p:nvSpPr>
        <p:spPr>
          <a:xfrm>
            <a:off x="6906245" y="3839728"/>
            <a:ext cx="762000" cy="3447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Univers"/>
            </a:endParaRPr>
          </a:p>
        </p:txBody>
      </p:sp>
    </p:spTree>
    <p:extLst>
      <p:ext uri="{BB962C8B-B14F-4D97-AF65-F5344CB8AC3E}">
        <p14:creationId xmlns:p14="http://schemas.microsoft.com/office/powerpoint/2010/main" val="16765224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97455" y="2181578"/>
            <a:ext cx="1524000" cy="1007533"/>
          </a:xfrm>
          <a:prstGeom prst="rect">
            <a:avLst/>
          </a:prstGeom>
        </p:spPr>
        <p:txBody>
          <a:bodyPr vert="horz" wrap="square" lIns="91440" tIns="45720" rIns="91440" bIns="45720" rtlCol="0" anchor="ctr">
            <a:noAutofit/>
          </a:bodyPr>
          <a:lstStyle/>
          <a:p>
            <a:pPr defTabSz="914400">
              <a:spcBef>
                <a:spcPct val="0"/>
              </a:spcBef>
            </a:pPr>
            <a:r>
              <a:rPr lang="en-US" sz="1600" b="1">
                <a:solidFill>
                  <a:srgbClr val="A6A6A6"/>
                </a:solidFill>
                <a:latin typeface="Univers"/>
                <a:cs typeface="Univers"/>
              </a:rPr>
              <a:t>Specific Instructions for your Respondents</a:t>
            </a:r>
          </a:p>
        </p:txBody>
      </p:sp>
      <p:sp>
        <p:nvSpPr>
          <p:cNvPr id="2" name="Title 1"/>
          <p:cNvSpPr>
            <a:spLocks noGrp="1"/>
          </p:cNvSpPr>
          <p:nvPr>
            <p:ph type="title"/>
          </p:nvPr>
        </p:nvSpPr>
        <p:spPr/>
        <p:txBody>
          <a:bodyPr>
            <a:normAutofit/>
          </a:bodyPr>
          <a:lstStyle/>
          <a:p>
            <a:r>
              <a:rPr lang="en-US"/>
              <a:t>Data Request Created</a:t>
            </a:r>
          </a:p>
        </p:txBody>
      </p:sp>
      <p:sp>
        <p:nvSpPr>
          <p:cNvPr id="7" name="Slide Number Placeholder 3"/>
          <p:cNvSpPr>
            <a:spLocks noGrp="1"/>
          </p:cNvSpPr>
          <p:nvPr>
            <p:ph type="sldNum" sz="quarter" idx="12"/>
          </p:nvPr>
        </p:nvSpPr>
        <p:spPr/>
        <p:txBody>
          <a:bodyPr/>
          <a:lstStyle/>
          <a:p>
            <a:fld id="{F16B175D-26AC-42BA-AF68-CE328C4BE887}" type="slidenum">
              <a:rPr lang="en-US" smtClean="0">
                <a:solidFill>
                  <a:srgbClr val="6F6F6F"/>
                </a:solidFill>
                <a:latin typeface="Univers"/>
              </a:rPr>
              <a:pPr/>
              <a:t>41</a:t>
            </a:fld>
            <a:endParaRPr lang="en-US">
              <a:solidFill>
                <a:srgbClr val="6F6F6F"/>
              </a:solidFill>
              <a:latin typeface="Univers"/>
            </a:endParaRPr>
          </a:p>
        </p:txBody>
      </p:sp>
      <p:cxnSp>
        <p:nvCxnSpPr>
          <p:cNvPr id="13" name="Straight Arrow Connector 12"/>
          <p:cNvCxnSpPr/>
          <p:nvPr/>
        </p:nvCxnSpPr>
        <p:spPr>
          <a:xfrm>
            <a:off x="2984501" y="2643011"/>
            <a:ext cx="533400"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stretch>
            <a:fillRect/>
          </a:stretch>
        </p:blipFill>
        <p:spPr>
          <a:xfrm>
            <a:off x="3525396" y="1515029"/>
            <a:ext cx="6667117" cy="4225875"/>
          </a:xfrm>
          <a:prstGeom prst="rect">
            <a:avLst/>
          </a:prstGeom>
          <a:ln>
            <a:solidFill>
              <a:srgbClr val="4F81BD"/>
            </a:solidFill>
          </a:ln>
        </p:spPr>
      </p:pic>
    </p:spTree>
    <p:extLst>
      <p:ext uri="{BB962C8B-B14F-4D97-AF65-F5344CB8AC3E}">
        <p14:creationId xmlns:p14="http://schemas.microsoft.com/office/powerpoint/2010/main" val="38273024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Managing Your Data Request</a:t>
            </a:r>
          </a:p>
        </p:txBody>
      </p:sp>
      <p:sp>
        <p:nvSpPr>
          <p:cNvPr id="6" name="Slide Number Placeholder 3"/>
          <p:cNvSpPr>
            <a:spLocks noGrp="1"/>
          </p:cNvSpPr>
          <p:nvPr>
            <p:ph type="sldNum" sz="quarter" idx="12"/>
          </p:nvPr>
        </p:nvSpPr>
        <p:spPr/>
        <p:txBody>
          <a:bodyPr/>
          <a:lstStyle/>
          <a:p>
            <a:fld id="{F16B175D-26AC-42BA-AF68-CE328C4BE887}" type="slidenum">
              <a:rPr lang="en-US" smtClean="0">
                <a:solidFill>
                  <a:srgbClr val="6F6F6F"/>
                </a:solidFill>
                <a:latin typeface="Univers"/>
              </a:rPr>
              <a:pPr/>
              <a:t>42</a:t>
            </a:fld>
            <a:endParaRPr lang="en-US">
              <a:solidFill>
                <a:srgbClr val="6F6F6F"/>
              </a:solidFill>
              <a:latin typeface="Univers"/>
            </a:endParaRPr>
          </a:p>
        </p:txBody>
      </p:sp>
      <p:pic>
        <p:nvPicPr>
          <p:cNvPr id="4" name="Picture 4" descr="Graphical user interface&#10;&#10;Description automatically generated">
            <a:extLst>
              <a:ext uri="{FF2B5EF4-FFF2-40B4-BE49-F238E27FC236}">
                <a16:creationId xmlns:a16="http://schemas.microsoft.com/office/drawing/2014/main" id="{EFB2F871-F034-A4A9-195C-CBAB992D5166}"/>
              </a:ext>
            </a:extLst>
          </p:cNvPr>
          <p:cNvPicPr>
            <a:picLocks noChangeAspect="1"/>
          </p:cNvPicPr>
          <p:nvPr/>
        </p:nvPicPr>
        <p:blipFill>
          <a:blip r:embed="rId3"/>
          <a:stretch>
            <a:fillRect/>
          </a:stretch>
        </p:blipFill>
        <p:spPr>
          <a:xfrm>
            <a:off x="1821384" y="1579383"/>
            <a:ext cx="8599809" cy="3719464"/>
          </a:xfrm>
          <a:prstGeom prst="rect">
            <a:avLst/>
          </a:prstGeom>
        </p:spPr>
      </p:pic>
    </p:spTree>
    <p:extLst>
      <p:ext uri="{BB962C8B-B14F-4D97-AF65-F5344CB8AC3E}">
        <p14:creationId xmlns:p14="http://schemas.microsoft.com/office/powerpoint/2010/main" val="11198296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049" y="530352"/>
            <a:ext cx="8331787" cy="537808"/>
          </a:xfrm>
        </p:spPr>
        <p:txBody>
          <a:bodyPr>
            <a:normAutofit fontScale="90000"/>
          </a:bodyPr>
          <a:lstStyle/>
          <a:p>
            <a:r>
              <a:rPr lang="en-US"/>
              <a:t>Responding to Data Requests</a:t>
            </a:r>
          </a:p>
        </p:txBody>
      </p:sp>
      <p:sp>
        <p:nvSpPr>
          <p:cNvPr id="6" name="Content Placeholder 5"/>
          <p:cNvSpPr>
            <a:spLocks noGrp="1"/>
          </p:cNvSpPr>
          <p:nvPr>
            <p:ph idx="1"/>
          </p:nvPr>
        </p:nvSpPr>
        <p:spPr>
          <a:xfrm>
            <a:off x="1908049" y="1216153"/>
            <a:ext cx="5004201" cy="4174699"/>
          </a:xfrm>
        </p:spPr>
        <p:txBody>
          <a:bodyPr/>
          <a:lstStyle/>
          <a:p>
            <a:pPr defTabSz="914400">
              <a:spcBef>
                <a:spcPct val="0"/>
              </a:spcBef>
            </a:pPr>
            <a:r>
              <a:rPr lang="en-US">
                <a:solidFill>
                  <a:srgbClr val="595959"/>
                </a:solidFill>
                <a:latin typeface="Univers"/>
                <a:cs typeface="Univers"/>
              </a:rPr>
              <a:t>For more information on responding to data requests, please reference </a:t>
            </a:r>
            <a:r>
              <a:rPr lang="en-US">
                <a:solidFill>
                  <a:schemeClr val="tx1">
                    <a:lumMod val="50000"/>
                    <a:lumOff val="50000"/>
                  </a:schemeClr>
                </a:solidFill>
                <a:latin typeface="Univers"/>
                <a:cs typeface="Univers"/>
                <a:hlinkClick r:id="rId3"/>
              </a:rPr>
              <a:t>www.energystar.gov/buildings/training</a:t>
            </a:r>
            <a:r>
              <a:rPr lang="en-US">
                <a:solidFill>
                  <a:schemeClr val="tx1">
                    <a:lumMod val="50000"/>
                    <a:lumOff val="50000"/>
                  </a:schemeClr>
                </a:solidFill>
                <a:latin typeface="Univers"/>
                <a:cs typeface="Univers"/>
              </a:rPr>
              <a:t> </a:t>
            </a:r>
            <a:r>
              <a:rPr lang="en-US">
                <a:latin typeface="Univers"/>
                <a:cs typeface="Univers"/>
              </a:rPr>
              <a:t>for:</a:t>
            </a:r>
          </a:p>
          <a:p>
            <a:pPr defTabSz="914400">
              <a:spcBef>
                <a:spcPct val="0"/>
              </a:spcBef>
            </a:pPr>
            <a:endParaRPr lang="en-US">
              <a:latin typeface="Univers"/>
              <a:cs typeface="Univers"/>
            </a:endParaRPr>
          </a:p>
          <a:p>
            <a:pPr marL="285750" indent="-285750" defTabSz="914400">
              <a:spcBef>
                <a:spcPct val="0"/>
              </a:spcBef>
              <a:buClr>
                <a:srgbClr val="3784CB"/>
              </a:buClr>
            </a:pPr>
            <a:r>
              <a:rPr lang="en-US">
                <a:latin typeface="Univers"/>
                <a:cs typeface="Univers"/>
                <a:hlinkClick r:id="rId4"/>
              </a:rPr>
              <a:t>Print resource titled: </a:t>
            </a:r>
            <a:r>
              <a:rPr lang="en-US">
                <a:latin typeface="Univers"/>
                <a:cs typeface="Univers"/>
              </a:rPr>
              <a:t>“How to Respond to Data Requests in Portfolio Manager”</a:t>
            </a:r>
          </a:p>
          <a:p>
            <a:pPr marL="285750" indent="-285750" defTabSz="914400">
              <a:spcBef>
                <a:spcPct val="0"/>
              </a:spcBef>
            </a:pPr>
            <a:endParaRPr lang="en-US">
              <a:latin typeface="Univers"/>
              <a:cs typeface="Univers"/>
            </a:endParaRPr>
          </a:p>
          <a:p>
            <a:pPr marL="285750" indent="-285750" defTabSz="914400">
              <a:spcBef>
                <a:spcPct val="0"/>
              </a:spcBef>
              <a:buClr>
                <a:srgbClr val="3784CB"/>
              </a:buClr>
            </a:pPr>
            <a:r>
              <a:rPr lang="en-US">
                <a:latin typeface="Univers"/>
                <a:cs typeface="Univers"/>
                <a:hlinkClick r:id="rId5"/>
              </a:rPr>
              <a:t>5 minute video titled: </a:t>
            </a:r>
            <a:r>
              <a:rPr lang="en-US">
                <a:latin typeface="Univers"/>
                <a:cs typeface="Univers"/>
              </a:rPr>
              <a:t>“How to Respond to a Data Request in Portfolio Manager”</a:t>
            </a:r>
          </a:p>
          <a:p>
            <a:endParaRPr lang="en-US"/>
          </a:p>
        </p:txBody>
      </p:sp>
      <p:sp>
        <p:nvSpPr>
          <p:cNvPr id="7" name="Slide Number Placeholder 3"/>
          <p:cNvSpPr>
            <a:spLocks noGrp="1"/>
          </p:cNvSpPr>
          <p:nvPr>
            <p:ph type="sldNum" sz="quarter" idx="12"/>
          </p:nvPr>
        </p:nvSpPr>
        <p:spPr/>
        <p:txBody>
          <a:bodyPr/>
          <a:lstStyle/>
          <a:p>
            <a:fld id="{F16B175D-26AC-42BA-AF68-CE328C4BE887}" type="slidenum">
              <a:rPr lang="en-US" smtClean="0">
                <a:solidFill>
                  <a:srgbClr val="6F6F6F"/>
                </a:solidFill>
                <a:latin typeface="Univers"/>
              </a:rPr>
              <a:pPr/>
              <a:t>43</a:t>
            </a:fld>
            <a:endParaRPr lang="en-US">
              <a:solidFill>
                <a:srgbClr val="6F6F6F"/>
              </a:solidFill>
              <a:latin typeface="Univers"/>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12249" y="438137"/>
            <a:ext cx="3666298" cy="4010014"/>
          </a:xfrm>
          <a:prstGeom prst="rect">
            <a:avLst/>
          </a:prstGeom>
          <a:ln>
            <a:solidFill>
              <a:schemeClr val="accent1"/>
            </a:solidFill>
          </a:ln>
        </p:spPr>
      </p:pic>
      <p:pic>
        <p:nvPicPr>
          <p:cNvPr id="5" name="Picture 4"/>
          <p:cNvPicPr>
            <a:picLocks noChangeAspect="1"/>
          </p:cNvPicPr>
          <p:nvPr/>
        </p:nvPicPr>
        <p:blipFill rotWithShape="1">
          <a:blip r:embed="rId7"/>
          <a:srcRect l="33064" t="32989" r="58589" b="47051"/>
          <a:stretch/>
        </p:blipFill>
        <p:spPr>
          <a:xfrm>
            <a:off x="6301861" y="4031684"/>
            <a:ext cx="2954782" cy="2826316"/>
          </a:xfrm>
          <a:prstGeom prst="rect">
            <a:avLst/>
          </a:prstGeom>
        </p:spPr>
      </p:pic>
    </p:spTree>
    <p:extLst>
      <p:ext uri="{BB962C8B-B14F-4D97-AF65-F5344CB8AC3E}">
        <p14:creationId xmlns:p14="http://schemas.microsoft.com/office/powerpoint/2010/main" val="21147747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949056"/>
          </a:xfrm>
        </p:spPr>
        <p:txBody>
          <a:bodyPr vert="horz" lIns="91440" tIns="45720" rIns="91440" bIns="45720" rtlCol="0" anchor="b">
            <a:normAutofit/>
          </a:bodyPr>
          <a:lstStyle/>
          <a:p>
            <a:r>
              <a:rPr lang="en-US" kern="1200">
                <a:latin typeface="+mj-lt"/>
                <a:ea typeface="+mj-ea"/>
                <a:cs typeface="+mj-cs"/>
              </a:rPr>
              <a:t>Pop Quiz!</a:t>
            </a:r>
          </a:p>
        </p:txBody>
      </p:sp>
      <p:sp>
        <p:nvSpPr>
          <p:cNvPr id="4" name="Content Placeholder 3"/>
          <p:cNvSpPr>
            <a:spLocks noGrp="1"/>
          </p:cNvSpPr>
          <p:nvPr>
            <p:ph type="body" idx="1"/>
          </p:nvPr>
        </p:nvSpPr>
        <p:spPr>
          <a:xfrm>
            <a:off x="831849" y="2883879"/>
            <a:ext cx="10003299" cy="3205773"/>
          </a:xfrm>
        </p:spPr>
        <p:txBody>
          <a:bodyPr vert="horz" lIns="91440" tIns="45720" rIns="91440" bIns="45720" rtlCol="0">
            <a:normAutofit/>
          </a:bodyPr>
          <a:lstStyle/>
          <a:p>
            <a:pPr marL="342900" indent="-342900">
              <a:buClr>
                <a:schemeClr val="accent1">
                  <a:lumMod val="75000"/>
                </a:schemeClr>
              </a:buClr>
              <a:buFont typeface="+mj-lt"/>
              <a:buAutoNum type="arabicPeriod" startAt="3"/>
            </a:pPr>
            <a:r>
              <a:rPr lang="en-US" sz="1500" kern="1200" dirty="0">
                <a:latin typeface="+mn-lt"/>
                <a:ea typeface="+mn-ea"/>
                <a:cs typeface="+mn-cs"/>
              </a:rPr>
              <a:t>True or False: You can only generate reports in Portfolio Manager using the pre-defined templates.</a:t>
            </a:r>
          </a:p>
          <a:p>
            <a:pPr marL="571500" lvl="1" indent="-228600">
              <a:buClr>
                <a:schemeClr val="accent1">
                  <a:lumMod val="75000"/>
                </a:schemeClr>
              </a:buClr>
              <a:buFont typeface="+mj-lt"/>
              <a:buAutoNum type="alphaLcPeriod"/>
            </a:pPr>
            <a:r>
              <a:rPr lang="en-US" dirty="0">
                <a:solidFill>
                  <a:schemeClr val="tx1"/>
                </a:solidFill>
              </a:rPr>
              <a:t>True</a:t>
            </a:r>
          </a:p>
          <a:p>
            <a:pPr marL="571500" lvl="1" indent="-228600">
              <a:buClr>
                <a:schemeClr val="accent1">
                  <a:lumMod val="75000"/>
                </a:schemeClr>
              </a:buClr>
              <a:buFont typeface="+mj-lt"/>
              <a:buAutoNum type="alphaLcPeriod"/>
            </a:pPr>
            <a:r>
              <a:rPr lang="en-US" dirty="0">
                <a:solidFill>
                  <a:schemeClr val="tx1"/>
                </a:solidFill>
              </a:rPr>
              <a:t>False</a:t>
            </a:r>
          </a:p>
          <a:p>
            <a:pPr>
              <a:buClr>
                <a:schemeClr val="accent1">
                  <a:lumMod val="75000"/>
                </a:schemeClr>
              </a:buClr>
            </a:pPr>
            <a:endParaRPr lang="en-US" sz="1500" kern="1200" dirty="0">
              <a:latin typeface="+mn-lt"/>
              <a:ea typeface="+mn-ea"/>
              <a:cs typeface="+mn-cs"/>
            </a:endParaRPr>
          </a:p>
          <a:p>
            <a:pPr marL="342900" indent="-342900">
              <a:buClr>
                <a:schemeClr val="accent1">
                  <a:lumMod val="75000"/>
                </a:schemeClr>
              </a:buClr>
              <a:buFont typeface="+mj-lt"/>
              <a:buAutoNum type="arabicPeriod" startAt="4"/>
            </a:pPr>
            <a:r>
              <a:rPr lang="en-US" sz="1500" kern="1200" dirty="0">
                <a:latin typeface="+mn-lt"/>
                <a:ea typeface="+mn-ea"/>
                <a:cs typeface="+mn-cs"/>
              </a:rPr>
              <a:t>If you need access to specific data points from properties outside your organization, which of the following is the best approach to obtain this information?</a:t>
            </a:r>
          </a:p>
          <a:p>
            <a:pPr marL="571500" lvl="1" indent="-228600">
              <a:buClr>
                <a:schemeClr val="accent1">
                  <a:lumMod val="75000"/>
                </a:schemeClr>
              </a:buClr>
              <a:buFont typeface="+mj-lt"/>
              <a:buAutoNum type="alphaLcPeriod"/>
            </a:pPr>
            <a:r>
              <a:rPr lang="en-US" dirty="0">
                <a:solidFill>
                  <a:schemeClr val="tx1"/>
                </a:solidFill>
              </a:rPr>
              <a:t>Have other Portfolio Managers share their property records with you</a:t>
            </a:r>
          </a:p>
          <a:p>
            <a:pPr marL="571500" lvl="1" indent="-228600">
              <a:buClr>
                <a:schemeClr val="accent1">
                  <a:lumMod val="75000"/>
                </a:schemeClr>
              </a:buClr>
              <a:buFont typeface="+mj-lt"/>
              <a:buAutoNum type="alphaLcPeriod"/>
            </a:pPr>
            <a:r>
              <a:rPr lang="en-US" dirty="0">
                <a:solidFill>
                  <a:schemeClr val="tx1"/>
                </a:solidFill>
              </a:rPr>
              <a:t>Initiate a Portfolio Manager Data Request</a:t>
            </a:r>
          </a:p>
          <a:p>
            <a:pPr marL="571500" lvl="1" indent="-228600">
              <a:buClr>
                <a:schemeClr val="accent1">
                  <a:lumMod val="75000"/>
                </a:schemeClr>
              </a:buClr>
              <a:buFont typeface="+mj-lt"/>
              <a:buAutoNum type="alphaLcPeriod"/>
            </a:pPr>
            <a:r>
              <a:rPr lang="en-US" dirty="0">
                <a:solidFill>
                  <a:schemeClr val="tx1"/>
                </a:solidFill>
              </a:rPr>
              <a:t>Have other Portfolio Managers transfer their property records to you</a:t>
            </a:r>
          </a:p>
          <a:p>
            <a:pPr>
              <a:buClr>
                <a:schemeClr val="accent1">
                  <a:lumMod val="75000"/>
                </a:schemeClr>
              </a:buClr>
            </a:pPr>
            <a:endParaRPr lang="en-US" sz="1500" kern="1200" dirty="0">
              <a:latin typeface="+mn-lt"/>
              <a:ea typeface="+mn-ea"/>
              <a:cs typeface="+mn-cs"/>
            </a:endParaRPr>
          </a:p>
          <a:p>
            <a:pPr>
              <a:buClr>
                <a:schemeClr val="accent1">
                  <a:lumMod val="75000"/>
                </a:schemeClr>
              </a:buClr>
            </a:pPr>
            <a:endParaRPr lang="en-US" sz="1500" kern="1200" dirty="0">
              <a:latin typeface="+mn-lt"/>
              <a:ea typeface="+mn-ea"/>
              <a:cs typeface="+mn-cs"/>
            </a:endParaRPr>
          </a:p>
        </p:txBody>
      </p:sp>
    </p:spTree>
    <p:extLst>
      <p:ext uri="{BB962C8B-B14F-4D97-AF65-F5344CB8AC3E}">
        <p14:creationId xmlns:p14="http://schemas.microsoft.com/office/powerpoint/2010/main" val="37707750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949056"/>
          </a:xfrm>
        </p:spPr>
        <p:txBody>
          <a:bodyPr vert="horz" lIns="91440" tIns="45720" rIns="91440" bIns="45720" rtlCol="0" anchor="b">
            <a:normAutofit/>
          </a:bodyPr>
          <a:lstStyle/>
          <a:p>
            <a:r>
              <a:rPr lang="en-US" kern="1200">
                <a:latin typeface="+mj-lt"/>
                <a:ea typeface="+mj-ea"/>
                <a:cs typeface="+mj-cs"/>
              </a:rPr>
              <a:t>Pop Quiz!</a:t>
            </a:r>
          </a:p>
        </p:txBody>
      </p:sp>
      <p:sp>
        <p:nvSpPr>
          <p:cNvPr id="4" name="Content Placeholder 3"/>
          <p:cNvSpPr>
            <a:spLocks noGrp="1"/>
          </p:cNvSpPr>
          <p:nvPr>
            <p:ph type="body" idx="1"/>
          </p:nvPr>
        </p:nvSpPr>
        <p:spPr>
          <a:xfrm>
            <a:off x="831849" y="2883879"/>
            <a:ext cx="10003299" cy="3205773"/>
          </a:xfrm>
        </p:spPr>
        <p:txBody>
          <a:bodyPr vert="horz" lIns="91440" tIns="45720" rIns="91440" bIns="45720" rtlCol="0">
            <a:normAutofit/>
          </a:bodyPr>
          <a:lstStyle/>
          <a:p>
            <a:pPr marL="342900" indent="-342900">
              <a:buClr>
                <a:schemeClr val="accent1">
                  <a:lumMod val="75000"/>
                </a:schemeClr>
              </a:buClr>
              <a:buFont typeface="+mj-lt"/>
              <a:buAutoNum type="arabicPeriod" startAt="3"/>
            </a:pPr>
            <a:r>
              <a:rPr lang="en-US" sz="1500" kern="1200" dirty="0">
                <a:latin typeface="+mn-lt"/>
                <a:ea typeface="+mn-ea"/>
                <a:cs typeface="+mn-cs"/>
              </a:rPr>
              <a:t>True or False: You can only generate reports in Portfolio Manager using the pre-defined templates.</a:t>
            </a:r>
          </a:p>
          <a:p>
            <a:pPr marL="571500" lvl="1" indent="-228600">
              <a:buClr>
                <a:schemeClr val="accent1">
                  <a:lumMod val="75000"/>
                </a:schemeClr>
              </a:buClr>
              <a:buFont typeface="+mj-lt"/>
              <a:buAutoNum type="alphaLcPeriod"/>
            </a:pPr>
            <a:r>
              <a:rPr lang="en-US" dirty="0">
                <a:solidFill>
                  <a:schemeClr val="tx1"/>
                </a:solidFill>
              </a:rPr>
              <a:t>True</a:t>
            </a:r>
          </a:p>
          <a:p>
            <a:pPr marL="571500" lvl="1" indent="-228600">
              <a:buClr>
                <a:schemeClr val="accent1">
                  <a:lumMod val="75000"/>
                </a:schemeClr>
              </a:buClr>
              <a:buFont typeface="+mj-lt"/>
              <a:buAutoNum type="alphaLcPeriod"/>
            </a:pPr>
            <a:r>
              <a:rPr lang="en-US" dirty="0">
                <a:solidFill>
                  <a:srgbClr val="00B050"/>
                </a:solidFill>
              </a:rPr>
              <a:t>False</a:t>
            </a:r>
          </a:p>
          <a:p>
            <a:pPr>
              <a:buClr>
                <a:schemeClr val="accent1">
                  <a:lumMod val="75000"/>
                </a:schemeClr>
              </a:buClr>
            </a:pPr>
            <a:endParaRPr lang="en-US" sz="1500" kern="1200" dirty="0">
              <a:latin typeface="+mn-lt"/>
              <a:ea typeface="+mn-ea"/>
              <a:cs typeface="+mn-cs"/>
            </a:endParaRPr>
          </a:p>
          <a:p>
            <a:pPr marL="342900" indent="-342900">
              <a:buClr>
                <a:schemeClr val="accent1">
                  <a:lumMod val="75000"/>
                </a:schemeClr>
              </a:buClr>
              <a:buFont typeface="+mj-lt"/>
              <a:buAutoNum type="arabicPeriod" startAt="4"/>
            </a:pPr>
            <a:r>
              <a:rPr lang="en-US" sz="1500" kern="1200" dirty="0">
                <a:latin typeface="+mn-lt"/>
                <a:ea typeface="+mn-ea"/>
                <a:cs typeface="+mn-cs"/>
              </a:rPr>
              <a:t>If you need access to specific data points from properties outside your organization, which of the following is the best approach to obtain this information?</a:t>
            </a:r>
          </a:p>
          <a:p>
            <a:pPr marL="571500" lvl="1" indent="-228600">
              <a:buClr>
                <a:schemeClr val="accent1">
                  <a:lumMod val="75000"/>
                </a:schemeClr>
              </a:buClr>
              <a:buFont typeface="+mj-lt"/>
              <a:buAutoNum type="alphaLcPeriod"/>
            </a:pPr>
            <a:r>
              <a:rPr lang="en-US" dirty="0">
                <a:solidFill>
                  <a:schemeClr val="tx1"/>
                </a:solidFill>
              </a:rPr>
              <a:t>Have other Portfolio Managers share their property records with you</a:t>
            </a:r>
          </a:p>
          <a:p>
            <a:pPr marL="571500" lvl="1" indent="-228600">
              <a:buClr>
                <a:schemeClr val="accent1">
                  <a:lumMod val="75000"/>
                </a:schemeClr>
              </a:buClr>
              <a:buFont typeface="+mj-lt"/>
              <a:buAutoNum type="alphaLcPeriod"/>
            </a:pPr>
            <a:r>
              <a:rPr lang="en-US" dirty="0">
                <a:solidFill>
                  <a:srgbClr val="00B050"/>
                </a:solidFill>
              </a:rPr>
              <a:t>Initiate a Portfolio Manager Data Request</a:t>
            </a:r>
          </a:p>
          <a:p>
            <a:pPr marL="571500" lvl="1" indent="-228600">
              <a:buClr>
                <a:schemeClr val="accent1">
                  <a:lumMod val="75000"/>
                </a:schemeClr>
              </a:buClr>
              <a:buFont typeface="+mj-lt"/>
              <a:buAutoNum type="alphaLcPeriod"/>
            </a:pPr>
            <a:r>
              <a:rPr lang="en-US" dirty="0">
                <a:solidFill>
                  <a:schemeClr val="tx1"/>
                </a:solidFill>
              </a:rPr>
              <a:t>Have other Portfolio Managers transfer their property records to you</a:t>
            </a:r>
          </a:p>
          <a:p>
            <a:pPr>
              <a:buClr>
                <a:schemeClr val="accent1">
                  <a:lumMod val="75000"/>
                </a:schemeClr>
              </a:buClr>
            </a:pPr>
            <a:endParaRPr lang="en-US" sz="1500" kern="1200" dirty="0">
              <a:latin typeface="+mn-lt"/>
              <a:ea typeface="+mn-ea"/>
              <a:cs typeface="+mn-cs"/>
            </a:endParaRPr>
          </a:p>
          <a:p>
            <a:pPr>
              <a:buClr>
                <a:schemeClr val="accent1">
                  <a:lumMod val="75000"/>
                </a:schemeClr>
              </a:buClr>
            </a:pPr>
            <a:endParaRPr lang="en-US" sz="1500" kern="1200" dirty="0">
              <a:latin typeface="+mn-lt"/>
              <a:ea typeface="+mn-ea"/>
              <a:cs typeface="+mn-cs"/>
            </a:endParaRPr>
          </a:p>
        </p:txBody>
      </p:sp>
      <p:sp>
        <p:nvSpPr>
          <p:cNvPr id="3" name="TextBox 2">
            <a:extLst>
              <a:ext uri="{FF2B5EF4-FFF2-40B4-BE49-F238E27FC236}">
                <a16:creationId xmlns:a16="http://schemas.microsoft.com/office/drawing/2014/main" id="{6D91FA3B-D0CF-634D-51BD-CE188B0CAA54}"/>
              </a:ext>
            </a:extLst>
          </p:cNvPr>
          <p:cNvSpPr txBox="1"/>
          <p:nvPr/>
        </p:nvSpPr>
        <p:spPr>
          <a:xfrm>
            <a:off x="6784256" y="5251193"/>
            <a:ext cx="4050892" cy="1169551"/>
          </a:xfrm>
          <a:prstGeom prst="rect">
            <a:avLst/>
          </a:prstGeom>
          <a:noFill/>
          <a:ln>
            <a:solidFill>
              <a:srgbClr val="00B0F0"/>
            </a:solidFill>
          </a:ln>
        </p:spPr>
        <p:txBody>
          <a:bodyPr wrap="square" rtlCol="0">
            <a:spAutoFit/>
          </a:bodyPr>
          <a:lstStyle/>
          <a:p>
            <a:r>
              <a:rPr lang="en-US" sz="1400">
                <a:latin typeface="Univers" pitchFamily="34" charset="0"/>
              </a:rPr>
              <a:t>Sharing and transferring property records will give you, at a minimum, read-access to the entire property. If you only need specific data points or metrics for your reporting, it is best to initiate a Data Request. </a:t>
            </a:r>
            <a:endParaRPr lang="en-US" sz="1200">
              <a:latin typeface="Univers"/>
            </a:endParaRPr>
          </a:p>
        </p:txBody>
      </p:sp>
      <p:sp>
        <p:nvSpPr>
          <p:cNvPr id="5" name="TextBox 4">
            <a:extLst>
              <a:ext uri="{FF2B5EF4-FFF2-40B4-BE49-F238E27FC236}">
                <a16:creationId xmlns:a16="http://schemas.microsoft.com/office/drawing/2014/main" id="{B2BC3142-7996-A12F-5393-B082F7C1A4A6}"/>
              </a:ext>
            </a:extLst>
          </p:cNvPr>
          <p:cNvSpPr txBox="1"/>
          <p:nvPr/>
        </p:nvSpPr>
        <p:spPr>
          <a:xfrm>
            <a:off x="7709939" y="3299503"/>
            <a:ext cx="3125209" cy="707886"/>
          </a:xfrm>
          <a:prstGeom prst="rect">
            <a:avLst/>
          </a:prstGeom>
          <a:noFill/>
          <a:ln>
            <a:solidFill>
              <a:srgbClr val="00B0F0"/>
            </a:solidFill>
          </a:ln>
        </p:spPr>
        <p:txBody>
          <a:bodyPr wrap="square" rtlCol="0">
            <a:spAutoFit/>
          </a:bodyPr>
          <a:lstStyle/>
          <a:p>
            <a:r>
              <a:rPr lang="en-US" sz="1400">
                <a:latin typeface="Univers" pitchFamily="34" charset="0"/>
              </a:rPr>
              <a:t>You can create custom reporting templates on the “Reporting” tab. </a:t>
            </a:r>
          </a:p>
          <a:p>
            <a:pPr marL="685800" lvl="1" indent="-228600">
              <a:buFont typeface="+mj-lt"/>
              <a:buAutoNum type="arabicPeriod"/>
            </a:pPr>
            <a:endParaRPr lang="en-US" sz="1200">
              <a:latin typeface="Univers"/>
            </a:endParaRPr>
          </a:p>
        </p:txBody>
      </p:sp>
    </p:spTree>
    <p:extLst>
      <p:ext uri="{BB962C8B-B14F-4D97-AF65-F5344CB8AC3E}">
        <p14:creationId xmlns:p14="http://schemas.microsoft.com/office/powerpoint/2010/main" val="10461349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949056"/>
          </a:xfrm>
        </p:spPr>
        <p:txBody>
          <a:bodyPr anchor="b">
            <a:normAutofit/>
          </a:bodyPr>
          <a:lstStyle/>
          <a:p>
            <a:r>
              <a:rPr lang="en-US"/>
              <a:t>How To</a:t>
            </a:r>
          </a:p>
        </p:txBody>
      </p:sp>
      <p:sp>
        <p:nvSpPr>
          <p:cNvPr id="3" name="Content Placeholder 2"/>
          <p:cNvSpPr>
            <a:spLocks noGrp="1"/>
          </p:cNvSpPr>
          <p:nvPr>
            <p:ph type="body" idx="1"/>
          </p:nvPr>
        </p:nvSpPr>
        <p:spPr>
          <a:xfrm>
            <a:off x="831851" y="2883879"/>
            <a:ext cx="10515600" cy="3205773"/>
          </a:xfrm>
        </p:spPr>
        <p:txBody>
          <a:bodyPr vert="horz" lIns="91440" tIns="45720" rIns="91440" bIns="45720" rtlCol="0" anchor="t">
            <a:normAutofit/>
          </a:bodyPr>
          <a:lstStyle/>
          <a:p>
            <a:pPr marL="285750" indent="-285750">
              <a:buChar char="•"/>
            </a:pPr>
            <a:r>
              <a:rPr lang="en-US"/>
              <a:t>Update data using spreadsheet upload feature</a:t>
            </a:r>
          </a:p>
          <a:p>
            <a:pPr marL="285750" indent="-285750">
              <a:buChar char="•"/>
            </a:pPr>
            <a:r>
              <a:rPr lang="en-US"/>
              <a:t>Set baseline, goals, and targets to plan energy improvements</a:t>
            </a:r>
          </a:p>
          <a:p>
            <a:pPr marL="285750" indent="-285750">
              <a:buChar char="•"/>
            </a:pPr>
            <a:r>
              <a:rPr lang="en-US"/>
              <a:t>Create custom reporting templates</a:t>
            </a:r>
          </a:p>
          <a:p>
            <a:pPr marL="285750" indent="-285750">
              <a:buChar char="•"/>
            </a:pPr>
            <a:r>
              <a:rPr lang="en-US">
                <a:solidFill>
                  <a:schemeClr val="accent2"/>
                </a:solidFill>
              </a:rPr>
              <a:t>Use the Sustainable Buildings Checklist</a:t>
            </a:r>
          </a:p>
          <a:p>
            <a:endParaRPr lang="en-US"/>
          </a:p>
        </p:txBody>
      </p:sp>
      <p:sp>
        <p:nvSpPr>
          <p:cNvPr id="5" name="Slide Number Placeholder 3" hidden="1"/>
          <p:cNvSpPr>
            <a:spLocks noGrp="1"/>
          </p:cNvSpPr>
          <p:nvPr>
            <p:ph type="sldNum" sz="quarter" idx="12"/>
          </p:nvPr>
        </p:nvSpPr>
        <p:spPr/>
        <p:txBody>
          <a:bodyPr/>
          <a:lstStyle/>
          <a:p>
            <a:pPr>
              <a:spcAft>
                <a:spcPts val="600"/>
              </a:spcAft>
            </a:pPr>
            <a:fld id="{F16B175D-26AC-42BA-AF68-CE328C4BE887}" type="slidenum">
              <a:rPr lang="en-US" smtClean="0">
                <a:solidFill>
                  <a:srgbClr val="6F6F6F"/>
                </a:solidFill>
                <a:latin typeface="Univers"/>
              </a:rPr>
              <a:pPr>
                <a:spcAft>
                  <a:spcPts val="600"/>
                </a:spcAft>
              </a:pPr>
              <a:t>46</a:t>
            </a:fld>
            <a:endParaRPr lang="en-US">
              <a:solidFill>
                <a:srgbClr val="6F6F6F"/>
              </a:solidFill>
              <a:latin typeface="Univers"/>
            </a:endParaRPr>
          </a:p>
        </p:txBody>
      </p:sp>
    </p:spTree>
    <p:extLst>
      <p:ext uri="{BB962C8B-B14F-4D97-AF65-F5344CB8AC3E}">
        <p14:creationId xmlns:p14="http://schemas.microsoft.com/office/powerpoint/2010/main" val="15272498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What is the Sustainable Buildings Checklist?</a:t>
            </a:r>
          </a:p>
        </p:txBody>
      </p:sp>
      <p:sp>
        <p:nvSpPr>
          <p:cNvPr id="4" name="Content Placeholder 3"/>
          <p:cNvSpPr>
            <a:spLocks noGrp="1"/>
          </p:cNvSpPr>
          <p:nvPr>
            <p:ph idx="1"/>
          </p:nvPr>
        </p:nvSpPr>
        <p:spPr/>
        <p:txBody>
          <a:bodyPr>
            <a:noAutofit/>
          </a:bodyPr>
          <a:lstStyle/>
          <a:p>
            <a:r>
              <a:rPr lang="en-US" sz="2000" dirty="0"/>
              <a:t>United States Federal High Performance Sustainable Buildings Checklist (Guiding Principles Checklist) now available to all property types</a:t>
            </a:r>
          </a:p>
          <a:p>
            <a:r>
              <a:rPr lang="en-US" sz="2000" dirty="0"/>
              <a:t>Assist owners/managers with evaluating sustainability in existing buildings</a:t>
            </a:r>
          </a:p>
          <a:p>
            <a:r>
              <a:rPr lang="en-US" sz="2000" dirty="0"/>
              <a:t>Encouraged for all properties; used by U.S. Federal buildings to comply with requirements</a:t>
            </a:r>
          </a:p>
        </p:txBody>
      </p:sp>
      <p:sp>
        <p:nvSpPr>
          <p:cNvPr id="3" name="Slide Number Placeholder 2"/>
          <p:cNvSpPr>
            <a:spLocks noGrp="1"/>
          </p:cNvSpPr>
          <p:nvPr>
            <p:ph type="sldNum" sz="quarter" idx="12"/>
          </p:nvPr>
        </p:nvSpPr>
        <p:spPr/>
        <p:txBody>
          <a:bodyPr/>
          <a:lstStyle/>
          <a:p>
            <a:fld id="{4F34E375-88FE-4F2B-98B2-1480279B2A3E}" type="slidenum">
              <a:rPr lang="en-US" smtClean="0">
                <a:solidFill>
                  <a:srgbClr val="6F6F6F"/>
                </a:solidFill>
              </a:rPr>
              <a:pPr/>
              <a:t>47</a:t>
            </a:fld>
            <a:endParaRPr lang="en-US">
              <a:solidFill>
                <a:srgbClr val="6F6F6F"/>
              </a:solidFill>
            </a:endParaRPr>
          </a:p>
        </p:txBody>
      </p:sp>
      <p:sp>
        <p:nvSpPr>
          <p:cNvPr id="8" name="Content Placeholder 7"/>
          <p:cNvSpPr>
            <a:spLocks noGrp="1"/>
          </p:cNvSpPr>
          <p:nvPr>
            <p:ph sz="half" idx="4294967295"/>
          </p:nvPr>
        </p:nvSpPr>
        <p:spPr>
          <a:xfrm>
            <a:off x="1900929" y="3636963"/>
            <a:ext cx="8086725" cy="2178050"/>
          </a:xfrm>
          <a:ln/>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n-US" sz="2000" b="1" dirty="0"/>
              <a:t>Use the Sustainable Buildings Checklist to:</a:t>
            </a:r>
          </a:p>
          <a:p>
            <a:r>
              <a:rPr lang="en-US" sz="2000" i="1" dirty="0"/>
              <a:t>Conduct initial and final building walkthrough assessments</a:t>
            </a:r>
          </a:p>
          <a:p>
            <a:r>
              <a:rPr lang="en-US" sz="2000" i="1" dirty="0"/>
              <a:t>Track and easily view progress on each guiding principle</a:t>
            </a:r>
          </a:p>
          <a:p>
            <a:r>
              <a:rPr lang="en-US" sz="2000" i="1" dirty="0"/>
              <a:t>Upload compliance documents to the repository for record keeping</a:t>
            </a:r>
          </a:p>
          <a:p>
            <a:r>
              <a:rPr lang="en-US" sz="2000" i="1" dirty="0"/>
              <a:t>Create a portfolio-wide sustainability roll-up report</a:t>
            </a:r>
          </a:p>
          <a:p>
            <a:r>
              <a:rPr lang="en-US" sz="2000" i="1" dirty="0"/>
              <a:t>Review up-to-date energy and water metrics generated by Portfolio Manager</a:t>
            </a:r>
          </a:p>
        </p:txBody>
      </p:sp>
    </p:spTree>
    <p:extLst>
      <p:ext uri="{BB962C8B-B14F-4D97-AF65-F5344CB8AC3E}">
        <p14:creationId xmlns:p14="http://schemas.microsoft.com/office/powerpoint/2010/main" val="7001586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Graphical user interface, text, application, email&#10;&#10;Description automatically generated">
            <a:extLst>
              <a:ext uri="{FF2B5EF4-FFF2-40B4-BE49-F238E27FC236}">
                <a16:creationId xmlns:a16="http://schemas.microsoft.com/office/drawing/2014/main" id="{08DA1258-DE93-84D4-DD6F-927F8DBAFEE7}"/>
              </a:ext>
            </a:extLst>
          </p:cNvPr>
          <p:cNvPicPr>
            <a:picLocks noChangeAspect="1"/>
          </p:cNvPicPr>
          <p:nvPr/>
        </p:nvPicPr>
        <p:blipFill>
          <a:blip r:embed="rId3"/>
          <a:stretch>
            <a:fillRect/>
          </a:stretch>
        </p:blipFill>
        <p:spPr>
          <a:xfrm>
            <a:off x="4724401" y="2582502"/>
            <a:ext cx="5939553" cy="3665431"/>
          </a:xfrm>
          <a:prstGeom prst="rect">
            <a:avLst/>
          </a:prstGeom>
        </p:spPr>
      </p:pic>
      <p:sp>
        <p:nvSpPr>
          <p:cNvPr id="2" name="Title 1"/>
          <p:cNvSpPr>
            <a:spLocks noGrp="1"/>
          </p:cNvSpPr>
          <p:nvPr>
            <p:ph type="title"/>
          </p:nvPr>
        </p:nvSpPr>
        <p:spPr/>
        <p:txBody>
          <a:bodyPr>
            <a:normAutofit/>
          </a:bodyPr>
          <a:lstStyle/>
          <a:p>
            <a:r>
              <a:rPr lang="en-US"/>
              <a:t>Access the Sustainable Buildings Checklist</a:t>
            </a:r>
          </a:p>
        </p:txBody>
      </p:sp>
      <p:sp>
        <p:nvSpPr>
          <p:cNvPr id="12" name="Slide Number Placeholder 3"/>
          <p:cNvSpPr>
            <a:spLocks noGrp="1"/>
          </p:cNvSpPr>
          <p:nvPr>
            <p:ph type="sldNum" sz="quarter" idx="12"/>
          </p:nvPr>
        </p:nvSpPr>
        <p:spPr/>
        <p:txBody>
          <a:bodyPr/>
          <a:lstStyle/>
          <a:p>
            <a:fld id="{F16B175D-26AC-42BA-AF68-CE328C4BE887}" type="slidenum">
              <a:rPr lang="en-US" smtClean="0">
                <a:solidFill>
                  <a:srgbClr val="6F6F6F"/>
                </a:solidFill>
                <a:latin typeface="Univers"/>
              </a:rPr>
              <a:pPr/>
              <a:t>48</a:t>
            </a:fld>
            <a:endParaRPr lang="en-US">
              <a:solidFill>
                <a:srgbClr val="6F6F6F"/>
              </a:solidFill>
              <a:latin typeface="Univers"/>
            </a:endParaRPr>
          </a:p>
        </p:txBody>
      </p:sp>
      <p:sp>
        <p:nvSpPr>
          <p:cNvPr id="10" name="TextBox 9"/>
          <p:cNvSpPr txBox="1"/>
          <p:nvPr/>
        </p:nvSpPr>
        <p:spPr>
          <a:xfrm>
            <a:off x="1905000" y="4191000"/>
            <a:ext cx="1676400" cy="1447800"/>
          </a:xfrm>
          <a:prstGeom prst="rect">
            <a:avLst/>
          </a:prstGeom>
        </p:spPr>
        <p:txBody>
          <a:bodyPr vert="horz" wrap="square" lIns="91440" tIns="45720" rIns="91440" bIns="45720" rtlCol="0" anchor="ctr">
            <a:normAutofit/>
          </a:bodyPr>
          <a:lstStyle/>
          <a:p>
            <a:pPr algn="ctr" defTabSz="914400">
              <a:spcBef>
                <a:spcPct val="0"/>
              </a:spcBef>
            </a:pPr>
            <a:endParaRPr lang="en-US" sz="3200">
              <a:solidFill>
                <a:srgbClr val="3F3F3F">
                  <a:lumMod val="50000"/>
                  <a:lumOff val="50000"/>
                </a:srgbClr>
              </a:solidFill>
              <a:latin typeface="Univers"/>
              <a:cs typeface="Univers"/>
            </a:endParaRPr>
          </a:p>
        </p:txBody>
      </p:sp>
      <p:sp>
        <p:nvSpPr>
          <p:cNvPr id="13" name="Oval 12"/>
          <p:cNvSpPr/>
          <p:nvPr/>
        </p:nvSpPr>
        <p:spPr>
          <a:xfrm>
            <a:off x="4986347" y="3965578"/>
            <a:ext cx="1861435" cy="4476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Univers"/>
            </a:endParaRPr>
          </a:p>
        </p:txBody>
      </p:sp>
      <p:sp>
        <p:nvSpPr>
          <p:cNvPr id="16" name="TextBox 15"/>
          <p:cNvSpPr txBox="1"/>
          <p:nvPr/>
        </p:nvSpPr>
        <p:spPr>
          <a:xfrm>
            <a:off x="1905000" y="4191000"/>
            <a:ext cx="1676400" cy="1447800"/>
          </a:xfrm>
          <a:prstGeom prst="rect">
            <a:avLst/>
          </a:prstGeom>
        </p:spPr>
        <p:txBody>
          <a:bodyPr vert="horz" wrap="square" lIns="91440" tIns="45720" rIns="91440" bIns="45720" rtlCol="0" anchor="ctr">
            <a:normAutofit/>
          </a:bodyPr>
          <a:lstStyle/>
          <a:p>
            <a:pPr algn="ctr" defTabSz="914400">
              <a:spcBef>
                <a:spcPct val="0"/>
              </a:spcBef>
            </a:pPr>
            <a:endParaRPr lang="en-US" sz="3200">
              <a:solidFill>
                <a:srgbClr val="3F3F3F">
                  <a:lumMod val="50000"/>
                  <a:lumOff val="50000"/>
                </a:srgbClr>
              </a:solidFill>
              <a:latin typeface="Univers"/>
              <a:cs typeface="Univers"/>
            </a:endParaRPr>
          </a:p>
        </p:txBody>
      </p:sp>
      <p:sp>
        <p:nvSpPr>
          <p:cNvPr id="17" name="TextBox 16"/>
          <p:cNvSpPr txBox="1"/>
          <p:nvPr/>
        </p:nvSpPr>
        <p:spPr>
          <a:xfrm>
            <a:off x="1664677" y="3709194"/>
            <a:ext cx="1828800" cy="1600200"/>
          </a:xfrm>
          <a:prstGeom prst="rect">
            <a:avLst/>
          </a:prstGeom>
        </p:spPr>
        <p:txBody>
          <a:bodyPr vert="horz" wrap="square" lIns="91440" tIns="45720" rIns="91440" bIns="45720" rtlCol="0" anchor="ctr">
            <a:normAutofit fontScale="92500"/>
          </a:bodyPr>
          <a:lstStyle/>
          <a:p>
            <a:pPr defTabSz="914400">
              <a:spcBef>
                <a:spcPct val="0"/>
              </a:spcBef>
            </a:pPr>
            <a:r>
              <a:rPr lang="en-US" sz="1600" b="1">
                <a:solidFill>
                  <a:schemeClr val="bg1">
                    <a:lumMod val="65000"/>
                  </a:schemeClr>
                </a:solidFill>
                <a:latin typeface="Univers"/>
                <a:cs typeface="Univers"/>
              </a:rPr>
              <a:t>Click on the “Goals” tab for a specific property and scroll to the bottom of the page</a:t>
            </a:r>
          </a:p>
        </p:txBody>
      </p:sp>
      <p:sp>
        <p:nvSpPr>
          <p:cNvPr id="18" name="Oval 17"/>
          <p:cNvSpPr/>
          <p:nvPr/>
        </p:nvSpPr>
        <p:spPr>
          <a:xfrm>
            <a:off x="9124891" y="5551712"/>
            <a:ext cx="1259174" cy="41918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Univers"/>
            </a:endParaRPr>
          </a:p>
        </p:txBody>
      </p:sp>
      <p:pic>
        <p:nvPicPr>
          <p:cNvPr id="5" name="Picture 4"/>
          <p:cNvPicPr>
            <a:picLocks noChangeAspect="1"/>
          </p:cNvPicPr>
          <p:nvPr/>
        </p:nvPicPr>
        <p:blipFill>
          <a:blip r:embed="rId4"/>
          <a:stretch>
            <a:fillRect/>
          </a:stretch>
        </p:blipFill>
        <p:spPr>
          <a:xfrm>
            <a:off x="2359455" y="1604639"/>
            <a:ext cx="4546946" cy="1385087"/>
          </a:xfrm>
          <a:prstGeom prst="rect">
            <a:avLst/>
          </a:prstGeom>
          <a:ln>
            <a:solidFill>
              <a:srgbClr val="4F81BD"/>
            </a:solidFill>
          </a:ln>
        </p:spPr>
      </p:pic>
      <p:cxnSp>
        <p:nvCxnSpPr>
          <p:cNvPr id="15" name="Straight Arrow Connector 14"/>
          <p:cNvCxnSpPr/>
          <p:nvPr/>
        </p:nvCxnSpPr>
        <p:spPr>
          <a:xfrm flipV="1">
            <a:off x="3013418" y="2878667"/>
            <a:ext cx="1742027" cy="111255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0900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2412" y="279207"/>
            <a:ext cx="7956938" cy="1062475"/>
          </a:xfrm>
        </p:spPr>
        <p:txBody>
          <a:bodyPr>
            <a:normAutofit/>
          </a:bodyPr>
          <a:lstStyle/>
          <a:p>
            <a:r>
              <a:rPr lang="en-US"/>
              <a:t>Start the Sustainable Buildings Checklist</a:t>
            </a:r>
          </a:p>
        </p:txBody>
      </p:sp>
      <p:sp>
        <p:nvSpPr>
          <p:cNvPr id="5" name="Slide Number Placeholder 3"/>
          <p:cNvSpPr>
            <a:spLocks noGrp="1"/>
          </p:cNvSpPr>
          <p:nvPr>
            <p:ph type="sldNum" sz="quarter" idx="12"/>
          </p:nvPr>
        </p:nvSpPr>
        <p:spPr/>
        <p:txBody>
          <a:bodyPr/>
          <a:lstStyle/>
          <a:p>
            <a:fld id="{F16B175D-26AC-42BA-AF68-CE328C4BE887}" type="slidenum">
              <a:rPr lang="en-US" smtClean="0">
                <a:solidFill>
                  <a:srgbClr val="6F6F6F"/>
                </a:solidFill>
                <a:latin typeface="Univers"/>
              </a:rPr>
              <a:pPr/>
              <a:t>49</a:t>
            </a:fld>
            <a:endParaRPr lang="en-US">
              <a:solidFill>
                <a:srgbClr val="6F6F6F"/>
              </a:solidFill>
              <a:latin typeface="Univers"/>
            </a:endParaRPr>
          </a:p>
        </p:txBody>
      </p:sp>
      <p:pic>
        <p:nvPicPr>
          <p:cNvPr id="4" name="Picture 3"/>
          <p:cNvPicPr>
            <a:picLocks noChangeAspect="1"/>
          </p:cNvPicPr>
          <p:nvPr/>
        </p:nvPicPr>
        <p:blipFill>
          <a:blip r:embed="rId3"/>
          <a:stretch>
            <a:fillRect/>
          </a:stretch>
        </p:blipFill>
        <p:spPr>
          <a:xfrm>
            <a:off x="2359455" y="1223438"/>
            <a:ext cx="7523354" cy="5060466"/>
          </a:xfrm>
          <a:prstGeom prst="rect">
            <a:avLst/>
          </a:prstGeom>
          <a:ln>
            <a:solidFill>
              <a:srgbClr val="4F81BD"/>
            </a:solidFill>
          </a:ln>
        </p:spPr>
      </p:pic>
    </p:spTree>
    <p:extLst>
      <p:ext uri="{BB962C8B-B14F-4D97-AF65-F5344CB8AC3E}">
        <p14:creationId xmlns:p14="http://schemas.microsoft.com/office/powerpoint/2010/main" val="2137960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2064251" y="1695818"/>
            <a:ext cx="7668970" cy="3707153"/>
            <a:chOff x="692830" y="1529140"/>
            <a:chExt cx="7668970" cy="3707153"/>
          </a:xfrm>
        </p:grpSpPr>
        <p:sp>
          <p:nvSpPr>
            <p:cNvPr id="10" name="Rectangle 9"/>
            <p:cNvSpPr/>
            <p:nvPr/>
          </p:nvSpPr>
          <p:spPr>
            <a:xfrm>
              <a:off x="857165" y="2104349"/>
              <a:ext cx="3468654" cy="990658"/>
            </a:xfrm>
            <a:prstGeom prst="rect">
              <a:avLst/>
            </a:prstGeom>
            <a:solidFill>
              <a:srgbClr val="3784C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t> Create property records</a:t>
              </a:r>
            </a:p>
            <a:p>
              <a:pPr algn="ctr"/>
              <a:r>
                <a:rPr lang="en-US" b="1"/>
                <a:t> (add new records to account)</a:t>
              </a:r>
            </a:p>
          </p:txBody>
        </p:sp>
        <p:sp>
          <p:nvSpPr>
            <p:cNvPr id="11" name="Rectangle 10"/>
            <p:cNvSpPr/>
            <p:nvPr/>
          </p:nvSpPr>
          <p:spPr>
            <a:xfrm>
              <a:off x="4884352" y="2108986"/>
              <a:ext cx="3477447" cy="1010116"/>
            </a:xfrm>
            <a:prstGeom prst="rect">
              <a:avLst/>
            </a:prstGeom>
            <a:solidFill>
              <a:srgbClr val="3784CB"/>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b="1"/>
                <a:t>a)   Download spreadsheet</a:t>
              </a:r>
            </a:p>
            <a:p>
              <a:r>
                <a:rPr lang="en-US" b="1"/>
                <a:t>b)   Fill in data </a:t>
              </a:r>
            </a:p>
            <a:p>
              <a:r>
                <a:rPr lang="en-US" b="1"/>
                <a:t>c)   Upload to PM</a:t>
              </a:r>
            </a:p>
          </p:txBody>
        </p:sp>
        <p:sp>
          <p:nvSpPr>
            <p:cNvPr id="12" name="Rectangle 11"/>
            <p:cNvSpPr/>
            <p:nvPr/>
          </p:nvSpPr>
          <p:spPr>
            <a:xfrm>
              <a:off x="857165" y="3198838"/>
              <a:ext cx="3468654" cy="393761"/>
            </a:xfrm>
            <a:prstGeom prst="rect">
              <a:avLst/>
            </a:prstGeom>
            <a:solidFill>
              <a:srgbClr val="3784C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t> Create meters</a:t>
              </a:r>
            </a:p>
          </p:txBody>
        </p:sp>
        <p:sp>
          <p:nvSpPr>
            <p:cNvPr id="13" name="Rectangle 12"/>
            <p:cNvSpPr/>
            <p:nvPr/>
          </p:nvSpPr>
          <p:spPr>
            <a:xfrm>
              <a:off x="857165" y="3699104"/>
              <a:ext cx="3468654" cy="430261"/>
            </a:xfrm>
            <a:prstGeom prst="rect">
              <a:avLst/>
            </a:prstGeom>
            <a:solidFill>
              <a:srgbClr val="3784C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t> Add consumption to meters</a:t>
              </a:r>
            </a:p>
          </p:txBody>
        </p:sp>
        <p:sp>
          <p:nvSpPr>
            <p:cNvPr id="14" name="Rectangle 13"/>
            <p:cNvSpPr/>
            <p:nvPr/>
          </p:nvSpPr>
          <p:spPr>
            <a:xfrm>
              <a:off x="857165" y="4233991"/>
              <a:ext cx="3468654" cy="444728"/>
            </a:xfrm>
            <a:prstGeom prst="rect">
              <a:avLst/>
            </a:prstGeom>
            <a:solidFill>
              <a:srgbClr val="3784C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t> Edit basic property information </a:t>
              </a:r>
            </a:p>
          </p:txBody>
        </p:sp>
        <p:sp>
          <p:nvSpPr>
            <p:cNvPr id="15" name="Rectangle 14"/>
            <p:cNvSpPr/>
            <p:nvPr/>
          </p:nvSpPr>
          <p:spPr>
            <a:xfrm>
              <a:off x="857165" y="4782013"/>
              <a:ext cx="3468654" cy="444728"/>
            </a:xfrm>
            <a:prstGeom prst="rect">
              <a:avLst/>
            </a:prstGeom>
            <a:solidFill>
              <a:srgbClr val="3784C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t> Update property use details </a:t>
              </a:r>
            </a:p>
          </p:txBody>
        </p:sp>
        <p:sp>
          <p:nvSpPr>
            <p:cNvPr id="17" name="Rectangle 16"/>
            <p:cNvSpPr/>
            <p:nvPr/>
          </p:nvSpPr>
          <p:spPr>
            <a:xfrm>
              <a:off x="4893145" y="3423935"/>
              <a:ext cx="3468655" cy="1620112"/>
            </a:xfrm>
            <a:prstGeom prst="rect">
              <a:avLst/>
            </a:prstGeom>
            <a:solidFill>
              <a:srgbClr val="3784CB"/>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b="1"/>
                <a:t>a)   Select properties to update </a:t>
              </a:r>
            </a:p>
            <a:p>
              <a:r>
                <a:rPr lang="en-US" b="1"/>
                <a:t>b)   Download custom spreadsheet </a:t>
              </a:r>
            </a:p>
            <a:p>
              <a:pPr marL="342900" indent="-342900">
                <a:buAutoNum type="alphaLcParenR" startAt="3"/>
              </a:pPr>
              <a:r>
                <a:rPr lang="en-US" b="1"/>
                <a:t>Fill in data </a:t>
              </a:r>
            </a:p>
            <a:p>
              <a:pPr marL="342900" indent="-342900">
                <a:buAutoNum type="alphaLcParenR" startAt="3"/>
              </a:pPr>
              <a:r>
                <a:rPr lang="en-US" b="1"/>
                <a:t>Upload to PM</a:t>
              </a:r>
            </a:p>
          </p:txBody>
        </p:sp>
        <p:sp>
          <p:nvSpPr>
            <p:cNvPr id="18" name="Right Brace 17"/>
            <p:cNvSpPr/>
            <p:nvPr/>
          </p:nvSpPr>
          <p:spPr>
            <a:xfrm>
              <a:off x="4363971" y="2108295"/>
              <a:ext cx="443922" cy="96467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9" name="Group 18"/>
            <p:cNvGrpSpPr/>
            <p:nvPr/>
          </p:nvGrpSpPr>
          <p:grpSpPr>
            <a:xfrm>
              <a:off x="717016" y="1995019"/>
              <a:ext cx="380471" cy="372709"/>
              <a:chOff x="523675" y="1703326"/>
              <a:chExt cx="380471" cy="372709"/>
            </a:xfrm>
          </p:grpSpPr>
          <p:sp>
            <p:nvSpPr>
              <p:cNvPr id="20" name="Oval 19"/>
              <p:cNvSpPr/>
              <p:nvPr/>
            </p:nvSpPr>
            <p:spPr>
              <a:xfrm>
                <a:off x="523675" y="1703326"/>
                <a:ext cx="360503" cy="372709"/>
              </a:xfrm>
              <a:prstGeom prst="ellipse">
                <a:avLst/>
              </a:prstGeom>
              <a:solidFill>
                <a:srgbClr val="3784CB"/>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21" name="TextBox 20"/>
              <p:cNvSpPr txBox="1"/>
              <p:nvPr/>
            </p:nvSpPr>
            <p:spPr>
              <a:xfrm>
                <a:off x="543643" y="1708934"/>
                <a:ext cx="360503" cy="338554"/>
              </a:xfrm>
              <a:prstGeom prst="rect">
                <a:avLst/>
              </a:prstGeom>
              <a:noFill/>
              <a:ln>
                <a:noFill/>
              </a:ln>
            </p:spPr>
            <p:txBody>
              <a:bodyPr wrap="square" rtlCol="0">
                <a:spAutoFit/>
              </a:bodyPr>
              <a:lstStyle/>
              <a:p>
                <a:r>
                  <a:rPr lang="en-US" sz="1600" b="1">
                    <a:solidFill>
                      <a:schemeClr val="bg1"/>
                    </a:solidFill>
                    <a:latin typeface="Univers"/>
                  </a:rPr>
                  <a:t>1</a:t>
                </a:r>
              </a:p>
            </p:txBody>
          </p:sp>
        </p:grpSp>
        <p:grpSp>
          <p:nvGrpSpPr>
            <p:cNvPr id="34" name="Group 33"/>
            <p:cNvGrpSpPr/>
            <p:nvPr/>
          </p:nvGrpSpPr>
          <p:grpSpPr>
            <a:xfrm>
              <a:off x="707216" y="3107405"/>
              <a:ext cx="390271" cy="372709"/>
              <a:chOff x="523675" y="1725360"/>
              <a:chExt cx="390271" cy="372709"/>
            </a:xfrm>
          </p:grpSpPr>
          <p:sp>
            <p:nvSpPr>
              <p:cNvPr id="35" name="Oval 34"/>
              <p:cNvSpPr/>
              <p:nvPr/>
            </p:nvSpPr>
            <p:spPr>
              <a:xfrm>
                <a:off x="523675" y="1725360"/>
                <a:ext cx="360503" cy="372709"/>
              </a:xfrm>
              <a:prstGeom prst="ellipse">
                <a:avLst/>
              </a:prstGeom>
              <a:solidFill>
                <a:srgbClr val="3784CB"/>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36" name="TextBox 35"/>
              <p:cNvSpPr txBox="1"/>
              <p:nvPr/>
            </p:nvSpPr>
            <p:spPr>
              <a:xfrm>
                <a:off x="553443" y="1728991"/>
                <a:ext cx="360503" cy="338554"/>
              </a:xfrm>
              <a:prstGeom prst="rect">
                <a:avLst/>
              </a:prstGeom>
              <a:noFill/>
              <a:ln>
                <a:noFill/>
              </a:ln>
            </p:spPr>
            <p:txBody>
              <a:bodyPr wrap="square" rtlCol="0">
                <a:spAutoFit/>
              </a:bodyPr>
              <a:lstStyle/>
              <a:p>
                <a:r>
                  <a:rPr lang="en-US" sz="1600" b="1">
                    <a:solidFill>
                      <a:schemeClr val="bg1"/>
                    </a:solidFill>
                    <a:latin typeface="Univers"/>
                  </a:rPr>
                  <a:t>2</a:t>
                </a:r>
              </a:p>
            </p:txBody>
          </p:sp>
        </p:grpSp>
        <p:grpSp>
          <p:nvGrpSpPr>
            <p:cNvPr id="37" name="Group 36"/>
            <p:cNvGrpSpPr/>
            <p:nvPr/>
          </p:nvGrpSpPr>
          <p:grpSpPr>
            <a:xfrm>
              <a:off x="705064" y="3624180"/>
              <a:ext cx="391206" cy="372709"/>
              <a:chOff x="534692" y="1703326"/>
              <a:chExt cx="391206" cy="372709"/>
            </a:xfrm>
          </p:grpSpPr>
          <p:sp>
            <p:nvSpPr>
              <p:cNvPr id="38" name="Oval 37"/>
              <p:cNvSpPr/>
              <p:nvPr/>
            </p:nvSpPr>
            <p:spPr>
              <a:xfrm>
                <a:off x="534692" y="1703326"/>
                <a:ext cx="360503" cy="372709"/>
              </a:xfrm>
              <a:prstGeom prst="ellipse">
                <a:avLst/>
              </a:prstGeom>
              <a:solidFill>
                <a:srgbClr val="3784CB"/>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39" name="TextBox 38"/>
              <p:cNvSpPr txBox="1"/>
              <p:nvPr/>
            </p:nvSpPr>
            <p:spPr>
              <a:xfrm>
                <a:off x="565395" y="1709386"/>
                <a:ext cx="360503" cy="338554"/>
              </a:xfrm>
              <a:prstGeom prst="rect">
                <a:avLst/>
              </a:prstGeom>
              <a:noFill/>
              <a:ln>
                <a:noFill/>
              </a:ln>
            </p:spPr>
            <p:txBody>
              <a:bodyPr wrap="square" rtlCol="0">
                <a:spAutoFit/>
              </a:bodyPr>
              <a:lstStyle/>
              <a:p>
                <a:r>
                  <a:rPr lang="en-US" sz="1600" b="1">
                    <a:solidFill>
                      <a:schemeClr val="bg1"/>
                    </a:solidFill>
                    <a:latin typeface="Univers"/>
                  </a:rPr>
                  <a:t>3</a:t>
                </a:r>
              </a:p>
            </p:txBody>
          </p:sp>
        </p:grpSp>
        <p:grpSp>
          <p:nvGrpSpPr>
            <p:cNvPr id="40" name="Group 39"/>
            <p:cNvGrpSpPr/>
            <p:nvPr/>
          </p:nvGrpSpPr>
          <p:grpSpPr>
            <a:xfrm>
              <a:off x="692830" y="4162989"/>
              <a:ext cx="389600" cy="372709"/>
              <a:chOff x="523675" y="1703326"/>
              <a:chExt cx="389600" cy="372709"/>
            </a:xfrm>
          </p:grpSpPr>
          <p:sp>
            <p:nvSpPr>
              <p:cNvPr id="41" name="Oval 40"/>
              <p:cNvSpPr/>
              <p:nvPr/>
            </p:nvSpPr>
            <p:spPr>
              <a:xfrm>
                <a:off x="523675" y="1703326"/>
                <a:ext cx="360503" cy="372709"/>
              </a:xfrm>
              <a:prstGeom prst="ellipse">
                <a:avLst/>
              </a:prstGeom>
              <a:solidFill>
                <a:srgbClr val="3784CB"/>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2" name="TextBox 41"/>
              <p:cNvSpPr txBox="1"/>
              <p:nvPr/>
            </p:nvSpPr>
            <p:spPr>
              <a:xfrm>
                <a:off x="552772" y="1706426"/>
                <a:ext cx="360503" cy="338554"/>
              </a:xfrm>
              <a:prstGeom prst="rect">
                <a:avLst/>
              </a:prstGeom>
              <a:noFill/>
              <a:ln>
                <a:noFill/>
              </a:ln>
            </p:spPr>
            <p:txBody>
              <a:bodyPr wrap="square" rtlCol="0">
                <a:spAutoFit/>
              </a:bodyPr>
              <a:lstStyle/>
              <a:p>
                <a:r>
                  <a:rPr lang="en-US" sz="1600" b="1">
                    <a:solidFill>
                      <a:schemeClr val="bg1"/>
                    </a:solidFill>
                    <a:latin typeface="Univers"/>
                  </a:rPr>
                  <a:t>4</a:t>
                </a:r>
              </a:p>
            </p:txBody>
          </p:sp>
        </p:grpSp>
        <p:grpSp>
          <p:nvGrpSpPr>
            <p:cNvPr id="43" name="Group 42"/>
            <p:cNvGrpSpPr/>
            <p:nvPr/>
          </p:nvGrpSpPr>
          <p:grpSpPr>
            <a:xfrm>
              <a:off x="709676" y="4711770"/>
              <a:ext cx="387811" cy="372709"/>
              <a:chOff x="523675" y="1692309"/>
              <a:chExt cx="387811" cy="372709"/>
            </a:xfrm>
          </p:grpSpPr>
          <p:sp>
            <p:nvSpPr>
              <p:cNvPr id="44" name="Oval 43"/>
              <p:cNvSpPr/>
              <p:nvPr/>
            </p:nvSpPr>
            <p:spPr>
              <a:xfrm>
                <a:off x="523675" y="1692309"/>
                <a:ext cx="360503" cy="372709"/>
              </a:xfrm>
              <a:prstGeom prst="ellipse">
                <a:avLst/>
              </a:prstGeom>
              <a:solidFill>
                <a:srgbClr val="3784CB"/>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5" name="TextBox 44"/>
              <p:cNvSpPr txBox="1"/>
              <p:nvPr/>
            </p:nvSpPr>
            <p:spPr>
              <a:xfrm>
                <a:off x="550983" y="1705065"/>
                <a:ext cx="360503" cy="338554"/>
              </a:xfrm>
              <a:prstGeom prst="rect">
                <a:avLst/>
              </a:prstGeom>
              <a:noFill/>
              <a:ln>
                <a:noFill/>
              </a:ln>
            </p:spPr>
            <p:txBody>
              <a:bodyPr wrap="square" rtlCol="0">
                <a:spAutoFit/>
              </a:bodyPr>
              <a:lstStyle/>
              <a:p>
                <a:r>
                  <a:rPr lang="en-US" sz="1600" b="1">
                    <a:solidFill>
                      <a:schemeClr val="bg1"/>
                    </a:solidFill>
                    <a:latin typeface="Univers"/>
                  </a:rPr>
                  <a:t>5</a:t>
                </a:r>
              </a:p>
            </p:txBody>
          </p:sp>
        </p:grpSp>
        <p:sp>
          <p:nvSpPr>
            <p:cNvPr id="46" name="Right Brace 45"/>
            <p:cNvSpPr/>
            <p:nvPr/>
          </p:nvSpPr>
          <p:spPr>
            <a:xfrm>
              <a:off x="4387099" y="3198838"/>
              <a:ext cx="443922" cy="203745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TextBox 47"/>
            <p:cNvSpPr txBox="1"/>
            <p:nvPr/>
          </p:nvSpPr>
          <p:spPr>
            <a:xfrm>
              <a:off x="1916934" y="1529140"/>
              <a:ext cx="989861" cy="430887"/>
            </a:xfrm>
            <a:prstGeom prst="rect">
              <a:avLst/>
            </a:prstGeom>
            <a:noFill/>
          </p:spPr>
          <p:txBody>
            <a:bodyPr wrap="square" rtlCol="0">
              <a:spAutoFit/>
            </a:bodyPr>
            <a:lstStyle/>
            <a:p>
              <a:r>
                <a:rPr lang="en-US" sz="2200" b="1" u="sng">
                  <a:solidFill>
                    <a:srgbClr val="3784CB"/>
                  </a:solidFill>
                </a:rPr>
                <a:t>Action </a:t>
              </a:r>
            </a:p>
          </p:txBody>
        </p:sp>
        <p:sp>
          <p:nvSpPr>
            <p:cNvPr id="49" name="TextBox 48"/>
            <p:cNvSpPr txBox="1"/>
            <p:nvPr/>
          </p:nvSpPr>
          <p:spPr>
            <a:xfrm>
              <a:off x="5866372" y="1535011"/>
              <a:ext cx="1410159" cy="430887"/>
            </a:xfrm>
            <a:prstGeom prst="rect">
              <a:avLst/>
            </a:prstGeom>
            <a:noFill/>
          </p:spPr>
          <p:txBody>
            <a:bodyPr wrap="square" rtlCol="0">
              <a:spAutoFit/>
            </a:bodyPr>
            <a:lstStyle/>
            <a:p>
              <a:pPr algn="ctr"/>
              <a:r>
                <a:rPr lang="en-US" sz="2200" b="1" u="sng">
                  <a:solidFill>
                    <a:srgbClr val="3784CB"/>
                  </a:solidFill>
                </a:rPr>
                <a:t>Process</a:t>
              </a:r>
            </a:p>
          </p:txBody>
        </p:sp>
      </p:grpSp>
      <p:pic>
        <p:nvPicPr>
          <p:cNvPr id="51" name="Picture 8" descr="http://dnnpro.com/Portals/0/Images/excelTR256.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85972" y="4671320"/>
            <a:ext cx="1401760" cy="153200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a:extLst>
              <a:ext uri="{FF2B5EF4-FFF2-40B4-BE49-F238E27FC236}">
                <a16:creationId xmlns:a16="http://schemas.microsoft.com/office/drawing/2014/main" id="{38317769-80C8-9774-EAB0-68C192C71DED}"/>
              </a:ext>
            </a:extLst>
          </p:cNvPr>
          <p:cNvSpPr>
            <a:spLocks noGrp="1"/>
          </p:cNvSpPr>
          <p:nvPr>
            <p:ph type="title"/>
          </p:nvPr>
        </p:nvSpPr>
        <p:spPr/>
        <p:txBody>
          <a:bodyPr/>
          <a:lstStyle/>
          <a:p>
            <a:r>
              <a:rPr lang="en-US"/>
              <a:t>Update data using the spreadsheet upload feature</a:t>
            </a:r>
          </a:p>
        </p:txBody>
      </p:sp>
      <p:sp>
        <p:nvSpPr>
          <p:cNvPr id="47" name="Slide Number Placeholder 3"/>
          <p:cNvSpPr>
            <a:spLocks noGrp="1"/>
          </p:cNvSpPr>
          <p:nvPr>
            <p:ph type="sldNum" sz="quarter" idx="12"/>
          </p:nvPr>
        </p:nvSpPr>
        <p:spPr/>
        <p:txBody>
          <a:bodyPr/>
          <a:lstStyle/>
          <a:p>
            <a:fld id="{F16B175D-26AC-42BA-AF68-CE328C4BE887}" type="slidenum">
              <a:rPr lang="en-US" smtClean="0">
                <a:solidFill>
                  <a:srgbClr val="6F6F6F"/>
                </a:solidFill>
                <a:latin typeface="Univers"/>
              </a:rPr>
              <a:pPr/>
              <a:t>5</a:t>
            </a:fld>
            <a:endParaRPr lang="en-US">
              <a:solidFill>
                <a:srgbClr val="6F6F6F"/>
              </a:solidFill>
              <a:latin typeface="Univers"/>
            </a:endParaRPr>
          </a:p>
        </p:txBody>
      </p:sp>
    </p:spTree>
    <p:extLst>
      <p:ext uri="{BB962C8B-B14F-4D97-AF65-F5344CB8AC3E}">
        <p14:creationId xmlns:p14="http://schemas.microsoft.com/office/powerpoint/2010/main" val="80159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8785" y="236031"/>
            <a:ext cx="7949958" cy="867031"/>
          </a:xfrm>
        </p:spPr>
        <p:txBody>
          <a:bodyPr>
            <a:normAutofit/>
          </a:bodyPr>
          <a:lstStyle/>
          <a:p>
            <a:r>
              <a:rPr lang="en-US"/>
              <a:t>Complete Checklist Step by Step</a:t>
            </a:r>
          </a:p>
        </p:txBody>
      </p:sp>
      <p:sp>
        <p:nvSpPr>
          <p:cNvPr id="5" name="Slide Number Placeholder 3"/>
          <p:cNvSpPr>
            <a:spLocks noGrp="1"/>
          </p:cNvSpPr>
          <p:nvPr>
            <p:ph type="sldNum" sz="quarter" idx="12"/>
          </p:nvPr>
        </p:nvSpPr>
        <p:spPr/>
        <p:txBody>
          <a:bodyPr/>
          <a:lstStyle/>
          <a:p>
            <a:fld id="{F16B175D-26AC-42BA-AF68-CE328C4BE887}" type="slidenum">
              <a:rPr lang="en-US" smtClean="0">
                <a:solidFill>
                  <a:srgbClr val="6F6F6F"/>
                </a:solidFill>
                <a:latin typeface="Univers"/>
              </a:rPr>
              <a:pPr/>
              <a:t>50</a:t>
            </a:fld>
            <a:endParaRPr lang="en-US">
              <a:solidFill>
                <a:srgbClr val="6F6F6F"/>
              </a:solidFill>
              <a:latin typeface="Univers"/>
            </a:endParaRPr>
          </a:p>
        </p:txBody>
      </p:sp>
      <p:pic>
        <p:nvPicPr>
          <p:cNvPr id="3074" name="Picture 2"/>
          <p:cNvPicPr>
            <a:picLocks noChangeAspect="1" noChangeArrowheads="1"/>
          </p:cNvPicPr>
          <p:nvPr/>
        </p:nvPicPr>
        <p:blipFill>
          <a:blip r:embed="rId3" cstate="print"/>
          <a:srcRect/>
          <a:stretch>
            <a:fillRect/>
          </a:stretch>
        </p:blipFill>
        <p:spPr bwMode="auto">
          <a:xfrm>
            <a:off x="2469444" y="1068160"/>
            <a:ext cx="6115147" cy="5084504"/>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5327981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949056"/>
          </a:xfrm>
        </p:spPr>
        <p:txBody>
          <a:bodyPr vert="horz" lIns="91440" tIns="45720" rIns="91440" bIns="45720" rtlCol="0" anchor="b">
            <a:normAutofit/>
          </a:bodyPr>
          <a:lstStyle/>
          <a:p>
            <a:r>
              <a:rPr lang="en-US" kern="1200">
                <a:latin typeface="+mj-lt"/>
                <a:ea typeface="+mj-ea"/>
                <a:cs typeface="+mj-cs"/>
              </a:rPr>
              <a:t>Pop Quiz!</a:t>
            </a:r>
          </a:p>
        </p:txBody>
      </p:sp>
      <p:sp>
        <p:nvSpPr>
          <p:cNvPr id="4" name="Content Placeholder 3"/>
          <p:cNvSpPr>
            <a:spLocks noGrp="1"/>
          </p:cNvSpPr>
          <p:nvPr>
            <p:ph type="body" idx="1"/>
          </p:nvPr>
        </p:nvSpPr>
        <p:spPr>
          <a:xfrm>
            <a:off x="831849" y="2883879"/>
            <a:ext cx="9973803" cy="3205773"/>
          </a:xfrm>
        </p:spPr>
        <p:txBody>
          <a:bodyPr vert="horz" lIns="91440" tIns="45720" rIns="91440" bIns="45720" rtlCol="0">
            <a:normAutofit/>
          </a:bodyPr>
          <a:lstStyle/>
          <a:p>
            <a:pPr marL="342900" indent="-342900">
              <a:buClr>
                <a:schemeClr val="accent1">
                  <a:lumMod val="75000"/>
                </a:schemeClr>
              </a:buClr>
              <a:buFont typeface="+mj-lt"/>
              <a:buAutoNum type="arabicPeriod" startAt="5"/>
            </a:pPr>
            <a:r>
              <a:rPr lang="en-US" kern="1200" dirty="0">
                <a:latin typeface="+mn-lt"/>
                <a:ea typeface="+mn-ea"/>
                <a:cs typeface="+mn-cs"/>
              </a:rPr>
              <a:t>True or False: Using the Sustainable Buildings Checklist in Portfolio Manager is not required in order to obtain ENERGY STAR Certification for a property.</a:t>
            </a:r>
          </a:p>
          <a:p>
            <a:pPr marL="685800" lvl="1" indent="-342900">
              <a:buClr>
                <a:schemeClr val="accent1">
                  <a:lumMod val="75000"/>
                </a:schemeClr>
              </a:buClr>
              <a:buFont typeface="+mj-lt"/>
              <a:buAutoNum type="alphaLcPeriod"/>
            </a:pPr>
            <a:r>
              <a:rPr lang="en-US" sz="1800" dirty="0">
                <a:solidFill>
                  <a:schemeClr val="tx1"/>
                </a:solidFill>
              </a:rPr>
              <a:t>True</a:t>
            </a:r>
          </a:p>
          <a:p>
            <a:pPr marL="685800" lvl="1" indent="-342900">
              <a:buClr>
                <a:schemeClr val="accent1">
                  <a:lumMod val="75000"/>
                </a:schemeClr>
              </a:buClr>
              <a:buFont typeface="+mj-lt"/>
              <a:buAutoNum type="alphaLcPeriod"/>
            </a:pPr>
            <a:r>
              <a:rPr lang="en-US" sz="1800" dirty="0">
                <a:solidFill>
                  <a:schemeClr val="tx1"/>
                </a:solidFill>
              </a:rPr>
              <a:t>False</a:t>
            </a:r>
          </a:p>
          <a:p>
            <a:pPr>
              <a:buClr>
                <a:schemeClr val="accent1">
                  <a:lumMod val="75000"/>
                </a:schemeClr>
              </a:buClr>
            </a:pPr>
            <a:endParaRPr lang="en-US" kern="1200" dirty="0">
              <a:latin typeface="+mn-lt"/>
              <a:ea typeface="+mn-ea"/>
              <a:cs typeface="+mn-cs"/>
            </a:endParaRPr>
          </a:p>
          <a:p>
            <a:pPr>
              <a:buClr>
                <a:schemeClr val="accent1">
                  <a:lumMod val="75000"/>
                </a:schemeClr>
              </a:buClr>
            </a:pPr>
            <a:endParaRPr lang="en-US" kern="1200" dirty="0">
              <a:latin typeface="+mn-lt"/>
              <a:ea typeface="+mn-ea"/>
              <a:cs typeface="+mn-cs"/>
            </a:endParaRPr>
          </a:p>
          <a:p>
            <a:pPr>
              <a:buClr>
                <a:schemeClr val="accent1">
                  <a:lumMod val="75000"/>
                </a:schemeClr>
              </a:buClr>
            </a:pPr>
            <a:endParaRPr lang="en-US" kern="1200" dirty="0">
              <a:latin typeface="+mn-lt"/>
              <a:ea typeface="+mn-ea"/>
              <a:cs typeface="+mn-cs"/>
            </a:endParaRPr>
          </a:p>
        </p:txBody>
      </p:sp>
    </p:spTree>
    <p:extLst>
      <p:ext uri="{BB962C8B-B14F-4D97-AF65-F5344CB8AC3E}">
        <p14:creationId xmlns:p14="http://schemas.microsoft.com/office/powerpoint/2010/main" val="36372569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949056"/>
          </a:xfrm>
        </p:spPr>
        <p:txBody>
          <a:bodyPr vert="horz" lIns="91440" tIns="45720" rIns="91440" bIns="45720" rtlCol="0" anchor="b">
            <a:normAutofit/>
          </a:bodyPr>
          <a:lstStyle/>
          <a:p>
            <a:r>
              <a:rPr lang="en-US" kern="1200">
                <a:latin typeface="+mj-lt"/>
                <a:ea typeface="+mj-ea"/>
                <a:cs typeface="+mj-cs"/>
              </a:rPr>
              <a:t>Pop Quiz!</a:t>
            </a:r>
          </a:p>
        </p:txBody>
      </p:sp>
      <p:sp>
        <p:nvSpPr>
          <p:cNvPr id="4" name="Content Placeholder 3"/>
          <p:cNvSpPr>
            <a:spLocks noGrp="1"/>
          </p:cNvSpPr>
          <p:nvPr>
            <p:ph type="body" idx="1"/>
          </p:nvPr>
        </p:nvSpPr>
        <p:spPr>
          <a:xfrm>
            <a:off x="831849" y="2883879"/>
            <a:ext cx="9973803" cy="3205773"/>
          </a:xfrm>
        </p:spPr>
        <p:txBody>
          <a:bodyPr vert="horz" lIns="91440" tIns="45720" rIns="91440" bIns="45720" rtlCol="0">
            <a:normAutofit/>
          </a:bodyPr>
          <a:lstStyle/>
          <a:p>
            <a:pPr marL="342900" indent="-342900">
              <a:buClr>
                <a:schemeClr val="accent1">
                  <a:lumMod val="75000"/>
                </a:schemeClr>
              </a:buClr>
              <a:buFont typeface="+mj-lt"/>
              <a:buAutoNum type="arabicPeriod" startAt="5"/>
            </a:pPr>
            <a:r>
              <a:rPr lang="en-US" kern="1200" dirty="0">
                <a:latin typeface="+mn-lt"/>
                <a:ea typeface="+mn-ea"/>
                <a:cs typeface="+mn-cs"/>
              </a:rPr>
              <a:t>True or False: Using the Sustainable Buildings Checklist in Portfolio Manager is not required in order to obtain ENERGY STAR Certification for a property.</a:t>
            </a:r>
          </a:p>
          <a:p>
            <a:pPr marL="685800" lvl="1" indent="-342900">
              <a:buClr>
                <a:schemeClr val="accent1">
                  <a:lumMod val="75000"/>
                </a:schemeClr>
              </a:buClr>
              <a:buFont typeface="+mj-lt"/>
              <a:buAutoNum type="alphaLcPeriod"/>
            </a:pPr>
            <a:r>
              <a:rPr lang="en-US" sz="1800" dirty="0">
                <a:solidFill>
                  <a:srgbClr val="00B050"/>
                </a:solidFill>
              </a:rPr>
              <a:t>True</a:t>
            </a:r>
          </a:p>
          <a:p>
            <a:pPr marL="685800" lvl="1" indent="-342900">
              <a:buClr>
                <a:schemeClr val="accent1">
                  <a:lumMod val="75000"/>
                </a:schemeClr>
              </a:buClr>
              <a:buFont typeface="+mj-lt"/>
              <a:buAutoNum type="alphaLcPeriod"/>
            </a:pPr>
            <a:r>
              <a:rPr lang="en-US" sz="1800" dirty="0">
                <a:solidFill>
                  <a:schemeClr val="tx1"/>
                </a:solidFill>
              </a:rPr>
              <a:t>False</a:t>
            </a:r>
          </a:p>
          <a:p>
            <a:pPr>
              <a:buClr>
                <a:schemeClr val="accent1">
                  <a:lumMod val="75000"/>
                </a:schemeClr>
              </a:buClr>
            </a:pPr>
            <a:endParaRPr lang="en-US" kern="1200" dirty="0">
              <a:latin typeface="+mn-lt"/>
              <a:ea typeface="+mn-ea"/>
              <a:cs typeface="+mn-cs"/>
            </a:endParaRPr>
          </a:p>
          <a:p>
            <a:pPr>
              <a:buClr>
                <a:schemeClr val="accent1">
                  <a:lumMod val="75000"/>
                </a:schemeClr>
              </a:buClr>
            </a:pPr>
            <a:endParaRPr lang="en-US" kern="1200" dirty="0">
              <a:latin typeface="+mn-lt"/>
              <a:ea typeface="+mn-ea"/>
              <a:cs typeface="+mn-cs"/>
            </a:endParaRPr>
          </a:p>
          <a:p>
            <a:pPr>
              <a:buClr>
                <a:schemeClr val="accent1">
                  <a:lumMod val="75000"/>
                </a:schemeClr>
              </a:buClr>
            </a:pPr>
            <a:endParaRPr lang="en-US" kern="1200" dirty="0">
              <a:latin typeface="+mn-lt"/>
              <a:ea typeface="+mn-ea"/>
              <a:cs typeface="+mn-cs"/>
            </a:endParaRPr>
          </a:p>
        </p:txBody>
      </p:sp>
      <p:sp>
        <p:nvSpPr>
          <p:cNvPr id="5" name="TextBox 4">
            <a:extLst>
              <a:ext uri="{FF2B5EF4-FFF2-40B4-BE49-F238E27FC236}">
                <a16:creationId xmlns:a16="http://schemas.microsoft.com/office/drawing/2014/main" id="{A5E50AEA-7C5A-AA67-DE9A-A8ED6C791424}"/>
              </a:ext>
            </a:extLst>
          </p:cNvPr>
          <p:cNvSpPr txBox="1"/>
          <p:nvPr/>
        </p:nvSpPr>
        <p:spPr>
          <a:xfrm>
            <a:off x="6488137" y="3618235"/>
            <a:ext cx="4317515" cy="1138773"/>
          </a:xfrm>
          <a:prstGeom prst="rect">
            <a:avLst/>
          </a:prstGeom>
          <a:noFill/>
          <a:ln>
            <a:solidFill>
              <a:srgbClr val="00B0F0"/>
            </a:solidFill>
          </a:ln>
        </p:spPr>
        <p:txBody>
          <a:bodyPr wrap="square" rtlCol="0">
            <a:spAutoFit/>
          </a:bodyPr>
          <a:lstStyle/>
          <a:p>
            <a:r>
              <a:rPr lang="en-US" sz="1400">
                <a:solidFill>
                  <a:schemeClr val="accent5"/>
                </a:solidFill>
                <a:latin typeface="Univers" pitchFamily="34" charset="0"/>
              </a:rPr>
              <a:t>You </a:t>
            </a:r>
            <a:r>
              <a:rPr lang="en-US" sz="1400" b="1">
                <a:solidFill>
                  <a:schemeClr val="accent5"/>
                </a:solidFill>
                <a:latin typeface="Univers" pitchFamily="34" charset="0"/>
              </a:rPr>
              <a:t>do not </a:t>
            </a:r>
            <a:r>
              <a:rPr lang="en-US" sz="1400">
                <a:solidFill>
                  <a:schemeClr val="accent5"/>
                </a:solidFill>
                <a:latin typeface="Univers" pitchFamily="34" charset="0"/>
              </a:rPr>
              <a:t>need to use the Sustainable Buildings Checklist to obtain ENERGY STAR Certification. However, it can be a valuable tool to evaluate your building’s sustainability. </a:t>
            </a:r>
          </a:p>
          <a:p>
            <a:pPr marL="685800" lvl="1" indent="-228600">
              <a:buFont typeface="+mj-lt"/>
              <a:buAutoNum type="arabicPeriod"/>
            </a:pPr>
            <a:endParaRPr lang="en-US" sz="1200">
              <a:solidFill>
                <a:schemeClr val="accent5"/>
              </a:solidFill>
              <a:latin typeface="Univers"/>
            </a:endParaRPr>
          </a:p>
        </p:txBody>
      </p:sp>
    </p:spTree>
    <p:extLst>
      <p:ext uri="{BB962C8B-B14F-4D97-AF65-F5344CB8AC3E}">
        <p14:creationId xmlns:p14="http://schemas.microsoft.com/office/powerpoint/2010/main" val="34940555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949056"/>
          </a:xfrm>
        </p:spPr>
        <p:txBody>
          <a:bodyPr anchor="b">
            <a:normAutofit/>
          </a:bodyPr>
          <a:lstStyle/>
          <a:p>
            <a:r>
              <a:rPr lang="en-US"/>
              <a:t>Recap</a:t>
            </a:r>
          </a:p>
        </p:txBody>
      </p:sp>
      <p:sp>
        <p:nvSpPr>
          <p:cNvPr id="3" name="Content Placeholder 2"/>
          <p:cNvSpPr>
            <a:spLocks noGrp="1"/>
          </p:cNvSpPr>
          <p:nvPr>
            <p:ph type="body" idx="1"/>
          </p:nvPr>
        </p:nvSpPr>
        <p:spPr>
          <a:xfrm>
            <a:off x="831851" y="2883879"/>
            <a:ext cx="10515600" cy="3205773"/>
          </a:xfrm>
        </p:spPr>
        <p:txBody>
          <a:bodyPr vert="horz" lIns="91440" tIns="45720" rIns="91440" bIns="45720" rtlCol="0" anchor="t">
            <a:normAutofit/>
          </a:bodyPr>
          <a:lstStyle/>
          <a:p>
            <a:r>
              <a:rPr lang="en-US"/>
              <a:t>In this training, we learned how to:</a:t>
            </a:r>
          </a:p>
          <a:p>
            <a:pPr marL="628650" lvl="1" indent="-285750">
              <a:buChar char="•"/>
            </a:pPr>
            <a:r>
              <a:rPr lang="en-US" sz="1800">
                <a:solidFill>
                  <a:schemeClr val="tx1"/>
                </a:solidFill>
              </a:rPr>
              <a:t>Update data using the spreadsheet upload feature </a:t>
            </a:r>
          </a:p>
          <a:p>
            <a:pPr marL="628650" lvl="1" indent="-285750">
              <a:buChar char="•"/>
            </a:pPr>
            <a:r>
              <a:rPr lang="en-US" sz="1800">
                <a:solidFill>
                  <a:schemeClr val="tx1"/>
                </a:solidFill>
              </a:rPr>
              <a:t>Set baseline, goals, and targets to plan energy improvements</a:t>
            </a:r>
          </a:p>
          <a:p>
            <a:pPr marL="628650" lvl="1" indent="-285750">
              <a:buChar char="•"/>
            </a:pPr>
            <a:r>
              <a:rPr lang="en-US" sz="1800">
                <a:solidFill>
                  <a:schemeClr val="tx1"/>
                </a:solidFill>
              </a:rPr>
              <a:t>Create custom reporting templates</a:t>
            </a:r>
            <a:endParaRPr lang="en-US" sz="1800" strike="sngStrike">
              <a:solidFill>
                <a:schemeClr val="tx1"/>
              </a:solidFill>
            </a:endParaRPr>
          </a:p>
          <a:p>
            <a:pPr marL="628650" lvl="1" indent="-285750">
              <a:buChar char="•"/>
            </a:pPr>
            <a:r>
              <a:rPr lang="en-US" sz="1800">
                <a:solidFill>
                  <a:schemeClr val="tx1"/>
                </a:solidFill>
              </a:rPr>
              <a:t>Use the Sustainable Buildings Checklist</a:t>
            </a:r>
          </a:p>
        </p:txBody>
      </p:sp>
      <p:sp>
        <p:nvSpPr>
          <p:cNvPr id="5" name="Slide Number Placeholder 3" hidden="1"/>
          <p:cNvSpPr>
            <a:spLocks noGrp="1"/>
          </p:cNvSpPr>
          <p:nvPr>
            <p:ph type="sldNum" sz="quarter" idx="12"/>
          </p:nvPr>
        </p:nvSpPr>
        <p:spPr/>
        <p:txBody>
          <a:bodyPr/>
          <a:lstStyle/>
          <a:p>
            <a:pPr>
              <a:spcAft>
                <a:spcPts val="600"/>
              </a:spcAft>
            </a:pPr>
            <a:fld id="{F16B175D-26AC-42BA-AF68-CE328C4BE887}" type="slidenum">
              <a:rPr lang="en-US" smtClean="0">
                <a:solidFill>
                  <a:srgbClr val="6F6F6F"/>
                </a:solidFill>
                <a:latin typeface="Univers"/>
              </a:rPr>
              <a:pPr>
                <a:spcAft>
                  <a:spcPts val="600"/>
                </a:spcAft>
              </a:pPr>
              <a:t>53</a:t>
            </a:fld>
            <a:endParaRPr lang="en-US">
              <a:solidFill>
                <a:srgbClr val="6F6F6F"/>
              </a:solidFill>
              <a:latin typeface="Univers"/>
            </a:endParaRPr>
          </a:p>
        </p:txBody>
      </p:sp>
    </p:spTree>
    <p:extLst>
      <p:ext uri="{BB962C8B-B14F-4D97-AF65-F5344CB8AC3E}">
        <p14:creationId xmlns:p14="http://schemas.microsoft.com/office/powerpoint/2010/main" val="5374552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88830" y="564832"/>
            <a:ext cx="8331787" cy="537808"/>
          </a:xfrm>
        </p:spPr>
        <p:txBody>
          <a:bodyPr>
            <a:noAutofit/>
          </a:bodyPr>
          <a:lstStyle/>
          <a:p>
            <a:pPr lvl="0"/>
            <a:r>
              <a:rPr lang="en-US"/>
              <a:t>Extra Help </a:t>
            </a:r>
          </a:p>
        </p:txBody>
      </p:sp>
      <p:sp>
        <p:nvSpPr>
          <p:cNvPr id="3" name="Content Placeholder 2"/>
          <p:cNvSpPr>
            <a:spLocks noGrp="1"/>
          </p:cNvSpPr>
          <p:nvPr>
            <p:ph idx="1"/>
          </p:nvPr>
        </p:nvSpPr>
        <p:spPr>
          <a:xfrm>
            <a:off x="1205425" y="1290667"/>
            <a:ext cx="8496716" cy="4174699"/>
          </a:xfrm>
        </p:spPr>
        <p:txBody>
          <a:bodyPr vert="horz" lIns="91440" tIns="45720" rIns="91440" bIns="45720" rtlCol="0" anchor="t">
            <a:noAutofit/>
          </a:bodyPr>
          <a:lstStyle/>
          <a:p>
            <a:pPr marL="285750" indent="-285750">
              <a:lnSpc>
                <a:spcPct val="150000"/>
              </a:lnSpc>
              <a:spcBef>
                <a:spcPts val="0"/>
              </a:spcBef>
              <a:buClr>
                <a:srgbClr val="00B0F0"/>
              </a:buClr>
            </a:pPr>
            <a:r>
              <a:rPr lang="en-US" sz="1600" b="1">
                <a:solidFill>
                  <a:srgbClr val="595959"/>
                </a:solidFill>
              </a:rPr>
              <a:t>Visit </a:t>
            </a:r>
            <a:r>
              <a:rPr lang="en-US" sz="1600" b="1" u="sng">
                <a:solidFill>
                  <a:srgbClr val="595959"/>
                </a:solidFill>
                <a:hlinkClick r:id="rId3"/>
              </a:rPr>
              <a:t>www.energystar.gov/buildingshelp</a:t>
            </a:r>
            <a:endParaRPr lang="en-US" sz="1600" b="1" u="sng">
              <a:solidFill>
                <a:srgbClr val="595959"/>
              </a:solidFill>
            </a:endParaRPr>
          </a:p>
          <a:p>
            <a:pPr lvl="1">
              <a:lnSpc>
                <a:spcPct val="150000"/>
              </a:lnSpc>
              <a:spcBef>
                <a:spcPts val="0"/>
              </a:spcBef>
              <a:buClr>
                <a:srgbClr val="00B0F0"/>
              </a:buClr>
              <a:buFont typeface="Courier New" panose="02070309020205020404" pitchFamily="49" charset="0"/>
              <a:buChar char="o"/>
            </a:pPr>
            <a:r>
              <a:rPr lang="en-US" sz="1500">
                <a:solidFill>
                  <a:srgbClr val="595959"/>
                </a:solidFill>
              </a:rPr>
              <a:t>Extensive list of FAQs</a:t>
            </a:r>
          </a:p>
          <a:p>
            <a:pPr lvl="1">
              <a:lnSpc>
                <a:spcPct val="150000"/>
              </a:lnSpc>
              <a:spcBef>
                <a:spcPts val="0"/>
              </a:spcBef>
              <a:buClr>
                <a:srgbClr val="00B0F0"/>
              </a:buClr>
              <a:buFont typeface="Courier New" panose="02070309020205020404" pitchFamily="49" charset="0"/>
              <a:buChar char="o"/>
            </a:pPr>
            <a:r>
              <a:rPr lang="en-US" sz="1500">
                <a:solidFill>
                  <a:srgbClr val="595959"/>
                </a:solidFill>
              </a:rPr>
              <a:t>Online form to submit technical questions or comments</a:t>
            </a:r>
          </a:p>
          <a:p>
            <a:pPr marL="285750" indent="-285750">
              <a:lnSpc>
                <a:spcPct val="150000"/>
              </a:lnSpc>
              <a:spcBef>
                <a:spcPts val="0"/>
              </a:spcBef>
              <a:buClr>
                <a:srgbClr val="00B0F0"/>
              </a:buClr>
              <a:buFont typeface="Arial"/>
              <a:buChar char="•"/>
            </a:pPr>
            <a:r>
              <a:rPr lang="en-US" sz="1500" b="1">
                <a:solidFill>
                  <a:srgbClr val="595959"/>
                </a:solidFill>
              </a:rPr>
              <a:t>Additional Portfolio Manager training resources available at: </a:t>
            </a:r>
            <a:r>
              <a:rPr lang="en-US" sz="1500" b="1">
                <a:solidFill>
                  <a:srgbClr val="595959"/>
                </a:solidFill>
                <a:hlinkClick r:id="rId4"/>
              </a:rPr>
              <a:t>www.energystar.gov/buildings/training</a:t>
            </a:r>
            <a:r>
              <a:rPr lang="en-US" sz="1500" b="1">
                <a:solidFill>
                  <a:srgbClr val="595959"/>
                </a:solidFill>
              </a:rPr>
              <a:t> </a:t>
            </a:r>
          </a:p>
          <a:p>
            <a:pPr lvl="1">
              <a:lnSpc>
                <a:spcPct val="150000"/>
              </a:lnSpc>
              <a:spcBef>
                <a:spcPts val="0"/>
              </a:spcBef>
              <a:buClr>
                <a:srgbClr val="00B0F0"/>
              </a:buClr>
              <a:buFont typeface="Courier New" panose="02070309020205020404" pitchFamily="49" charset="0"/>
              <a:buChar char="o"/>
            </a:pPr>
            <a:r>
              <a:rPr lang="en-US" sz="1500">
                <a:solidFill>
                  <a:srgbClr val="595959"/>
                </a:solidFill>
              </a:rPr>
              <a:t>Step-by-step documents (PDF)</a:t>
            </a:r>
          </a:p>
          <a:p>
            <a:pPr lvl="1">
              <a:lnSpc>
                <a:spcPct val="150000"/>
              </a:lnSpc>
              <a:spcBef>
                <a:spcPts val="0"/>
              </a:spcBef>
              <a:buClr>
                <a:srgbClr val="00B0F0"/>
              </a:buClr>
              <a:buFont typeface="Courier New" panose="02070309020205020404" pitchFamily="49" charset="0"/>
              <a:buChar char="o"/>
            </a:pPr>
            <a:r>
              <a:rPr lang="en-US" sz="1500">
                <a:solidFill>
                  <a:srgbClr val="595959"/>
                </a:solidFill>
              </a:rPr>
              <a:t>Access to recorded trainings and short videos</a:t>
            </a:r>
          </a:p>
          <a:p>
            <a:pPr lvl="1">
              <a:lnSpc>
                <a:spcPct val="150000"/>
              </a:lnSpc>
              <a:spcBef>
                <a:spcPts val="0"/>
              </a:spcBef>
              <a:buClr>
                <a:srgbClr val="00B0F0"/>
              </a:buClr>
              <a:buFont typeface="Courier New" panose="02070309020205020404" pitchFamily="49" charset="0"/>
              <a:buChar char="o"/>
            </a:pPr>
            <a:r>
              <a:rPr lang="en-US" sz="1500">
                <a:solidFill>
                  <a:srgbClr val="595959"/>
                </a:solidFill>
              </a:rPr>
              <a:t>Information on upcoming trainings</a:t>
            </a:r>
            <a:endParaRPr lang="en-US" sz="1500" b="1">
              <a:solidFill>
                <a:srgbClr val="595959"/>
              </a:solidFill>
            </a:endParaRPr>
          </a:p>
          <a:p>
            <a:pPr marL="285750" indent="-285750">
              <a:lnSpc>
                <a:spcPct val="150000"/>
              </a:lnSpc>
              <a:spcBef>
                <a:spcPts val="0"/>
              </a:spcBef>
              <a:buClr>
                <a:srgbClr val="00B0F0"/>
              </a:buClr>
            </a:pPr>
            <a:r>
              <a:rPr lang="en-US" sz="1500" b="1">
                <a:solidFill>
                  <a:srgbClr val="595959"/>
                </a:solidFill>
              </a:rPr>
              <a:t>Ask the Expert</a:t>
            </a:r>
          </a:p>
          <a:p>
            <a:pPr lvl="1">
              <a:lnSpc>
                <a:spcPct val="150000"/>
              </a:lnSpc>
              <a:spcBef>
                <a:spcPts val="0"/>
              </a:spcBef>
              <a:buClr>
                <a:srgbClr val="00B0F0"/>
              </a:buClr>
              <a:buFont typeface="Courier New" panose="02070309020205020404" pitchFamily="49" charset="0"/>
              <a:buChar char="o"/>
            </a:pPr>
            <a:r>
              <a:rPr lang="en-US" sz="1500">
                <a:solidFill>
                  <a:srgbClr val="595959"/>
                </a:solidFill>
              </a:rPr>
              <a:t>Wednesdays at 12:00 noon ET. It's an open Q&amp;A for Portfolio Manager questions. </a:t>
            </a:r>
          </a:p>
          <a:p>
            <a:pPr lvl="1">
              <a:lnSpc>
                <a:spcPct val="150000"/>
              </a:lnSpc>
              <a:spcBef>
                <a:spcPts val="0"/>
              </a:spcBef>
              <a:buClr>
                <a:srgbClr val="00B0F0"/>
              </a:buClr>
              <a:buFont typeface="Courier New" panose="02070309020205020404" pitchFamily="49" charset="0"/>
              <a:buChar char="o"/>
            </a:pPr>
            <a:r>
              <a:rPr lang="en-US" sz="1500">
                <a:solidFill>
                  <a:srgbClr val="595959"/>
                </a:solidFill>
                <a:hlinkClick r:id="rId5"/>
              </a:rPr>
              <a:t>https://energystar-mesa.force.com/PortfolioManager/s/article/When-are-the-Ask-The-Expert-webinars-1600088554111</a:t>
            </a:r>
            <a:r>
              <a:rPr lang="en-US" sz="1500">
                <a:solidFill>
                  <a:srgbClr val="595959"/>
                </a:solidFill>
              </a:rPr>
              <a:t> </a:t>
            </a:r>
          </a:p>
          <a:p>
            <a:pPr marL="285750" indent="-285750">
              <a:lnSpc>
                <a:spcPct val="150000"/>
              </a:lnSpc>
              <a:spcBef>
                <a:spcPts val="0"/>
              </a:spcBef>
              <a:buClr>
                <a:srgbClr val="00B0F0"/>
              </a:buClr>
              <a:buFont typeface="Arial"/>
              <a:buChar char="•"/>
            </a:pPr>
            <a:r>
              <a:rPr lang="en-US" sz="1500" b="1">
                <a:solidFill>
                  <a:srgbClr val="595959"/>
                </a:solidFill>
              </a:rPr>
              <a:t>Register for regular webinars at: </a:t>
            </a:r>
            <a:r>
              <a:rPr lang="en-US" sz="1500" b="1">
                <a:solidFill>
                  <a:srgbClr val="595959"/>
                </a:solidFill>
                <a:hlinkClick r:id="rId6"/>
              </a:rPr>
              <a:t>https://www.energystar.gov/buildings/training/live_online_training </a:t>
            </a:r>
            <a:endParaRPr lang="en-US" sz="1500" b="1">
              <a:solidFill>
                <a:srgbClr val="595959"/>
              </a:solidFill>
            </a:endParaRPr>
          </a:p>
          <a:p>
            <a:pPr marL="285750" indent="-285750">
              <a:lnSpc>
                <a:spcPct val="150000"/>
              </a:lnSpc>
              <a:spcBef>
                <a:spcPts val="0"/>
              </a:spcBef>
              <a:buClr>
                <a:srgbClr val="00B0F0"/>
              </a:buClr>
              <a:buFont typeface="Arial"/>
              <a:buChar char="•"/>
            </a:pPr>
            <a:r>
              <a:rPr lang="en-US" sz="1500" b="1">
                <a:solidFill>
                  <a:srgbClr val="595959"/>
                </a:solidFill>
              </a:rPr>
              <a:t>Portfolio Manager Technical Reference Series: </a:t>
            </a:r>
            <a:r>
              <a:rPr lang="en-US" sz="1500" b="1">
                <a:solidFill>
                  <a:srgbClr val="595959"/>
                </a:solidFill>
                <a:hlinkClick r:id="rId7"/>
              </a:rPr>
              <a:t>https://www.energystar.gov/buildings/tools-and-resources?f0=im_field_select_primary_category:1522</a:t>
            </a:r>
            <a:r>
              <a:rPr lang="en-US" sz="1500" b="1">
                <a:solidFill>
                  <a:srgbClr val="595959"/>
                </a:solidFill>
              </a:rPr>
              <a:t> </a:t>
            </a:r>
          </a:p>
          <a:p>
            <a:pPr>
              <a:lnSpc>
                <a:spcPct val="130000"/>
              </a:lnSpc>
            </a:pPr>
            <a:endParaRPr lang="en-US"/>
          </a:p>
        </p:txBody>
      </p:sp>
      <p:sp>
        <p:nvSpPr>
          <p:cNvPr id="5" name="Slide Number Placeholder 3"/>
          <p:cNvSpPr>
            <a:spLocks noGrp="1"/>
          </p:cNvSpPr>
          <p:nvPr>
            <p:ph type="sldNum" sz="quarter" idx="12"/>
          </p:nvPr>
        </p:nvSpPr>
        <p:spPr/>
        <p:txBody>
          <a:bodyPr/>
          <a:lstStyle/>
          <a:p>
            <a:fld id="{F16B175D-26AC-42BA-AF68-CE328C4BE887}" type="slidenum">
              <a:rPr lang="en-US" smtClean="0">
                <a:solidFill>
                  <a:srgbClr val="6F6F6F"/>
                </a:solidFill>
                <a:latin typeface="Univers"/>
              </a:rPr>
              <a:pPr/>
              <a:t>54</a:t>
            </a:fld>
            <a:endParaRPr lang="en-US">
              <a:solidFill>
                <a:srgbClr val="6F6F6F"/>
              </a:solidFill>
              <a:latin typeface="Univers"/>
            </a:endParaRPr>
          </a:p>
        </p:txBody>
      </p:sp>
    </p:spTree>
    <p:extLst>
      <p:ext uri="{BB962C8B-B14F-4D97-AF65-F5344CB8AC3E}">
        <p14:creationId xmlns:p14="http://schemas.microsoft.com/office/powerpoint/2010/main" val="14940276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5508" y="1141431"/>
            <a:ext cx="5880984" cy="537808"/>
          </a:xfrm>
        </p:spPr>
        <p:txBody>
          <a:bodyPr>
            <a:noAutofit/>
          </a:bodyPr>
          <a:lstStyle/>
          <a:p>
            <a:pPr algn="ctr"/>
            <a:r>
              <a:rPr lang="en-US" sz="3600"/>
              <a:t>Thank you for attending!</a:t>
            </a:r>
          </a:p>
        </p:txBody>
      </p:sp>
      <p:sp>
        <p:nvSpPr>
          <p:cNvPr id="8" name="Slide Number Placeholder 3"/>
          <p:cNvSpPr>
            <a:spLocks noGrp="1"/>
          </p:cNvSpPr>
          <p:nvPr>
            <p:ph type="sldNum" sz="quarter" idx="12"/>
          </p:nvPr>
        </p:nvSpPr>
        <p:spPr/>
        <p:txBody>
          <a:bodyPr/>
          <a:lstStyle/>
          <a:p>
            <a:fld id="{F16B175D-26AC-42BA-AF68-CE328C4BE887}" type="slidenum">
              <a:rPr lang="en-US" dirty="0" smtClean="0">
                <a:solidFill>
                  <a:srgbClr val="6F6F6F"/>
                </a:solidFill>
                <a:latin typeface="Univers"/>
              </a:rPr>
              <a:pPr/>
              <a:t>55</a:t>
            </a:fld>
            <a:endParaRPr lang="en-US">
              <a:solidFill>
                <a:srgbClr val="6F6F6F"/>
              </a:solidFill>
              <a:latin typeface="Univers"/>
            </a:endParaRPr>
          </a:p>
        </p:txBody>
      </p:sp>
      <p:sp>
        <p:nvSpPr>
          <p:cNvPr id="6" name="Rectangle 4"/>
          <p:cNvSpPr txBox="1">
            <a:spLocks/>
          </p:cNvSpPr>
          <p:nvPr/>
        </p:nvSpPr>
        <p:spPr bwMode="auto">
          <a:xfrm>
            <a:off x="2209800" y="1955724"/>
            <a:ext cx="7772400" cy="91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4000" b="1">
                <a:solidFill>
                  <a:schemeClr val="tx1"/>
                </a:solidFill>
                <a:latin typeface="Arial" charset="0"/>
                <a:cs typeface="Arial" charset="0"/>
              </a:defRPr>
            </a:lvl2pPr>
            <a:lvl3pPr algn="l" rtl="0" eaLnBrk="0" fontAlgn="base" hangingPunct="0">
              <a:spcBef>
                <a:spcPct val="0"/>
              </a:spcBef>
              <a:spcAft>
                <a:spcPct val="0"/>
              </a:spcAft>
              <a:defRPr sz="4000" b="1">
                <a:solidFill>
                  <a:schemeClr val="tx1"/>
                </a:solidFill>
                <a:latin typeface="Arial" charset="0"/>
                <a:cs typeface="Arial" charset="0"/>
              </a:defRPr>
            </a:lvl3pPr>
            <a:lvl4pPr algn="l" rtl="0" eaLnBrk="0" fontAlgn="base" hangingPunct="0">
              <a:spcBef>
                <a:spcPct val="0"/>
              </a:spcBef>
              <a:spcAft>
                <a:spcPct val="0"/>
              </a:spcAft>
              <a:defRPr sz="4000" b="1">
                <a:solidFill>
                  <a:schemeClr val="tx1"/>
                </a:solidFill>
                <a:latin typeface="Arial" charset="0"/>
                <a:cs typeface="Arial" charset="0"/>
              </a:defRPr>
            </a:lvl4pPr>
            <a:lvl5pPr algn="l" rtl="0" eaLnBrk="0" fontAlgn="base" hangingPunct="0">
              <a:spcBef>
                <a:spcPct val="0"/>
              </a:spcBef>
              <a:spcAft>
                <a:spcPct val="0"/>
              </a:spcAft>
              <a:defRPr sz="4000" b="1">
                <a:solidFill>
                  <a:schemeClr val="tx1"/>
                </a:solidFill>
                <a:latin typeface="Arial" charset="0"/>
                <a:cs typeface="Arial" charset="0"/>
              </a:defRPr>
            </a:lvl5pPr>
            <a:lvl6pPr marL="457200" algn="l" rtl="0" eaLnBrk="1" fontAlgn="base" hangingPunct="1">
              <a:spcBef>
                <a:spcPct val="0"/>
              </a:spcBef>
              <a:spcAft>
                <a:spcPct val="0"/>
              </a:spcAft>
              <a:defRPr sz="4000" b="1">
                <a:solidFill>
                  <a:schemeClr val="tx1"/>
                </a:solidFill>
                <a:latin typeface="Arial" charset="0"/>
                <a:cs typeface="Arial" charset="0"/>
              </a:defRPr>
            </a:lvl6pPr>
            <a:lvl7pPr marL="914400" algn="l" rtl="0" eaLnBrk="1" fontAlgn="base" hangingPunct="1">
              <a:spcBef>
                <a:spcPct val="0"/>
              </a:spcBef>
              <a:spcAft>
                <a:spcPct val="0"/>
              </a:spcAft>
              <a:defRPr sz="4000" b="1">
                <a:solidFill>
                  <a:schemeClr val="tx1"/>
                </a:solidFill>
                <a:latin typeface="Arial" charset="0"/>
                <a:cs typeface="Arial" charset="0"/>
              </a:defRPr>
            </a:lvl7pPr>
            <a:lvl8pPr marL="1371600" algn="l" rtl="0" eaLnBrk="1" fontAlgn="base" hangingPunct="1">
              <a:spcBef>
                <a:spcPct val="0"/>
              </a:spcBef>
              <a:spcAft>
                <a:spcPct val="0"/>
              </a:spcAft>
              <a:defRPr sz="4000" b="1">
                <a:solidFill>
                  <a:schemeClr val="tx1"/>
                </a:solidFill>
                <a:latin typeface="Arial" charset="0"/>
                <a:cs typeface="Arial" charset="0"/>
              </a:defRPr>
            </a:lvl8pPr>
            <a:lvl9pPr marL="1828800" algn="l" rtl="0" eaLnBrk="1" fontAlgn="base" hangingPunct="1">
              <a:spcBef>
                <a:spcPct val="0"/>
              </a:spcBef>
              <a:spcAft>
                <a:spcPct val="0"/>
              </a:spcAft>
              <a:defRPr sz="4000" b="1">
                <a:solidFill>
                  <a:schemeClr val="tx1"/>
                </a:solidFill>
                <a:latin typeface="Arial" charset="0"/>
                <a:cs typeface="Arial" charset="0"/>
              </a:defRPr>
            </a:lvl9pPr>
          </a:lstStyle>
          <a:p>
            <a:pPr algn="ctr" defTabSz="914400" eaLnBrk="1" hangingPunct="1"/>
            <a:r>
              <a:rPr lang="en-US" sz="3600">
                <a:solidFill>
                  <a:srgbClr val="6F6F6F"/>
                </a:solidFill>
                <a:latin typeface="Univers"/>
                <a:cs typeface="Univers"/>
              </a:rPr>
              <a:t>Questions?</a:t>
            </a:r>
          </a:p>
        </p:txBody>
      </p:sp>
      <p:sp>
        <p:nvSpPr>
          <p:cNvPr id="7" name="Rectangle 4"/>
          <p:cNvSpPr txBox="1">
            <a:spLocks/>
          </p:cNvSpPr>
          <p:nvPr/>
        </p:nvSpPr>
        <p:spPr bwMode="auto">
          <a:xfrm>
            <a:off x="2173045" y="4246545"/>
            <a:ext cx="8153400" cy="147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4000" b="1">
                <a:solidFill>
                  <a:schemeClr val="tx1"/>
                </a:solidFill>
                <a:latin typeface="Arial" charset="0"/>
                <a:cs typeface="Arial" charset="0"/>
              </a:defRPr>
            </a:lvl2pPr>
            <a:lvl3pPr algn="l" rtl="0" eaLnBrk="0" fontAlgn="base" hangingPunct="0">
              <a:spcBef>
                <a:spcPct val="0"/>
              </a:spcBef>
              <a:spcAft>
                <a:spcPct val="0"/>
              </a:spcAft>
              <a:defRPr sz="4000" b="1">
                <a:solidFill>
                  <a:schemeClr val="tx1"/>
                </a:solidFill>
                <a:latin typeface="Arial" charset="0"/>
                <a:cs typeface="Arial" charset="0"/>
              </a:defRPr>
            </a:lvl3pPr>
            <a:lvl4pPr algn="l" rtl="0" eaLnBrk="0" fontAlgn="base" hangingPunct="0">
              <a:spcBef>
                <a:spcPct val="0"/>
              </a:spcBef>
              <a:spcAft>
                <a:spcPct val="0"/>
              </a:spcAft>
              <a:defRPr sz="4000" b="1">
                <a:solidFill>
                  <a:schemeClr val="tx1"/>
                </a:solidFill>
                <a:latin typeface="Arial" charset="0"/>
                <a:cs typeface="Arial" charset="0"/>
              </a:defRPr>
            </a:lvl4pPr>
            <a:lvl5pPr algn="l" rtl="0" eaLnBrk="0" fontAlgn="base" hangingPunct="0">
              <a:spcBef>
                <a:spcPct val="0"/>
              </a:spcBef>
              <a:spcAft>
                <a:spcPct val="0"/>
              </a:spcAft>
              <a:defRPr sz="4000" b="1">
                <a:solidFill>
                  <a:schemeClr val="tx1"/>
                </a:solidFill>
                <a:latin typeface="Arial" charset="0"/>
                <a:cs typeface="Arial" charset="0"/>
              </a:defRPr>
            </a:lvl5pPr>
            <a:lvl6pPr marL="457200" algn="l" rtl="0" eaLnBrk="1" fontAlgn="base" hangingPunct="1">
              <a:spcBef>
                <a:spcPct val="0"/>
              </a:spcBef>
              <a:spcAft>
                <a:spcPct val="0"/>
              </a:spcAft>
              <a:defRPr sz="4000" b="1">
                <a:solidFill>
                  <a:schemeClr val="tx1"/>
                </a:solidFill>
                <a:latin typeface="Arial" charset="0"/>
                <a:cs typeface="Arial" charset="0"/>
              </a:defRPr>
            </a:lvl6pPr>
            <a:lvl7pPr marL="914400" algn="l" rtl="0" eaLnBrk="1" fontAlgn="base" hangingPunct="1">
              <a:spcBef>
                <a:spcPct val="0"/>
              </a:spcBef>
              <a:spcAft>
                <a:spcPct val="0"/>
              </a:spcAft>
              <a:defRPr sz="4000" b="1">
                <a:solidFill>
                  <a:schemeClr val="tx1"/>
                </a:solidFill>
                <a:latin typeface="Arial" charset="0"/>
                <a:cs typeface="Arial" charset="0"/>
              </a:defRPr>
            </a:lvl7pPr>
            <a:lvl8pPr marL="1371600" algn="l" rtl="0" eaLnBrk="1" fontAlgn="base" hangingPunct="1">
              <a:spcBef>
                <a:spcPct val="0"/>
              </a:spcBef>
              <a:spcAft>
                <a:spcPct val="0"/>
              </a:spcAft>
              <a:defRPr sz="4000" b="1">
                <a:solidFill>
                  <a:schemeClr val="tx1"/>
                </a:solidFill>
                <a:latin typeface="Arial" charset="0"/>
                <a:cs typeface="Arial" charset="0"/>
              </a:defRPr>
            </a:lvl8pPr>
            <a:lvl9pPr marL="1828800" algn="l" rtl="0" eaLnBrk="1" fontAlgn="base" hangingPunct="1">
              <a:spcBef>
                <a:spcPct val="0"/>
              </a:spcBef>
              <a:spcAft>
                <a:spcPct val="0"/>
              </a:spcAft>
              <a:defRPr sz="4000" b="1">
                <a:solidFill>
                  <a:schemeClr val="tx1"/>
                </a:solidFill>
                <a:latin typeface="Arial" charset="0"/>
                <a:cs typeface="Arial" charset="0"/>
              </a:defRPr>
            </a:lvl9pPr>
          </a:lstStyle>
          <a:p>
            <a:pPr algn="ctr" defTabSz="914400" eaLnBrk="1" hangingPunct="1"/>
            <a:endParaRPr lang="en-US" sz="2000" b="0">
              <a:solidFill>
                <a:srgbClr val="595959"/>
              </a:solidFill>
              <a:latin typeface="Univers"/>
              <a:cs typeface="Univers"/>
            </a:endParaRPr>
          </a:p>
          <a:p>
            <a:pPr algn="ctr" defTabSz="914400" eaLnBrk="1" hangingPunct="1"/>
            <a:r>
              <a:rPr lang="en-US" sz="2000" b="0">
                <a:solidFill>
                  <a:srgbClr val="595959"/>
                </a:solidFill>
                <a:latin typeface="Univers"/>
                <a:cs typeface="Univers"/>
              </a:rPr>
              <a:t>If you have any questions on Portfolio Manager </a:t>
            </a:r>
          </a:p>
          <a:p>
            <a:pPr algn="ctr" defTabSz="914400" eaLnBrk="1" hangingPunct="1"/>
            <a:r>
              <a:rPr lang="en-US" sz="2000" b="0">
                <a:solidFill>
                  <a:srgbClr val="595959"/>
                </a:solidFill>
                <a:latin typeface="Univers"/>
                <a:cs typeface="Univers"/>
              </a:rPr>
              <a:t>or the ENERGY STAR program, contact us at:</a:t>
            </a:r>
            <a:br>
              <a:rPr lang="en-US" sz="2000" b="0">
                <a:solidFill>
                  <a:srgbClr val="595959"/>
                </a:solidFill>
                <a:latin typeface="Univers"/>
                <a:cs typeface="Univers"/>
              </a:rPr>
            </a:br>
            <a:r>
              <a:rPr lang="en-US" sz="2000" b="0">
                <a:solidFill>
                  <a:srgbClr val="595959"/>
                </a:solidFill>
                <a:latin typeface="Univers"/>
                <a:cs typeface="Univers"/>
                <a:hlinkClick r:id="rId3"/>
              </a:rPr>
              <a:t>www.energystar.gov/BuildingsHelp</a:t>
            </a:r>
            <a:endParaRPr lang="en-US" sz="2000">
              <a:solidFill>
                <a:srgbClr val="595959"/>
              </a:solidFill>
              <a:latin typeface="Univers"/>
              <a:cs typeface="Univers"/>
            </a:endParaRPr>
          </a:p>
        </p:txBody>
      </p:sp>
      <p:sp>
        <p:nvSpPr>
          <p:cNvPr id="3" name="TextBox 2">
            <a:extLst>
              <a:ext uri="{FF2B5EF4-FFF2-40B4-BE49-F238E27FC236}">
                <a16:creationId xmlns:a16="http://schemas.microsoft.com/office/drawing/2014/main" id="{93D146FF-86B9-49CB-A028-AB93BECFBBD2}"/>
              </a:ext>
            </a:extLst>
          </p:cNvPr>
          <p:cNvSpPr txBox="1"/>
          <p:nvPr/>
        </p:nvSpPr>
        <p:spPr>
          <a:xfrm>
            <a:off x="1526090" y="4007007"/>
            <a:ext cx="9144000" cy="430887"/>
          </a:xfrm>
          <a:prstGeom prst="rect">
            <a:avLst/>
          </a:prstGeom>
          <a:noFill/>
        </p:spPr>
        <p:txBody>
          <a:bodyPr wrap="square" rtlCol="0">
            <a:spAutoFit/>
          </a:bodyPr>
          <a:lstStyle/>
          <a:p>
            <a:pPr algn="ctr"/>
            <a:r>
              <a:rPr lang="en-US" sz="2200" b="1">
                <a:solidFill>
                  <a:srgbClr val="2474BF"/>
                </a:solidFill>
                <a:latin typeface="Univers" panose="020B0503020202020204" pitchFamily="34" charset="0"/>
              </a:rPr>
              <a:t>Slides will be sent to all webinar registrants after today’s session</a:t>
            </a:r>
            <a:endParaRPr lang="en-US" sz="2200" b="1">
              <a:latin typeface="Univers" panose="020B0503020202020204" pitchFamily="34" charset="0"/>
            </a:endParaRPr>
          </a:p>
        </p:txBody>
      </p:sp>
    </p:spTree>
    <p:extLst>
      <p:ext uri="{BB962C8B-B14F-4D97-AF65-F5344CB8AC3E}">
        <p14:creationId xmlns:p14="http://schemas.microsoft.com/office/powerpoint/2010/main" val="1853874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application&#10;&#10;Description automatically generated">
            <a:extLst>
              <a:ext uri="{FF2B5EF4-FFF2-40B4-BE49-F238E27FC236}">
                <a16:creationId xmlns:a16="http://schemas.microsoft.com/office/drawing/2014/main" id="{3C26A19C-3AA6-4756-AE24-7218994BFBC7}"/>
              </a:ext>
            </a:extLst>
          </p:cNvPr>
          <p:cNvPicPr>
            <a:picLocks noChangeAspect="1"/>
          </p:cNvPicPr>
          <p:nvPr/>
        </p:nvPicPr>
        <p:blipFill>
          <a:blip r:embed="rId3"/>
          <a:stretch>
            <a:fillRect/>
          </a:stretch>
        </p:blipFill>
        <p:spPr>
          <a:xfrm>
            <a:off x="2722831" y="837011"/>
            <a:ext cx="5726624" cy="5136668"/>
          </a:xfrm>
          <a:prstGeom prst="rect">
            <a:avLst/>
          </a:prstGeom>
        </p:spPr>
      </p:pic>
      <p:sp>
        <p:nvSpPr>
          <p:cNvPr id="2" name="TextBox 1"/>
          <p:cNvSpPr txBox="1"/>
          <p:nvPr/>
        </p:nvSpPr>
        <p:spPr>
          <a:xfrm>
            <a:off x="1718107" y="2037136"/>
            <a:ext cx="1193430" cy="1208616"/>
          </a:xfrm>
          <a:prstGeom prst="rect">
            <a:avLst/>
          </a:prstGeom>
        </p:spPr>
        <p:txBody>
          <a:bodyPr vert="horz" wrap="square" lIns="91440" tIns="45720" rIns="91440" bIns="45720" rtlCol="0" anchor="ctr">
            <a:noAutofit/>
          </a:bodyPr>
          <a:lstStyle/>
          <a:p>
            <a:pPr defTabSz="914400">
              <a:spcBef>
                <a:spcPct val="0"/>
              </a:spcBef>
            </a:pPr>
            <a:r>
              <a:rPr lang="en-US" sz="1600" b="1">
                <a:solidFill>
                  <a:schemeClr val="bg1">
                    <a:lumMod val="65000"/>
                  </a:schemeClr>
                </a:solidFill>
                <a:latin typeface="Univers"/>
                <a:cs typeface="Univers"/>
              </a:rPr>
              <a:t>Scroll to Manage Portfolio menu</a:t>
            </a:r>
            <a:endParaRPr lang="en-US" sz="1600" b="1">
              <a:solidFill>
                <a:srgbClr val="3F3F3F">
                  <a:lumMod val="50000"/>
                  <a:lumOff val="50000"/>
                </a:srgbClr>
              </a:solidFill>
              <a:latin typeface="Univers"/>
              <a:cs typeface="Univers"/>
            </a:endParaRPr>
          </a:p>
        </p:txBody>
      </p:sp>
      <p:cxnSp>
        <p:nvCxnSpPr>
          <p:cNvPr id="12" name="Straight Arrow Connector 11"/>
          <p:cNvCxnSpPr>
            <a:cxnSpLocks/>
          </p:cNvCxnSpPr>
          <p:nvPr/>
        </p:nvCxnSpPr>
        <p:spPr>
          <a:xfrm>
            <a:off x="2195499" y="3212353"/>
            <a:ext cx="708817" cy="79979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 name="Title 2">
            <a:extLst>
              <a:ext uri="{FF2B5EF4-FFF2-40B4-BE49-F238E27FC236}">
                <a16:creationId xmlns:a16="http://schemas.microsoft.com/office/drawing/2014/main" id="{4B573435-4CD2-D0E3-8464-247E06CB598E}"/>
              </a:ext>
            </a:extLst>
          </p:cNvPr>
          <p:cNvSpPr>
            <a:spLocks noGrp="1"/>
          </p:cNvSpPr>
          <p:nvPr>
            <p:ph type="title"/>
          </p:nvPr>
        </p:nvSpPr>
        <p:spPr>
          <a:xfrm>
            <a:off x="2136069" y="155115"/>
            <a:ext cx="7803374" cy="681897"/>
          </a:xfrm>
        </p:spPr>
        <p:txBody>
          <a:bodyPr/>
          <a:lstStyle/>
          <a:p>
            <a:r>
              <a:rPr lang="en-US"/>
              <a:t>Update data using the spreadsheet upload feature</a:t>
            </a:r>
          </a:p>
        </p:txBody>
      </p:sp>
      <p:sp>
        <p:nvSpPr>
          <p:cNvPr id="13" name="Slide Number Placeholder 3"/>
          <p:cNvSpPr>
            <a:spLocks noGrp="1"/>
          </p:cNvSpPr>
          <p:nvPr>
            <p:ph type="sldNum" sz="quarter" idx="12"/>
          </p:nvPr>
        </p:nvSpPr>
        <p:spPr/>
        <p:txBody>
          <a:bodyPr/>
          <a:lstStyle/>
          <a:p>
            <a:fld id="{F16B175D-26AC-42BA-AF68-CE328C4BE887}" type="slidenum">
              <a:rPr lang="en-US" smtClean="0">
                <a:solidFill>
                  <a:srgbClr val="6F6F6F"/>
                </a:solidFill>
                <a:latin typeface="Univers"/>
              </a:rPr>
              <a:pPr/>
              <a:t>6</a:t>
            </a:fld>
            <a:endParaRPr lang="en-US">
              <a:solidFill>
                <a:srgbClr val="6F6F6F"/>
              </a:solidFill>
              <a:latin typeface="Univers"/>
            </a:endParaRPr>
          </a:p>
        </p:txBody>
      </p:sp>
      <p:cxnSp>
        <p:nvCxnSpPr>
          <p:cNvPr id="14" name="Straight Arrow Connector 13">
            <a:extLst>
              <a:ext uri="{FF2B5EF4-FFF2-40B4-BE49-F238E27FC236}">
                <a16:creationId xmlns:a16="http://schemas.microsoft.com/office/drawing/2014/main" id="{9E666F82-5CE5-4AA3-AA8B-948709B7A0B1}"/>
              </a:ext>
            </a:extLst>
          </p:cNvPr>
          <p:cNvCxnSpPr>
            <a:cxnSpLocks/>
          </p:cNvCxnSpPr>
          <p:nvPr/>
        </p:nvCxnSpPr>
        <p:spPr>
          <a:xfrm flipV="1">
            <a:off x="4556681" y="3628572"/>
            <a:ext cx="2962153" cy="45537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5" name="Picture 5" descr="Graphical user interface, text, application, chat or text message&#10;&#10;Description automatically generated">
            <a:extLst>
              <a:ext uri="{FF2B5EF4-FFF2-40B4-BE49-F238E27FC236}">
                <a16:creationId xmlns:a16="http://schemas.microsoft.com/office/drawing/2014/main" id="{D4417397-9A18-25F3-25F1-75C9CE98BE10}"/>
              </a:ext>
            </a:extLst>
          </p:cNvPr>
          <p:cNvPicPr>
            <a:picLocks noChangeAspect="1"/>
          </p:cNvPicPr>
          <p:nvPr/>
        </p:nvPicPr>
        <p:blipFill>
          <a:blip r:embed="rId4"/>
          <a:stretch>
            <a:fillRect/>
          </a:stretch>
        </p:blipFill>
        <p:spPr>
          <a:xfrm>
            <a:off x="7113238" y="2132546"/>
            <a:ext cx="2672435" cy="4114800"/>
          </a:xfrm>
          <a:prstGeom prst="rect">
            <a:avLst/>
          </a:prstGeom>
        </p:spPr>
      </p:pic>
      <p:sp>
        <p:nvSpPr>
          <p:cNvPr id="11" name="Oval 10"/>
          <p:cNvSpPr/>
          <p:nvPr/>
        </p:nvSpPr>
        <p:spPr>
          <a:xfrm>
            <a:off x="7091090" y="3006942"/>
            <a:ext cx="2905413" cy="118300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Univers"/>
            </a:endParaRPr>
          </a:p>
        </p:txBody>
      </p:sp>
    </p:spTree>
    <p:extLst>
      <p:ext uri="{BB962C8B-B14F-4D97-AF65-F5344CB8AC3E}">
        <p14:creationId xmlns:p14="http://schemas.microsoft.com/office/powerpoint/2010/main" val="297937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D4341F-4209-4BCC-A4CA-064D0035FE3E}"/>
              </a:ext>
            </a:extLst>
          </p:cNvPr>
          <p:cNvPicPr>
            <a:picLocks noChangeAspect="1"/>
          </p:cNvPicPr>
          <p:nvPr/>
        </p:nvPicPr>
        <p:blipFill>
          <a:blip r:embed="rId3"/>
          <a:stretch>
            <a:fillRect/>
          </a:stretch>
        </p:blipFill>
        <p:spPr>
          <a:xfrm>
            <a:off x="2849993" y="1021416"/>
            <a:ext cx="6492014" cy="5570801"/>
          </a:xfrm>
          <a:prstGeom prst="rect">
            <a:avLst/>
          </a:prstGeom>
          <a:ln>
            <a:solidFill>
              <a:srgbClr val="349DED"/>
            </a:solidFill>
          </a:ln>
        </p:spPr>
      </p:pic>
      <p:sp>
        <p:nvSpPr>
          <p:cNvPr id="3" name="Oval 2"/>
          <p:cNvSpPr/>
          <p:nvPr/>
        </p:nvSpPr>
        <p:spPr>
          <a:xfrm>
            <a:off x="7329627" y="4469173"/>
            <a:ext cx="1589086" cy="299245"/>
          </a:xfrm>
          <a:prstGeom prst="ellipse">
            <a:avLst/>
          </a:prstGeom>
          <a:noFill/>
          <a:ln w="190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7053541" y="3102551"/>
            <a:ext cx="1476357" cy="262752"/>
          </a:xfrm>
          <a:prstGeom prst="ellipse">
            <a:avLst/>
          </a:prstGeom>
          <a:noFill/>
          <a:ln w="19050">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34F429-D67E-2F17-DC92-63FAD1B420A3}"/>
              </a:ext>
            </a:extLst>
          </p:cNvPr>
          <p:cNvSpPr>
            <a:spLocks noGrp="1"/>
          </p:cNvSpPr>
          <p:nvPr>
            <p:ph type="title"/>
          </p:nvPr>
        </p:nvSpPr>
        <p:spPr>
          <a:xfrm>
            <a:off x="1998786" y="93188"/>
            <a:ext cx="7747533" cy="1076436"/>
          </a:xfrm>
        </p:spPr>
        <p:txBody>
          <a:bodyPr/>
          <a:lstStyle/>
          <a:p>
            <a:r>
              <a:rPr lang="en-US"/>
              <a:t>Spreadsheet Upload Overview</a:t>
            </a:r>
          </a:p>
        </p:txBody>
      </p:sp>
      <p:sp>
        <p:nvSpPr>
          <p:cNvPr id="11" name="Slide Number Placeholder 3"/>
          <p:cNvSpPr>
            <a:spLocks noGrp="1"/>
          </p:cNvSpPr>
          <p:nvPr>
            <p:ph type="sldNum" sz="quarter" idx="12"/>
          </p:nvPr>
        </p:nvSpPr>
        <p:spPr/>
        <p:txBody>
          <a:bodyPr/>
          <a:lstStyle/>
          <a:p>
            <a:fld id="{F16B175D-26AC-42BA-AF68-CE328C4BE887}" type="slidenum">
              <a:rPr lang="en-US" smtClean="0">
                <a:solidFill>
                  <a:srgbClr val="6F6F6F"/>
                </a:solidFill>
                <a:latin typeface="Univers"/>
              </a:rPr>
              <a:pPr/>
              <a:t>7</a:t>
            </a:fld>
            <a:endParaRPr lang="en-US">
              <a:solidFill>
                <a:srgbClr val="6F6F6F"/>
              </a:solidFill>
              <a:latin typeface="Univers"/>
            </a:endParaRPr>
          </a:p>
        </p:txBody>
      </p:sp>
    </p:spTree>
    <p:extLst>
      <p:ext uri="{BB962C8B-B14F-4D97-AF65-F5344CB8AC3E}">
        <p14:creationId xmlns:p14="http://schemas.microsoft.com/office/powerpoint/2010/main" val="3897294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930697" y="373214"/>
            <a:ext cx="8293424" cy="4218231"/>
            <a:chOff x="244648" y="584384"/>
            <a:chExt cx="7903346" cy="3620310"/>
          </a:xfrm>
        </p:grpSpPr>
        <p:pic>
          <p:nvPicPr>
            <p:cNvPr id="4" name="Picture 3"/>
            <p:cNvPicPr>
              <a:picLocks noChangeAspect="1"/>
            </p:cNvPicPr>
            <p:nvPr/>
          </p:nvPicPr>
          <p:blipFill rotWithShape="1">
            <a:blip r:embed="rId3"/>
            <a:srcRect l="60001" t="7290" r="592" b="54630"/>
            <a:stretch/>
          </p:blipFill>
          <p:spPr>
            <a:xfrm>
              <a:off x="244649" y="584384"/>
              <a:ext cx="7903345" cy="2577458"/>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3"/>
            <a:srcRect l="60001" t="73959" r="592" b="2016"/>
            <a:stretch/>
          </p:blipFill>
          <p:spPr>
            <a:xfrm>
              <a:off x="244648" y="2578480"/>
              <a:ext cx="7903345" cy="1626214"/>
            </a:xfrm>
            <a:prstGeom prst="rect">
              <a:avLst/>
            </a:prstGeom>
            <a:ln>
              <a:noFill/>
            </a:ln>
            <a:effectLst>
              <a:outerShdw blurRad="292100" dist="139700" dir="2700000" algn="tl" rotWithShape="0">
                <a:srgbClr val="333333">
                  <a:alpha val="65000"/>
                </a:srgbClr>
              </a:outerShdw>
            </a:effectLst>
          </p:spPr>
        </p:pic>
      </p:grpSp>
      <p:sp>
        <p:nvSpPr>
          <p:cNvPr id="8" name="Text Placeholder 5"/>
          <p:cNvSpPr txBox="1">
            <a:spLocks/>
          </p:cNvSpPr>
          <p:nvPr/>
        </p:nvSpPr>
        <p:spPr>
          <a:xfrm>
            <a:off x="1930698" y="4776618"/>
            <a:ext cx="8293424" cy="1436193"/>
          </a:xfrm>
          <a:prstGeom prst="rect">
            <a:avLst/>
          </a:prstGeom>
        </p:spPr>
        <p:txBody>
          <a:bodyPr>
            <a:normAutofit/>
          </a:bodyPr>
          <a:lstStyle>
            <a:lvl1pPr marL="342900" indent="-342900" algn="l" defTabSz="457200" rtl="0" eaLnBrk="1" latinLnBrk="0" hangingPunct="1">
              <a:spcBef>
                <a:spcPts val="0"/>
              </a:spcBef>
              <a:buClr>
                <a:srgbClr val="4498D5"/>
              </a:buClr>
              <a:buFont typeface="Arial"/>
              <a:buChar char="•"/>
              <a:defRPr sz="1400" kern="1200">
                <a:solidFill>
                  <a:schemeClr val="tx1">
                    <a:lumMod val="65000"/>
                    <a:lumOff val="35000"/>
                  </a:schemeClr>
                </a:solidFill>
                <a:latin typeface="Univers" pitchFamily="34" charset="0"/>
                <a:ea typeface="+mn-ea"/>
                <a:cs typeface="+mn-cs"/>
              </a:defRPr>
            </a:lvl1pPr>
            <a:lvl2pPr marL="742950" indent="-285750" algn="l" defTabSz="457200" rtl="0" eaLnBrk="1" latinLnBrk="0" hangingPunct="1">
              <a:spcBef>
                <a:spcPts val="0"/>
              </a:spcBef>
              <a:buClr>
                <a:srgbClr val="4498D5"/>
              </a:buClr>
              <a:buFont typeface="Arial"/>
              <a:buChar char="–"/>
              <a:defRPr sz="1400" kern="1200">
                <a:solidFill>
                  <a:schemeClr val="tx1">
                    <a:lumMod val="65000"/>
                    <a:lumOff val="35000"/>
                  </a:schemeClr>
                </a:solidFill>
                <a:latin typeface="Univers" pitchFamily="34" charset="0"/>
                <a:ea typeface="+mn-ea"/>
                <a:cs typeface="+mn-cs"/>
              </a:defRPr>
            </a:lvl2pPr>
            <a:lvl3pPr marL="1143000" indent="-228600" algn="l" defTabSz="457200" rtl="0" eaLnBrk="1" latinLnBrk="0" hangingPunct="1">
              <a:spcBef>
                <a:spcPts val="0"/>
              </a:spcBef>
              <a:buClr>
                <a:srgbClr val="4498D5"/>
              </a:buClr>
              <a:buFont typeface="Arial"/>
              <a:buChar char="•"/>
              <a:defRPr sz="1400" kern="1200">
                <a:solidFill>
                  <a:schemeClr val="tx1">
                    <a:lumMod val="65000"/>
                    <a:lumOff val="35000"/>
                  </a:schemeClr>
                </a:solidFill>
                <a:latin typeface="Univers" pitchFamily="34" charset="0"/>
                <a:ea typeface="+mn-ea"/>
                <a:cs typeface="+mn-cs"/>
              </a:defRPr>
            </a:lvl3pPr>
            <a:lvl4pPr marL="1600200" indent="-228600" algn="l" defTabSz="457200" rtl="0" eaLnBrk="1" latinLnBrk="0" hangingPunct="1">
              <a:spcBef>
                <a:spcPts val="0"/>
              </a:spcBef>
              <a:buClr>
                <a:srgbClr val="4498D5"/>
              </a:buClr>
              <a:buFont typeface="Arial"/>
              <a:buChar char="–"/>
              <a:defRPr sz="1400" kern="1200">
                <a:solidFill>
                  <a:schemeClr val="tx1">
                    <a:lumMod val="65000"/>
                    <a:lumOff val="35000"/>
                  </a:schemeClr>
                </a:solidFill>
                <a:latin typeface="Univers" pitchFamily="34" charset="0"/>
                <a:ea typeface="+mn-ea"/>
                <a:cs typeface="+mn-cs"/>
              </a:defRPr>
            </a:lvl4pPr>
            <a:lvl5pPr marL="2057400" indent="-228600" algn="l" defTabSz="457200" rtl="0" eaLnBrk="1" latinLnBrk="0" hangingPunct="1">
              <a:spcBef>
                <a:spcPts val="0"/>
              </a:spcBef>
              <a:buClr>
                <a:srgbClr val="4498D5"/>
              </a:buClr>
              <a:buFont typeface="Arial"/>
              <a:buChar char="»"/>
              <a:defRPr sz="1400" kern="1200">
                <a:solidFill>
                  <a:schemeClr val="tx1">
                    <a:lumMod val="65000"/>
                    <a:lumOff val="35000"/>
                  </a:schemeClr>
                </a:solidFill>
                <a:latin typeface="Univer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a:solidFill>
                  <a:srgbClr val="595959"/>
                </a:solidFill>
              </a:rPr>
              <a:t>Read the Instructions tab.</a:t>
            </a:r>
          </a:p>
          <a:p>
            <a:r>
              <a:rPr lang="en-US" sz="2000">
                <a:solidFill>
                  <a:srgbClr val="595959"/>
                </a:solidFill>
              </a:rPr>
              <a:t>At a minimum, complete the green required fields on the Properties tab. </a:t>
            </a:r>
          </a:p>
          <a:p>
            <a:r>
              <a:rPr lang="en-US" sz="2000">
                <a:solidFill>
                  <a:srgbClr val="595959"/>
                </a:solidFill>
              </a:rPr>
              <a:t>Don’t make any format changes to the spreadsheet.</a:t>
            </a:r>
          </a:p>
          <a:p>
            <a:endParaRPr lang="en-US" sz="2000">
              <a:solidFill>
                <a:srgbClr val="595959"/>
              </a:solidFill>
            </a:endParaRPr>
          </a:p>
        </p:txBody>
      </p:sp>
      <p:sp>
        <p:nvSpPr>
          <p:cNvPr id="9" name="Slide Number Placeholder 3"/>
          <p:cNvSpPr>
            <a:spLocks noGrp="1"/>
          </p:cNvSpPr>
          <p:nvPr>
            <p:ph type="sldNum" sz="quarter" idx="12"/>
          </p:nvPr>
        </p:nvSpPr>
        <p:spPr/>
        <p:txBody>
          <a:bodyPr/>
          <a:lstStyle/>
          <a:p>
            <a:fld id="{F16B175D-26AC-42BA-AF68-CE328C4BE887}" type="slidenum">
              <a:rPr lang="en-US" smtClean="0">
                <a:solidFill>
                  <a:srgbClr val="6F6F6F"/>
                </a:solidFill>
                <a:latin typeface="Univers"/>
              </a:rPr>
              <a:pPr/>
              <a:t>8</a:t>
            </a:fld>
            <a:endParaRPr lang="en-US">
              <a:solidFill>
                <a:srgbClr val="6F6F6F"/>
              </a:solidFill>
              <a:latin typeface="Univers"/>
            </a:endParaRPr>
          </a:p>
        </p:txBody>
      </p:sp>
    </p:spTree>
    <p:extLst>
      <p:ext uri="{BB962C8B-B14F-4D97-AF65-F5344CB8AC3E}">
        <p14:creationId xmlns:p14="http://schemas.microsoft.com/office/powerpoint/2010/main" val="3005404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69388" y="1040044"/>
            <a:ext cx="6386839" cy="5493379"/>
            <a:chOff x="2304852" y="1766082"/>
            <a:chExt cx="5592636" cy="4955394"/>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4852" y="1766082"/>
              <a:ext cx="5592636" cy="4955394"/>
            </a:xfrm>
            <a:prstGeom prst="rect">
              <a:avLst/>
            </a:prstGeom>
            <a:ln>
              <a:solidFill>
                <a:schemeClr val="accent1"/>
              </a:solidFill>
            </a:ln>
          </p:spPr>
        </p:pic>
        <p:pic>
          <p:nvPicPr>
            <p:cNvPr id="13" name="Picture 12"/>
            <p:cNvPicPr>
              <a:picLocks noChangeAspect="1"/>
            </p:cNvPicPr>
            <p:nvPr/>
          </p:nvPicPr>
          <p:blipFill>
            <a:blip r:embed="rId4"/>
            <a:stretch>
              <a:fillRect/>
            </a:stretch>
          </p:blipFill>
          <p:spPr>
            <a:xfrm>
              <a:off x="2326602" y="1766082"/>
              <a:ext cx="5570886" cy="2091261"/>
            </a:xfrm>
            <a:prstGeom prst="rect">
              <a:avLst/>
            </a:prstGeom>
          </p:spPr>
        </p:pic>
      </p:grpSp>
      <p:sp>
        <p:nvSpPr>
          <p:cNvPr id="9" name="Content Placeholder 2"/>
          <p:cNvSpPr>
            <a:spLocks noGrp="1"/>
          </p:cNvSpPr>
          <p:nvPr>
            <p:ph sz="half" idx="1"/>
          </p:nvPr>
        </p:nvSpPr>
        <p:spPr>
          <a:xfrm>
            <a:off x="1447868" y="3831038"/>
            <a:ext cx="1981200" cy="540803"/>
          </a:xfrm>
        </p:spPr>
        <p:txBody>
          <a:bodyPr>
            <a:noAutofit/>
          </a:bodyPr>
          <a:lstStyle/>
          <a:p>
            <a:pPr marL="0" indent="0">
              <a:buNone/>
            </a:pPr>
            <a:r>
              <a:rPr lang="en-US" sz="1600" b="1" dirty="0">
                <a:solidFill>
                  <a:schemeClr val="bg1">
                    <a:lumMod val="65000"/>
                  </a:schemeClr>
                </a:solidFill>
              </a:rPr>
              <a:t>Upload filled out templates:</a:t>
            </a:r>
          </a:p>
        </p:txBody>
      </p:sp>
      <p:sp>
        <p:nvSpPr>
          <p:cNvPr id="7" name="Oval 6"/>
          <p:cNvSpPr/>
          <p:nvPr/>
        </p:nvSpPr>
        <p:spPr>
          <a:xfrm>
            <a:off x="4111678" y="4305198"/>
            <a:ext cx="1705117" cy="1202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Univers"/>
            </a:endParaRPr>
          </a:p>
        </p:txBody>
      </p:sp>
      <p:sp>
        <p:nvSpPr>
          <p:cNvPr id="12" name="TextBox 11"/>
          <p:cNvSpPr txBox="1"/>
          <p:nvPr/>
        </p:nvSpPr>
        <p:spPr>
          <a:xfrm>
            <a:off x="1701919" y="4640358"/>
            <a:ext cx="1983113" cy="337651"/>
          </a:xfrm>
          <a:prstGeom prst="rect">
            <a:avLst/>
          </a:prstGeom>
        </p:spPr>
        <p:txBody>
          <a:bodyPr vert="horz" wrap="square" lIns="91440" tIns="45720" rIns="91440" bIns="45720" rtlCol="0" anchor="ctr">
            <a:noAutofit/>
          </a:bodyPr>
          <a:lstStyle/>
          <a:p>
            <a:pPr defTabSz="914400">
              <a:spcBef>
                <a:spcPct val="0"/>
              </a:spcBef>
            </a:pPr>
            <a:r>
              <a:rPr lang="en-US" sz="1600" b="1" dirty="0">
                <a:solidFill>
                  <a:srgbClr val="A6A6A6"/>
                </a:solidFill>
                <a:latin typeface="Univers"/>
                <a:ea typeface="+mj-ea"/>
                <a:cs typeface="Univers"/>
              </a:rPr>
              <a:t>Select </a:t>
            </a:r>
          </a:p>
          <a:p>
            <a:pPr defTabSz="914400">
              <a:spcBef>
                <a:spcPct val="0"/>
              </a:spcBef>
            </a:pPr>
            <a:r>
              <a:rPr lang="en-US" sz="1600" b="1" dirty="0">
                <a:solidFill>
                  <a:srgbClr val="A6A6A6"/>
                </a:solidFill>
                <a:latin typeface="Univers"/>
                <a:ea typeface="+mj-ea"/>
                <a:cs typeface="Univers"/>
              </a:rPr>
              <a:t>Template </a:t>
            </a:r>
          </a:p>
        </p:txBody>
      </p:sp>
      <p:sp>
        <p:nvSpPr>
          <p:cNvPr id="15" name="TextBox 14"/>
          <p:cNvSpPr txBox="1"/>
          <p:nvPr/>
        </p:nvSpPr>
        <p:spPr>
          <a:xfrm>
            <a:off x="1809789" y="5366840"/>
            <a:ext cx="1522087" cy="257487"/>
          </a:xfrm>
          <a:prstGeom prst="rect">
            <a:avLst/>
          </a:prstGeom>
        </p:spPr>
        <p:txBody>
          <a:bodyPr vert="horz" wrap="square" lIns="91440" tIns="45720" rIns="91440" bIns="45720" rtlCol="0" anchor="ctr">
            <a:noAutofit/>
          </a:bodyPr>
          <a:lstStyle/>
          <a:p>
            <a:pPr defTabSz="914400">
              <a:spcBef>
                <a:spcPct val="0"/>
              </a:spcBef>
            </a:pPr>
            <a:r>
              <a:rPr lang="en-US" sz="1600" b="1" dirty="0">
                <a:solidFill>
                  <a:srgbClr val="A6A6A6"/>
                </a:solidFill>
                <a:latin typeface="Univers"/>
                <a:ea typeface="+mj-ea"/>
                <a:cs typeface="Univers"/>
              </a:rPr>
              <a:t>Upload</a:t>
            </a:r>
          </a:p>
        </p:txBody>
      </p:sp>
      <p:cxnSp>
        <p:nvCxnSpPr>
          <p:cNvPr id="21" name="Straight Arrow Connector 20"/>
          <p:cNvCxnSpPr>
            <a:cxnSpLocks/>
          </p:cNvCxnSpPr>
          <p:nvPr/>
        </p:nvCxnSpPr>
        <p:spPr>
          <a:xfrm flipV="1">
            <a:off x="2414458" y="4151023"/>
            <a:ext cx="833640" cy="9266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flipV="1">
            <a:off x="2514991" y="4425437"/>
            <a:ext cx="1089095" cy="29322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271EFD3F-4AA4-47F6-104A-F014DEBB1FF5}"/>
              </a:ext>
            </a:extLst>
          </p:cNvPr>
          <p:cNvSpPr>
            <a:spLocks noGrp="1"/>
          </p:cNvSpPr>
          <p:nvPr>
            <p:ph type="title"/>
          </p:nvPr>
        </p:nvSpPr>
        <p:spPr>
          <a:xfrm>
            <a:off x="1998785" y="93188"/>
            <a:ext cx="8424910" cy="1076436"/>
          </a:xfrm>
        </p:spPr>
        <p:txBody>
          <a:bodyPr/>
          <a:lstStyle/>
          <a:p>
            <a:r>
              <a:rPr lang="en-US" dirty="0"/>
              <a:t>Add New Properties: Upload Completed Spreadsheet</a:t>
            </a:r>
          </a:p>
        </p:txBody>
      </p:sp>
      <p:sp>
        <p:nvSpPr>
          <p:cNvPr id="11" name="Slide Number Placeholder 3">
            <a:extLst>
              <a:ext uri="{FF2B5EF4-FFF2-40B4-BE49-F238E27FC236}">
                <a16:creationId xmlns:a16="http://schemas.microsoft.com/office/drawing/2014/main" id="{19F12B2A-DAD8-FF09-7CCD-8512AB73F1D0}"/>
              </a:ext>
            </a:extLst>
          </p:cNvPr>
          <p:cNvSpPr txBox="1">
            <a:spLocks/>
          </p:cNvSpPr>
          <p:nvPr/>
        </p:nvSpPr>
        <p:spPr>
          <a:xfrm>
            <a:off x="158470" y="6337155"/>
            <a:ext cx="474577"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16B175D-26AC-42BA-AF68-CE328C4BE887}" type="slidenum">
              <a:rPr lang="en-US" dirty="0" smtClean="0">
                <a:solidFill>
                  <a:srgbClr val="6F6F6F"/>
                </a:solidFill>
                <a:latin typeface="Univers"/>
              </a:rPr>
              <a:pPr/>
              <a:t>9</a:t>
            </a:fld>
            <a:endParaRPr lang="en-US" dirty="0">
              <a:solidFill>
                <a:srgbClr val="6F6F6F"/>
              </a:solidFill>
              <a:latin typeface="Univers"/>
            </a:endParaRPr>
          </a:p>
        </p:txBody>
      </p:sp>
    </p:spTree>
    <p:extLst>
      <p:ext uri="{BB962C8B-B14F-4D97-AF65-F5344CB8AC3E}">
        <p14:creationId xmlns:p14="http://schemas.microsoft.com/office/powerpoint/2010/main" val="3522247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9B9F9E"/>
      </a:dk2>
      <a:lt2>
        <a:srgbClr val="EEECE1"/>
      </a:lt2>
      <a:accent1>
        <a:srgbClr val="3DADE7"/>
      </a:accent1>
      <a:accent2>
        <a:srgbClr val="EA6125"/>
      </a:accent2>
      <a:accent3>
        <a:srgbClr val="86C33F"/>
      </a:accent3>
      <a:accent4>
        <a:srgbClr val="1A5CA9"/>
      </a:accent4>
      <a:accent5>
        <a:srgbClr val="43ABA0"/>
      </a:accent5>
      <a:accent6>
        <a:srgbClr val="F4A927"/>
      </a:accent6>
      <a:hlink>
        <a:srgbClr val="0000FF"/>
      </a:hlink>
      <a:folHlink>
        <a:srgbClr val="A02B8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rainingsStockSlides2023">
  <a:themeElements>
    <a:clrScheme name="ENERGY STAR Brand Colors">
      <a:dk1>
        <a:srgbClr val="4C4C4E"/>
      </a:dk1>
      <a:lt1>
        <a:sysClr val="window" lastClr="FFFFFF"/>
      </a:lt1>
      <a:dk2>
        <a:srgbClr val="0E4D82"/>
      </a:dk2>
      <a:lt2>
        <a:srgbClr val="F5F5F5"/>
      </a:lt2>
      <a:accent1>
        <a:srgbClr val="0E4D82"/>
      </a:accent1>
      <a:accent2>
        <a:srgbClr val="007ABF"/>
      </a:accent2>
      <a:accent3>
        <a:srgbClr val="44843E"/>
      </a:accent3>
      <a:accent4>
        <a:srgbClr val="FCC34E"/>
      </a:accent4>
      <a:accent5>
        <a:srgbClr val="3D4144"/>
      </a:accent5>
      <a:accent6>
        <a:srgbClr val="FFFFFF"/>
      </a:accent6>
      <a:hlink>
        <a:srgbClr val="007ABF"/>
      </a:hlink>
      <a:folHlink>
        <a:srgbClr val="954F72"/>
      </a:folHlink>
    </a:clrScheme>
    <a:fontScheme name="ENERGY STAR Brand Font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iningsStockSlides2023" id="{F60DDA9E-D35F-499C-A5A0-F9B6CFAAF55D}" vid="{7D290710-7A8C-4E2D-9E6E-C291A57D7A8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E1EE5F6C01984FA631B55C10ACCB37" ma:contentTypeVersion="16" ma:contentTypeDescription="Create a new document." ma:contentTypeScope="" ma:versionID="bc9c10929bf595f37276053458d14529">
  <xsd:schema xmlns:xsd="http://www.w3.org/2001/XMLSchema" xmlns:xs="http://www.w3.org/2001/XMLSchema" xmlns:p="http://schemas.microsoft.com/office/2006/metadata/properties" xmlns:ns2="62092bed-6584-4a6d-8a03-5ea7f3d54d16" xmlns:ns3="e52980a2-dbed-478a-8dba-5d4bc33a3536" xmlns:ns4="fa6a9aea-fb0f-4ddd-aff8-712634b7d5fe" targetNamespace="http://schemas.microsoft.com/office/2006/metadata/properties" ma:root="true" ma:fieldsID="a65ac560be5bb4adfd7b3abb939e5e70" ns2:_="" ns3:_="" ns4:_="">
    <xsd:import namespace="62092bed-6584-4a6d-8a03-5ea7f3d54d16"/>
    <xsd:import namespace="e52980a2-dbed-478a-8dba-5d4bc33a3536"/>
    <xsd:import namespace="fa6a9aea-fb0f-4ddd-aff8-712634b7d5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4: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092bed-6584-4a6d-8a03-5ea7f3d54d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856f2ee-118d-42e8-91de-064c9a66b685"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2980a2-dbed-478a-8dba-5d4bc33a353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6a9aea-fb0f-4ddd-aff8-712634b7d5fe"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be22bbca-1cb8-4b41-b4b7-cf04f902cc62}" ma:internalName="TaxCatchAll" ma:showField="CatchAllData" ma:web="e52980a2-dbed-478a-8dba-5d4bc33a35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e52980a2-dbed-478a-8dba-5d4bc33a3536">
      <UserInfo>
        <DisplayName>Wallace, Rosemary</DisplayName>
        <AccountId>40</AccountId>
        <AccountType/>
      </UserInfo>
      <UserInfo>
        <DisplayName>Whitaker, Molly</DisplayName>
        <AccountId>60</AccountId>
        <AccountType/>
      </UserInfo>
    </SharedWithUsers>
    <TaxCatchAll xmlns="fa6a9aea-fb0f-4ddd-aff8-712634b7d5fe" xsi:nil="true"/>
    <lcf76f155ced4ddcb4097134ff3c332f xmlns="62092bed-6584-4a6d-8a03-5ea7f3d54d1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A5A772-6E76-4DA2-BADE-0C8A6A7027DC}">
  <ds:schemaRefs>
    <ds:schemaRef ds:uri="62092bed-6584-4a6d-8a03-5ea7f3d54d16"/>
    <ds:schemaRef ds:uri="e52980a2-dbed-478a-8dba-5d4bc33a3536"/>
    <ds:schemaRef ds:uri="fa6a9aea-fb0f-4ddd-aff8-712634b7d5f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614409E-0311-448E-9616-F7EFC23A3CD7}">
  <ds:schemaRefs>
    <ds:schemaRef ds:uri="62092bed-6584-4a6d-8a03-5ea7f3d54d16"/>
    <ds:schemaRef ds:uri="e52980a2-dbed-478a-8dba-5d4bc33a3536"/>
    <ds:schemaRef ds:uri="fa6a9aea-fb0f-4ddd-aff8-712634b7d5f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1FA25CD-B587-4219-AF94-9097B6A2FE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5696</Words>
  <Application>Microsoft Office PowerPoint</Application>
  <PresentationFormat>Widescreen</PresentationFormat>
  <Paragraphs>533</Paragraphs>
  <Slides>55</Slides>
  <Notes>55</Notes>
  <HiddenSlides>1</HiddenSlides>
  <MMClips>0</MMClips>
  <ScaleCrop>false</ScaleCrop>
  <HeadingPairs>
    <vt:vector size="4" baseType="variant">
      <vt:variant>
        <vt:lpstr>Theme</vt:lpstr>
      </vt:variant>
      <vt:variant>
        <vt:i4>3</vt:i4>
      </vt:variant>
      <vt:variant>
        <vt:lpstr>Slide Titles</vt:lpstr>
      </vt:variant>
      <vt:variant>
        <vt:i4>55</vt:i4>
      </vt:variant>
    </vt:vector>
  </HeadingPairs>
  <TitlesOfParts>
    <vt:vector size="58" baseType="lpstr">
      <vt:lpstr>Office Theme</vt:lpstr>
      <vt:lpstr>1_Office Theme</vt:lpstr>
      <vt:lpstr>TrainingsStockSlides2023</vt:lpstr>
      <vt:lpstr>Portfolio Manager 301: Spreadsheet Uploads, Setting Goals, and Creating Custom Reporting Templates</vt:lpstr>
      <vt:lpstr>Learning Objectives</vt:lpstr>
      <vt:lpstr>PowerPoint Presentation</vt:lpstr>
      <vt:lpstr>PowerPoint Presentation</vt:lpstr>
      <vt:lpstr>Update data using the spreadsheet upload feature</vt:lpstr>
      <vt:lpstr>Update data using the spreadsheet upload feature</vt:lpstr>
      <vt:lpstr>Spreadsheet Upload Overview</vt:lpstr>
      <vt:lpstr>PowerPoint Presentation</vt:lpstr>
      <vt:lpstr>Add New Properties: Upload Completed Spreadsheet</vt:lpstr>
      <vt:lpstr>Add Meters/Add Bill Data/Edit Basic Property Info</vt:lpstr>
      <vt:lpstr>Add Bills to Existing Meters: Create Custom Upload Template</vt:lpstr>
      <vt:lpstr>PowerPoint Presentation</vt:lpstr>
      <vt:lpstr>PowerPoint Presentation</vt:lpstr>
      <vt:lpstr>Add Bills to Existing Meters: Upload Spreadsheet</vt:lpstr>
      <vt:lpstr>Pop Quiz!</vt:lpstr>
      <vt:lpstr>Pop Quiz!</vt:lpstr>
      <vt:lpstr>Set a Portfolio Baseline and/or Target</vt:lpstr>
      <vt:lpstr>Set One Baseline and Target for All Properties</vt:lpstr>
      <vt:lpstr>Property Goals Tab: View Specific Property Goals &amp; Improvements</vt:lpstr>
      <vt:lpstr>Add/Edit Baselines or Targets</vt:lpstr>
      <vt:lpstr>Pop Quiz!</vt:lpstr>
      <vt:lpstr>Pop Quiz!</vt:lpstr>
      <vt:lpstr>How To</vt:lpstr>
      <vt:lpstr>Download Entire Portfolio</vt:lpstr>
      <vt:lpstr>Download Property to Excel</vt:lpstr>
      <vt:lpstr>Energy Meter Tab</vt:lpstr>
      <vt:lpstr>Manage Portfolio</vt:lpstr>
      <vt:lpstr>Analyze Progress and Performance on the  Reporting Tab</vt:lpstr>
      <vt:lpstr>ENERGY STAR Performance Documents</vt:lpstr>
      <vt:lpstr>Charts &amp; Graphs</vt:lpstr>
      <vt:lpstr>“Standard” ENERGY STAR Reports</vt:lpstr>
      <vt:lpstr>Custom Reports</vt:lpstr>
      <vt:lpstr>Custom Reporting</vt:lpstr>
      <vt:lpstr>Custom Templates</vt:lpstr>
      <vt:lpstr>Electric Demand Metrics also available in custom reports</vt:lpstr>
      <vt:lpstr>Use Your Template</vt:lpstr>
      <vt:lpstr>Share Template</vt:lpstr>
      <vt:lpstr>Request Data Using Template</vt:lpstr>
      <vt:lpstr>Request Data Using Template</vt:lpstr>
      <vt:lpstr>Publish Data Request</vt:lpstr>
      <vt:lpstr>Data Request Created</vt:lpstr>
      <vt:lpstr>Managing Your Data Request</vt:lpstr>
      <vt:lpstr>Responding to Data Requests</vt:lpstr>
      <vt:lpstr>Pop Quiz!</vt:lpstr>
      <vt:lpstr>Pop Quiz!</vt:lpstr>
      <vt:lpstr>How To</vt:lpstr>
      <vt:lpstr>What is the Sustainable Buildings Checklist?</vt:lpstr>
      <vt:lpstr>Access the Sustainable Buildings Checklist</vt:lpstr>
      <vt:lpstr>Start the Sustainable Buildings Checklist</vt:lpstr>
      <vt:lpstr>Complete Checklist Step by Step</vt:lpstr>
      <vt:lpstr>Pop Quiz!</vt:lpstr>
      <vt:lpstr>Pop Quiz!</vt:lpstr>
      <vt:lpstr>Recap</vt:lpstr>
      <vt:lpstr>Extra Help </vt:lpstr>
      <vt:lpstr>Thank you for attending!</vt:lpstr>
    </vt:vector>
  </TitlesOfParts>
  <Company>The Clark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Siena Facciolo</dc:creator>
  <cp:lastModifiedBy>Loprinzo, Samantha</cp:lastModifiedBy>
  <cp:revision>35</cp:revision>
  <dcterms:created xsi:type="dcterms:W3CDTF">2015-05-28T14:26:39Z</dcterms:created>
  <dcterms:modified xsi:type="dcterms:W3CDTF">2023-06-05T11:37:04Z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0x010100DFE1EE5F6C01984FA631B55C10ACCB37</vt:lpwstr>
  </property>
  <property fmtid="{D5CDD505-2E9C-101B-9397-08002B2CF9AE}" pid="3" name="MediaServiceImageTags">
    <vt:lpwstr/>
  </property>
</Properties>
</file>