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3.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6" r:id="rId4"/>
    <p:sldMasterId id="2147484094" r:id="rId5"/>
    <p:sldMasterId id="2147484135" r:id="rId6"/>
    <p:sldMasterId id="2147484164" r:id="rId7"/>
    <p:sldMasterId id="2147483689" r:id="rId8"/>
  </p:sldMasterIdLst>
  <p:notesMasterIdLst>
    <p:notesMasterId r:id="rId34"/>
  </p:notesMasterIdLst>
  <p:handoutMasterIdLst>
    <p:handoutMasterId r:id="rId35"/>
  </p:handoutMasterIdLst>
  <p:sldIdLst>
    <p:sldId id="288" r:id="rId9"/>
    <p:sldId id="260" r:id="rId10"/>
    <p:sldId id="263" r:id="rId11"/>
    <p:sldId id="292" r:id="rId12"/>
    <p:sldId id="526" r:id="rId13"/>
    <p:sldId id="270" r:id="rId14"/>
    <p:sldId id="271" r:id="rId15"/>
    <p:sldId id="272" r:id="rId16"/>
    <p:sldId id="282" r:id="rId17"/>
    <p:sldId id="506" r:id="rId18"/>
    <p:sldId id="449" r:id="rId19"/>
    <p:sldId id="534" r:id="rId20"/>
    <p:sldId id="527" r:id="rId21"/>
    <p:sldId id="273" r:id="rId22"/>
    <p:sldId id="274" r:id="rId23"/>
    <p:sldId id="275" r:id="rId24"/>
    <p:sldId id="276" r:id="rId25"/>
    <p:sldId id="277" r:id="rId26"/>
    <p:sldId id="280" r:id="rId27"/>
    <p:sldId id="279" r:id="rId28"/>
    <p:sldId id="269" r:id="rId29"/>
    <p:sldId id="281" r:id="rId30"/>
    <p:sldId id="283" r:id="rId31"/>
    <p:sldId id="284" r:id="rId32"/>
    <p:sldId id="290" r:id="rId3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AA822CF-00B9-1A4D-67FE-8F308D65EEBA}" name="Wallace, Rosemary" initials="WR" userId="S::54539@icf.com::29c8d8eb-1792-4406-885a-07da62ec13a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Glatting, Stacy" initials="GS" lastIdx="2" clrIdx="0">
    <p:extLst>
      <p:ext uri="{19B8F6BF-5375-455C-9EA6-DF929625EA0E}">
        <p15:presenceInfo xmlns:p15="http://schemas.microsoft.com/office/powerpoint/2012/main" userId="S-1-5-21-1339303556-449845944-1601390327-404465" providerId="AD"/>
      </p:ext>
    </p:extLst>
  </p:cmAuthor>
  <p:cmAuthor id="2" name="Loprinzo, Samantha" initials="LS" lastIdx="5" clrIdx="1">
    <p:extLst>
      <p:ext uri="{19B8F6BF-5375-455C-9EA6-DF929625EA0E}">
        <p15:presenceInfo xmlns:p15="http://schemas.microsoft.com/office/powerpoint/2012/main" userId="S::23898@icf.com::93753708-060b-4a38-a558-06e99c9b3fad" providerId="AD"/>
      </p:ext>
    </p:extLst>
  </p:cmAuthor>
  <p:cmAuthor id="3" name="Xie, Jasmine" initials="XJ" lastIdx="6" clrIdx="2">
    <p:extLst>
      <p:ext uri="{19B8F6BF-5375-455C-9EA6-DF929625EA0E}">
        <p15:presenceInfo xmlns:p15="http://schemas.microsoft.com/office/powerpoint/2012/main" userId="S::54199@icf.com::a99209f1-b3c5-4caf-b0a4-53e9bbb69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28673C-1173-4CDB-89D7-530109FE1062}" v="3" dt="2022-07-06T00:53:10.1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706" autoAdjust="0"/>
  </p:normalViewPr>
  <p:slideViewPr>
    <p:cSldViewPr snapToGrid="0">
      <p:cViewPr varScale="1">
        <p:scale>
          <a:sx n="100" d="100"/>
          <a:sy n="100" d="100"/>
        </p:scale>
        <p:origin x="868" y="68"/>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notesMaster" Target="notesMasters/notesMaster1.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commentAuthors" Target="commen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43"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4C599241-6926-101B-9992-00000B65C6F9}" ax:persistence="persistStorage" r:id="rId1"/>
</file>

<file path=ppt/activeX/activeX2.xml><?xml version="1.0" encoding="utf-8"?>
<ax:ocx xmlns:ax="http://schemas.microsoft.com/office/2006/activeX" xmlns:r="http://schemas.openxmlformats.org/officeDocument/2006/relationships" ax:classid="{4C599241-6926-101B-9992-00000B65C6F9}" ax:persistence="persistStorage" r:id="rId1"/>
</file>

<file path=ppt/activeX/activeX3.xml><?xml version="1.0" encoding="utf-8"?>
<ax:ocx xmlns:ax="http://schemas.microsoft.com/office/2006/activeX" xmlns:r="http://schemas.openxmlformats.org/officeDocument/2006/relationships" ax:classid="{4C599241-6926-101B-9992-00000B65C6F9}" ax:persistence="persistStorage" r:id="rId1"/>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llace, Rosemary" userId="S::54539@icf.com::29c8d8eb-1792-4406-885a-07da62ec13a3" providerId="AD" clId="Web-{4321C5CD-9791-2CF3-7EA9-AFC6256ECD97}"/>
    <pc:docChg chg="modSld">
      <pc:chgData name="Wallace, Rosemary" userId="S::54539@icf.com::29c8d8eb-1792-4406-885a-07da62ec13a3" providerId="AD" clId="Web-{4321C5CD-9791-2CF3-7EA9-AFC6256ECD97}" dt="2022-06-14T18:35:44.920" v="4"/>
      <pc:docMkLst>
        <pc:docMk/>
      </pc:docMkLst>
      <pc:sldChg chg="modNotes">
        <pc:chgData name="Wallace, Rosemary" userId="S::54539@icf.com::29c8d8eb-1792-4406-885a-07da62ec13a3" providerId="AD" clId="Web-{4321C5CD-9791-2CF3-7EA9-AFC6256ECD97}" dt="2022-06-14T18:35:44.920" v="4"/>
        <pc:sldMkLst>
          <pc:docMk/>
          <pc:sldMk cId="2338265197" sldId="260"/>
        </pc:sldMkLst>
      </pc:sldChg>
      <pc:sldChg chg="modNotes">
        <pc:chgData name="Wallace, Rosemary" userId="S::54539@icf.com::29c8d8eb-1792-4406-885a-07da62ec13a3" providerId="AD" clId="Web-{4321C5CD-9791-2CF3-7EA9-AFC6256ECD97}" dt="2022-06-14T18:35:37.936" v="2"/>
        <pc:sldMkLst>
          <pc:docMk/>
          <pc:sldMk cId="2011220899" sldId="288"/>
        </pc:sldMkLst>
      </pc:sldChg>
    </pc:docChg>
  </pc:docChgLst>
  <pc:docChgLst>
    <pc:chgData name="Loprinzo, Samantha" userId="93753708-060b-4a38-a558-06e99c9b3fad" providerId="ADAL" clId="{B128673C-1173-4CDB-89D7-530109FE1062}"/>
    <pc:docChg chg="custSel modSld modMainMaster">
      <pc:chgData name="Loprinzo, Samantha" userId="93753708-060b-4a38-a558-06e99c9b3fad" providerId="ADAL" clId="{B128673C-1173-4CDB-89D7-530109FE1062}" dt="2022-07-06T00:57:40.018" v="14" actId="478"/>
      <pc:docMkLst>
        <pc:docMk/>
      </pc:docMkLst>
      <pc:sldChg chg="modSp mod modClrScheme chgLayout">
        <pc:chgData name="Loprinzo, Samantha" userId="93753708-060b-4a38-a558-06e99c9b3fad" providerId="ADAL" clId="{B128673C-1173-4CDB-89D7-530109FE1062}" dt="2022-07-06T00:57:05.519" v="11" actId="700"/>
        <pc:sldMkLst>
          <pc:docMk/>
          <pc:sldMk cId="4171479448" sldId="279"/>
        </pc:sldMkLst>
        <pc:spChg chg="mod ord">
          <ac:chgData name="Loprinzo, Samantha" userId="93753708-060b-4a38-a558-06e99c9b3fad" providerId="ADAL" clId="{B128673C-1173-4CDB-89D7-530109FE1062}" dt="2022-07-06T00:57:05.519" v="11" actId="700"/>
          <ac:spMkLst>
            <pc:docMk/>
            <pc:sldMk cId="4171479448" sldId="279"/>
            <ac:spMk id="2" creationId="{00000000-0000-0000-0000-000000000000}"/>
          </ac:spMkLst>
        </pc:spChg>
        <pc:spChg chg="mod ord">
          <ac:chgData name="Loprinzo, Samantha" userId="93753708-060b-4a38-a558-06e99c9b3fad" providerId="ADAL" clId="{B128673C-1173-4CDB-89D7-530109FE1062}" dt="2022-07-06T00:57:05.519" v="11" actId="700"/>
          <ac:spMkLst>
            <pc:docMk/>
            <pc:sldMk cId="4171479448" sldId="279"/>
            <ac:spMk id="3" creationId="{00000000-0000-0000-0000-000000000000}"/>
          </ac:spMkLst>
        </pc:spChg>
      </pc:sldChg>
      <pc:sldChg chg="delSp modSp mod">
        <pc:chgData name="Loprinzo, Samantha" userId="93753708-060b-4a38-a558-06e99c9b3fad" providerId="ADAL" clId="{B128673C-1173-4CDB-89D7-530109FE1062}" dt="2022-07-06T00:55:47.009" v="6" actId="478"/>
        <pc:sldMkLst>
          <pc:docMk/>
          <pc:sldMk cId="1160816144" sldId="290"/>
        </pc:sldMkLst>
        <pc:spChg chg="del mod">
          <ac:chgData name="Loprinzo, Samantha" userId="93753708-060b-4a38-a558-06e99c9b3fad" providerId="ADAL" clId="{B128673C-1173-4CDB-89D7-530109FE1062}" dt="2022-07-06T00:55:47.009" v="6" actId="478"/>
          <ac:spMkLst>
            <pc:docMk/>
            <pc:sldMk cId="1160816144" sldId="290"/>
            <ac:spMk id="8" creationId="{00000000-0000-0000-0000-000000000000}"/>
          </ac:spMkLst>
        </pc:spChg>
      </pc:sldChg>
      <pc:sldChg chg="delCm">
        <pc:chgData name="Loprinzo, Samantha" userId="93753708-060b-4a38-a558-06e99c9b3fad" providerId="ADAL" clId="{B128673C-1173-4CDB-89D7-530109FE1062}" dt="2022-07-06T00:53:22.959" v="3"/>
        <pc:sldMkLst>
          <pc:docMk/>
          <pc:sldMk cId="2375837139" sldId="292"/>
        </pc:sldMkLst>
      </pc:sldChg>
      <pc:sldChg chg="delSp mod delCm">
        <pc:chgData name="Loprinzo, Samantha" userId="93753708-060b-4a38-a558-06e99c9b3fad" providerId="ADAL" clId="{B128673C-1173-4CDB-89D7-530109FE1062}" dt="2022-07-06T00:56:22.544" v="9" actId="478"/>
        <pc:sldMkLst>
          <pc:docMk/>
          <pc:sldMk cId="4097979799" sldId="449"/>
        </pc:sldMkLst>
        <pc:spChg chg="del">
          <ac:chgData name="Loprinzo, Samantha" userId="93753708-060b-4a38-a558-06e99c9b3fad" providerId="ADAL" clId="{B128673C-1173-4CDB-89D7-530109FE1062}" dt="2022-07-06T00:56:22.544" v="9" actId="478"/>
          <ac:spMkLst>
            <pc:docMk/>
            <pc:sldMk cId="4097979799" sldId="449"/>
            <ac:spMk id="10" creationId="{00000000-0000-0000-0000-000000000000}"/>
          </ac:spMkLst>
        </pc:spChg>
      </pc:sldChg>
      <pc:sldChg chg="delSp mod">
        <pc:chgData name="Loprinzo, Samantha" userId="93753708-060b-4a38-a558-06e99c9b3fad" providerId="ADAL" clId="{B128673C-1173-4CDB-89D7-530109FE1062}" dt="2022-07-06T00:56:17.550" v="8" actId="478"/>
        <pc:sldMkLst>
          <pc:docMk/>
          <pc:sldMk cId="2570569920" sldId="506"/>
        </pc:sldMkLst>
        <pc:spChg chg="del">
          <ac:chgData name="Loprinzo, Samantha" userId="93753708-060b-4a38-a558-06e99c9b3fad" providerId="ADAL" clId="{B128673C-1173-4CDB-89D7-530109FE1062}" dt="2022-07-06T00:56:17.550" v="8" actId="478"/>
          <ac:spMkLst>
            <pc:docMk/>
            <pc:sldMk cId="2570569920" sldId="506"/>
            <ac:spMk id="11" creationId="{00000000-0000-0000-0000-000000000000}"/>
          </ac:spMkLst>
        </pc:spChg>
      </pc:sldChg>
      <pc:sldChg chg="delSp mod">
        <pc:chgData name="Loprinzo, Samantha" userId="93753708-060b-4a38-a558-06e99c9b3fad" providerId="ADAL" clId="{B128673C-1173-4CDB-89D7-530109FE1062}" dt="2022-07-06T00:56:09.731" v="7" actId="478"/>
        <pc:sldMkLst>
          <pc:docMk/>
          <pc:sldMk cId="1682648020" sldId="526"/>
        </pc:sldMkLst>
        <pc:spChg chg="del">
          <ac:chgData name="Loprinzo, Samantha" userId="93753708-060b-4a38-a558-06e99c9b3fad" providerId="ADAL" clId="{B128673C-1173-4CDB-89D7-530109FE1062}" dt="2022-07-06T00:56:09.731" v="7" actId="478"/>
          <ac:spMkLst>
            <pc:docMk/>
            <pc:sldMk cId="1682648020" sldId="526"/>
            <ac:spMk id="25" creationId="{00000000-0000-0000-0000-000000000000}"/>
          </ac:spMkLst>
        </pc:spChg>
      </pc:sldChg>
      <pc:sldChg chg="delSp mod">
        <pc:chgData name="Loprinzo, Samantha" userId="93753708-060b-4a38-a558-06e99c9b3fad" providerId="ADAL" clId="{B128673C-1173-4CDB-89D7-530109FE1062}" dt="2022-07-06T00:56:29.049" v="10" actId="478"/>
        <pc:sldMkLst>
          <pc:docMk/>
          <pc:sldMk cId="1039864479" sldId="534"/>
        </pc:sldMkLst>
        <pc:spChg chg="del">
          <ac:chgData name="Loprinzo, Samantha" userId="93753708-060b-4a38-a558-06e99c9b3fad" providerId="ADAL" clId="{B128673C-1173-4CDB-89D7-530109FE1062}" dt="2022-07-06T00:56:29.049" v="10" actId="478"/>
          <ac:spMkLst>
            <pc:docMk/>
            <pc:sldMk cId="1039864479" sldId="534"/>
            <ac:spMk id="11" creationId="{00000000-0000-0000-0000-000000000000}"/>
          </ac:spMkLst>
        </pc:spChg>
      </pc:sldChg>
      <pc:sldMasterChg chg="modSldLayout">
        <pc:chgData name="Loprinzo, Samantha" userId="93753708-060b-4a38-a558-06e99c9b3fad" providerId="ADAL" clId="{B128673C-1173-4CDB-89D7-530109FE1062}" dt="2022-07-06T00:57:40.018" v="14" actId="478"/>
        <pc:sldMasterMkLst>
          <pc:docMk/>
          <pc:sldMasterMk cId="2848310244" sldId="2147484066"/>
        </pc:sldMasterMkLst>
        <pc:sldLayoutChg chg="delSp mod">
          <pc:chgData name="Loprinzo, Samantha" userId="93753708-060b-4a38-a558-06e99c9b3fad" providerId="ADAL" clId="{B128673C-1173-4CDB-89D7-530109FE1062}" dt="2022-07-06T00:57:26.267" v="12" actId="478"/>
          <pc:sldLayoutMkLst>
            <pc:docMk/>
            <pc:sldMasterMk cId="2848310244" sldId="2147484066"/>
            <pc:sldLayoutMk cId="3821092802" sldId="2147484072"/>
          </pc:sldLayoutMkLst>
          <pc:spChg chg="del">
            <ac:chgData name="Loprinzo, Samantha" userId="93753708-060b-4a38-a558-06e99c9b3fad" providerId="ADAL" clId="{B128673C-1173-4CDB-89D7-530109FE1062}" dt="2022-07-06T00:57:26.267" v="12" actId="478"/>
            <ac:spMkLst>
              <pc:docMk/>
              <pc:sldMasterMk cId="2848310244" sldId="2147484066"/>
              <pc:sldLayoutMk cId="3821092802" sldId="2147484072"/>
              <ac:spMk id="7" creationId="{00000000-0000-0000-0000-000000000000}"/>
            </ac:spMkLst>
          </pc:spChg>
        </pc:sldLayoutChg>
        <pc:sldLayoutChg chg="delSp mod">
          <pc:chgData name="Loprinzo, Samantha" userId="93753708-060b-4a38-a558-06e99c9b3fad" providerId="ADAL" clId="{B128673C-1173-4CDB-89D7-530109FE1062}" dt="2022-07-06T00:57:33.880" v="13" actId="478"/>
          <pc:sldLayoutMkLst>
            <pc:docMk/>
            <pc:sldMasterMk cId="2848310244" sldId="2147484066"/>
            <pc:sldLayoutMk cId="3394346368" sldId="2147484073"/>
          </pc:sldLayoutMkLst>
          <pc:spChg chg="del">
            <ac:chgData name="Loprinzo, Samantha" userId="93753708-060b-4a38-a558-06e99c9b3fad" providerId="ADAL" clId="{B128673C-1173-4CDB-89D7-530109FE1062}" dt="2022-07-06T00:57:33.880" v="13" actId="478"/>
            <ac:spMkLst>
              <pc:docMk/>
              <pc:sldMasterMk cId="2848310244" sldId="2147484066"/>
              <pc:sldLayoutMk cId="3394346368" sldId="2147484073"/>
              <ac:spMk id="8" creationId="{00000000-0000-0000-0000-000000000000}"/>
            </ac:spMkLst>
          </pc:spChg>
        </pc:sldLayoutChg>
        <pc:sldLayoutChg chg="delSp mod">
          <pc:chgData name="Loprinzo, Samantha" userId="93753708-060b-4a38-a558-06e99c9b3fad" providerId="ADAL" clId="{B128673C-1173-4CDB-89D7-530109FE1062}" dt="2022-07-06T00:57:40.018" v="14" actId="478"/>
          <pc:sldLayoutMkLst>
            <pc:docMk/>
            <pc:sldMasterMk cId="2848310244" sldId="2147484066"/>
            <pc:sldLayoutMk cId="4208328504" sldId="2147484074"/>
          </pc:sldLayoutMkLst>
          <pc:spChg chg="del">
            <ac:chgData name="Loprinzo, Samantha" userId="93753708-060b-4a38-a558-06e99c9b3fad" providerId="ADAL" clId="{B128673C-1173-4CDB-89D7-530109FE1062}" dt="2022-07-06T00:57:40.018" v="14" actId="478"/>
            <ac:spMkLst>
              <pc:docMk/>
              <pc:sldMasterMk cId="2848310244" sldId="2147484066"/>
              <pc:sldLayoutMk cId="4208328504" sldId="2147484074"/>
              <ac:spMk id="7" creationId="{00000000-0000-0000-0000-000000000000}"/>
            </ac:spMkLst>
          </pc:spChg>
        </pc:sldLayoutChg>
      </pc:sldMasterChg>
      <pc:sldMasterChg chg="modSldLayout">
        <pc:chgData name="Loprinzo, Samantha" userId="93753708-060b-4a38-a558-06e99c9b3fad" providerId="ADAL" clId="{B128673C-1173-4CDB-89D7-530109FE1062}" dt="2022-07-06T00:53:10.174" v="2"/>
        <pc:sldMasterMkLst>
          <pc:docMk/>
          <pc:sldMasterMk cId="3786242601" sldId="2147484094"/>
        </pc:sldMasterMkLst>
        <pc:sldLayoutChg chg="modSp">
          <pc:chgData name="Loprinzo, Samantha" userId="93753708-060b-4a38-a558-06e99c9b3fad" providerId="ADAL" clId="{B128673C-1173-4CDB-89D7-530109FE1062}" dt="2022-07-06T00:53:10.134" v="0"/>
          <pc:sldLayoutMkLst>
            <pc:docMk/>
            <pc:sldMasterMk cId="3786242601" sldId="2147484094"/>
            <pc:sldLayoutMk cId="2432048053" sldId="2147484096"/>
          </pc:sldLayoutMkLst>
          <pc:graphicFrameChg chg="mod">
            <ac:chgData name="Loprinzo, Samantha" userId="93753708-060b-4a38-a558-06e99c9b3fad" providerId="ADAL" clId="{B128673C-1173-4CDB-89D7-530109FE1062}" dt="2022-07-06T00:53:10.134" v="0"/>
            <ac:graphicFrameMkLst>
              <pc:docMk/>
              <pc:sldMasterMk cId="3786242601" sldId="2147484094"/>
              <pc:sldLayoutMk cId="2432048053" sldId="2147484096"/>
              <ac:graphicFrameMk id="4" creationId="{00000000-0000-0000-0000-000000000000}"/>
            </ac:graphicFrameMkLst>
          </pc:graphicFrameChg>
        </pc:sldLayoutChg>
        <pc:sldLayoutChg chg="modSp">
          <pc:chgData name="Loprinzo, Samantha" userId="93753708-060b-4a38-a558-06e99c9b3fad" providerId="ADAL" clId="{B128673C-1173-4CDB-89D7-530109FE1062}" dt="2022-07-06T00:53:10.144" v="1"/>
          <pc:sldLayoutMkLst>
            <pc:docMk/>
            <pc:sldMasterMk cId="3786242601" sldId="2147484094"/>
            <pc:sldLayoutMk cId="3596392118" sldId="2147484097"/>
          </pc:sldLayoutMkLst>
          <pc:graphicFrameChg chg="mod">
            <ac:chgData name="Loprinzo, Samantha" userId="93753708-060b-4a38-a558-06e99c9b3fad" providerId="ADAL" clId="{B128673C-1173-4CDB-89D7-530109FE1062}" dt="2022-07-06T00:53:10.144" v="1"/>
            <ac:graphicFrameMkLst>
              <pc:docMk/>
              <pc:sldMasterMk cId="3786242601" sldId="2147484094"/>
              <pc:sldLayoutMk cId="3596392118" sldId="2147484097"/>
              <ac:graphicFrameMk id="2" creationId="{00000000-0000-0000-0000-000000000000}"/>
            </ac:graphicFrameMkLst>
          </pc:graphicFrameChg>
        </pc:sldLayoutChg>
        <pc:sldLayoutChg chg="modSp">
          <pc:chgData name="Loprinzo, Samantha" userId="93753708-060b-4a38-a558-06e99c9b3fad" providerId="ADAL" clId="{B128673C-1173-4CDB-89D7-530109FE1062}" dt="2022-07-06T00:53:10.174" v="2"/>
          <pc:sldLayoutMkLst>
            <pc:docMk/>
            <pc:sldMasterMk cId="3786242601" sldId="2147484094"/>
            <pc:sldLayoutMk cId="104824900" sldId="2147484098"/>
          </pc:sldLayoutMkLst>
          <pc:graphicFrameChg chg="mod">
            <ac:chgData name="Loprinzo, Samantha" userId="93753708-060b-4a38-a558-06e99c9b3fad" providerId="ADAL" clId="{B128673C-1173-4CDB-89D7-530109FE1062}" dt="2022-07-06T00:53:10.174" v="2"/>
            <ac:graphicFrameMkLst>
              <pc:docMk/>
              <pc:sldMasterMk cId="3786242601" sldId="2147484094"/>
              <pc:sldLayoutMk cId="104824900" sldId="2147484098"/>
              <ac:graphicFrameMk id="2" creationId="{00000000-0000-0000-0000-000000000000}"/>
            </ac:graphicFrameMkLst>
          </pc:graphicFrameChg>
        </pc:sldLayoutChg>
      </pc:sldMasterChg>
    </pc:docChg>
  </pc:docChgLst>
  <pc:docChgLst>
    <pc:chgData name="Loprinzo, Samantha" userId="93753708-060b-4a38-a558-06e99c9b3fad" providerId="ADAL" clId="{80E59305-8574-4D4C-B0C6-C67EAF58FAE3}"/>
    <pc:docChg chg="custSel delSld modSld modMainMaster">
      <pc:chgData name="Loprinzo, Samantha" userId="93753708-060b-4a38-a558-06e99c9b3fad" providerId="ADAL" clId="{80E59305-8574-4D4C-B0C6-C67EAF58FAE3}" dt="2022-05-31T17:43:19.513" v="16" actId="47"/>
      <pc:docMkLst>
        <pc:docMk/>
      </pc:docMkLst>
      <pc:sldChg chg="delSp mod">
        <pc:chgData name="Loprinzo, Samantha" userId="93753708-060b-4a38-a558-06e99c9b3fad" providerId="ADAL" clId="{80E59305-8574-4D4C-B0C6-C67EAF58FAE3}" dt="2022-05-31T17:36:39.109" v="13" actId="478"/>
        <pc:sldMkLst>
          <pc:docMk/>
          <pc:sldMk cId="3322010882" sldId="269"/>
        </pc:sldMkLst>
        <pc:spChg chg="del">
          <ac:chgData name="Loprinzo, Samantha" userId="93753708-060b-4a38-a558-06e99c9b3fad" providerId="ADAL" clId="{80E59305-8574-4D4C-B0C6-C67EAF58FAE3}" dt="2022-05-31T17:36:39.109" v="13" actId="478"/>
          <ac:spMkLst>
            <pc:docMk/>
            <pc:sldMk cId="3322010882" sldId="269"/>
            <ac:spMk id="4" creationId="{00000000-0000-0000-0000-000000000000}"/>
          </ac:spMkLst>
        </pc:spChg>
      </pc:sldChg>
      <pc:sldChg chg="del">
        <pc:chgData name="Loprinzo, Samantha" userId="93753708-060b-4a38-a558-06e99c9b3fad" providerId="ADAL" clId="{80E59305-8574-4D4C-B0C6-C67EAF58FAE3}" dt="2022-05-31T17:43:17.932" v="15" actId="47"/>
        <pc:sldMkLst>
          <pc:docMk/>
          <pc:sldMk cId="1968047972" sldId="294"/>
        </pc:sldMkLst>
      </pc:sldChg>
      <pc:sldChg chg="del">
        <pc:chgData name="Loprinzo, Samantha" userId="93753708-060b-4a38-a558-06e99c9b3fad" providerId="ADAL" clId="{80E59305-8574-4D4C-B0C6-C67EAF58FAE3}" dt="2022-05-31T17:43:19.513" v="16" actId="47"/>
        <pc:sldMkLst>
          <pc:docMk/>
          <pc:sldMk cId="1992998496" sldId="295"/>
        </pc:sldMkLst>
      </pc:sldChg>
      <pc:sldChg chg="del">
        <pc:chgData name="Loprinzo, Samantha" userId="93753708-060b-4a38-a558-06e99c9b3fad" providerId="ADAL" clId="{80E59305-8574-4D4C-B0C6-C67EAF58FAE3}" dt="2022-05-31T17:36:51.899" v="14" actId="47"/>
        <pc:sldMkLst>
          <pc:docMk/>
          <pc:sldMk cId="2679541292" sldId="297"/>
        </pc:sldMkLst>
      </pc:sldChg>
      <pc:sldChg chg="delSp modSp mod modCm">
        <pc:chgData name="Loprinzo, Samantha" userId="93753708-060b-4a38-a558-06e99c9b3fad" providerId="ADAL" clId="{80E59305-8574-4D4C-B0C6-C67EAF58FAE3}" dt="2022-05-31T17:35:59.935" v="8" actId="1076"/>
        <pc:sldMkLst>
          <pc:docMk/>
          <pc:sldMk cId="4097979799" sldId="449"/>
        </pc:sldMkLst>
        <pc:picChg chg="del">
          <ac:chgData name="Loprinzo, Samantha" userId="93753708-060b-4a38-a558-06e99c9b3fad" providerId="ADAL" clId="{80E59305-8574-4D4C-B0C6-C67EAF58FAE3}" dt="2022-05-31T17:35:51.952" v="4" actId="478"/>
          <ac:picMkLst>
            <pc:docMk/>
            <pc:sldMk cId="4097979799" sldId="449"/>
            <ac:picMk id="2" creationId="{C1466357-94F2-4F5C-A32C-16CBA696DABA}"/>
          </ac:picMkLst>
        </pc:picChg>
        <pc:picChg chg="mod">
          <ac:chgData name="Loprinzo, Samantha" userId="93753708-060b-4a38-a558-06e99c9b3fad" providerId="ADAL" clId="{80E59305-8574-4D4C-B0C6-C67EAF58FAE3}" dt="2022-05-31T17:35:59.935" v="8" actId="1076"/>
          <ac:picMkLst>
            <pc:docMk/>
            <pc:sldMk cId="4097979799" sldId="449"/>
            <ac:picMk id="3" creationId="{006BD0E9-68D0-CFD1-04E9-20391AF81990}"/>
          </ac:picMkLst>
        </pc:picChg>
      </pc:sldChg>
      <pc:sldChg chg="modSp mod">
        <pc:chgData name="Loprinzo, Samantha" userId="93753708-060b-4a38-a558-06e99c9b3fad" providerId="ADAL" clId="{80E59305-8574-4D4C-B0C6-C67EAF58FAE3}" dt="2022-05-31T17:36:12.170" v="12" actId="14100"/>
        <pc:sldMkLst>
          <pc:docMk/>
          <pc:sldMk cId="1039864479" sldId="534"/>
        </pc:sldMkLst>
        <pc:spChg chg="mod">
          <ac:chgData name="Loprinzo, Samantha" userId="93753708-060b-4a38-a558-06e99c9b3fad" providerId="ADAL" clId="{80E59305-8574-4D4C-B0C6-C67EAF58FAE3}" dt="2022-05-31T17:36:08.477" v="10" actId="1076"/>
          <ac:spMkLst>
            <pc:docMk/>
            <pc:sldMk cId="1039864479" sldId="534"/>
            <ac:spMk id="6" creationId="{00000000-0000-0000-0000-000000000000}"/>
          </ac:spMkLst>
        </pc:spChg>
        <pc:spChg chg="mod">
          <ac:chgData name="Loprinzo, Samantha" userId="93753708-060b-4a38-a558-06e99c9b3fad" providerId="ADAL" clId="{80E59305-8574-4D4C-B0C6-C67EAF58FAE3}" dt="2022-05-31T17:36:06.872" v="9" actId="1076"/>
          <ac:spMkLst>
            <pc:docMk/>
            <pc:sldMk cId="1039864479" sldId="534"/>
            <ac:spMk id="7" creationId="{00000000-0000-0000-0000-000000000000}"/>
          </ac:spMkLst>
        </pc:spChg>
        <pc:picChg chg="mod">
          <ac:chgData name="Loprinzo, Samantha" userId="93753708-060b-4a38-a558-06e99c9b3fad" providerId="ADAL" clId="{80E59305-8574-4D4C-B0C6-C67EAF58FAE3}" dt="2022-05-31T17:36:12.170" v="12" actId="14100"/>
          <ac:picMkLst>
            <pc:docMk/>
            <pc:sldMk cId="1039864479" sldId="534"/>
            <ac:picMk id="3" creationId="{B29BD241-951B-4E0A-B9FE-7CF3A9E0D489}"/>
          </ac:picMkLst>
        </pc:picChg>
      </pc:sldChg>
      <pc:sldMasterChg chg="delSldLayout modSldLayout">
        <pc:chgData name="Loprinzo, Samantha" userId="93753708-060b-4a38-a558-06e99c9b3fad" providerId="ADAL" clId="{80E59305-8574-4D4C-B0C6-C67EAF58FAE3}" dt="2022-05-31T17:43:17.932" v="15" actId="47"/>
        <pc:sldMasterMkLst>
          <pc:docMk/>
          <pc:sldMasterMk cId="3786242601" sldId="2147484094"/>
        </pc:sldMasterMkLst>
        <pc:sldLayoutChg chg="modSp">
          <pc:chgData name="Loprinzo, Samantha" userId="93753708-060b-4a38-a558-06e99c9b3fad" providerId="ADAL" clId="{80E59305-8574-4D4C-B0C6-C67EAF58FAE3}" dt="2022-05-31T17:34:46.232" v="0"/>
          <pc:sldLayoutMkLst>
            <pc:docMk/>
            <pc:sldMasterMk cId="3786242601" sldId="2147484094"/>
            <pc:sldLayoutMk cId="2432048053" sldId="2147484096"/>
          </pc:sldLayoutMkLst>
          <pc:graphicFrameChg chg="mod">
            <ac:chgData name="Loprinzo, Samantha" userId="93753708-060b-4a38-a558-06e99c9b3fad" providerId="ADAL" clId="{80E59305-8574-4D4C-B0C6-C67EAF58FAE3}" dt="2022-05-31T17:34:46.232" v="0"/>
            <ac:graphicFrameMkLst>
              <pc:docMk/>
              <pc:sldMasterMk cId="3786242601" sldId="2147484094"/>
              <pc:sldLayoutMk cId="2432048053" sldId="2147484096"/>
              <ac:graphicFrameMk id="4" creationId="{00000000-0000-0000-0000-000000000000}"/>
            </ac:graphicFrameMkLst>
          </pc:graphicFrameChg>
        </pc:sldLayoutChg>
        <pc:sldLayoutChg chg="modSp">
          <pc:chgData name="Loprinzo, Samantha" userId="93753708-060b-4a38-a558-06e99c9b3fad" providerId="ADAL" clId="{80E59305-8574-4D4C-B0C6-C67EAF58FAE3}" dt="2022-05-31T17:34:46.243" v="1"/>
          <pc:sldLayoutMkLst>
            <pc:docMk/>
            <pc:sldMasterMk cId="3786242601" sldId="2147484094"/>
            <pc:sldLayoutMk cId="3596392118" sldId="2147484097"/>
          </pc:sldLayoutMkLst>
          <pc:graphicFrameChg chg="mod">
            <ac:chgData name="Loprinzo, Samantha" userId="93753708-060b-4a38-a558-06e99c9b3fad" providerId="ADAL" clId="{80E59305-8574-4D4C-B0C6-C67EAF58FAE3}" dt="2022-05-31T17:34:46.243" v="1"/>
            <ac:graphicFrameMkLst>
              <pc:docMk/>
              <pc:sldMasterMk cId="3786242601" sldId="2147484094"/>
              <pc:sldLayoutMk cId="3596392118" sldId="2147484097"/>
              <ac:graphicFrameMk id="2" creationId="{00000000-0000-0000-0000-000000000000}"/>
            </ac:graphicFrameMkLst>
          </pc:graphicFrameChg>
        </pc:sldLayoutChg>
        <pc:sldLayoutChg chg="modSp">
          <pc:chgData name="Loprinzo, Samantha" userId="93753708-060b-4a38-a558-06e99c9b3fad" providerId="ADAL" clId="{80E59305-8574-4D4C-B0C6-C67EAF58FAE3}" dt="2022-05-31T17:34:46.545" v="2"/>
          <pc:sldLayoutMkLst>
            <pc:docMk/>
            <pc:sldMasterMk cId="3786242601" sldId="2147484094"/>
            <pc:sldLayoutMk cId="104824900" sldId="2147484098"/>
          </pc:sldLayoutMkLst>
          <pc:graphicFrameChg chg="mod">
            <ac:chgData name="Loprinzo, Samantha" userId="93753708-060b-4a38-a558-06e99c9b3fad" providerId="ADAL" clId="{80E59305-8574-4D4C-B0C6-C67EAF58FAE3}" dt="2022-05-31T17:34:46.545" v="2"/>
            <ac:graphicFrameMkLst>
              <pc:docMk/>
              <pc:sldMasterMk cId="3786242601" sldId="2147484094"/>
              <pc:sldLayoutMk cId="104824900" sldId="2147484098"/>
              <ac:graphicFrameMk id="2" creationId="{00000000-0000-0000-0000-000000000000}"/>
            </ac:graphicFrameMkLst>
          </pc:graphicFrameChg>
        </pc:sldLayoutChg>
        <pc:sldLayoutChg chg="del">
          <pc:chgData name="Loprinzo, Samantha" userId="93753708-060b-4a38-a558-06e99c9b3fad" providerId="ADAL" clId="{80E59305-8574-4D4C-B0C6-C67EAF58FAE3}" dt="2022-05-31T17:43:17.932" v="15" actId="47"/>
          <pc:sldLayoutMkLst>
            <pc:docMk/>
            <pc:sldMasterMk cId="3786242601" sldId="2147484094"/>
            <pc:sldLayoutMk cId="2473513390" sldId="2147484181"/>
          </pc:sldLayoutMkLst>
        </pc:sldLayoutChg>
      </pc:sldMasterChg>
      <pc:sldMasterChg chg="delSldLayout">
        <pc:chgData name="Loprinzo, Samantha" userId="93753708-060b-4a38-a558-06e99c9b3fad" providerId="ADAL" clId="{80E59305-8574-4D4C-B0C6-C67EAF58FAE3}" dt="2022-05-31T17:43:19.513" v="16" actId="47"/>
        <pc:sldMasterMkLst>
          <pc:docMk/>
          <pc:sldMasterMk cId="2216455203" sldId="2147484164"/>
        </pc:sldMasterMkLst>
        <pc:sldLayoutChg chg="del">
          <pc:chgData name="Loprinzo, Samantha" userId="93753708-060b-4a38-a558-06e99c9b3fad" providerId="ADAL" clId="{80E59305-8574-4D4C-B0C6-C67EAF58FAE3}" dt="2022-05-31T17:43:19.513" v="16" actId="47"/>
          <pc:sldLayoutMkLst>
            <pc:docMk/>
            <pc:sldMasterMk cId="2216455203" sldId="2147484164"/>
            <pc:sldLayoutMk cId="377274776" sldId="2147484179"/>
          </pc:sldLayoutMkLst>
        </pc:sldLayoutChg>
      </pc:sldMasterChg>
    </pc:docChg>
  </pc:docChgLst>
  <pc:docChgLst>
    <pc:chgData name="Jameson, John" userId="dea2067e-3511-4e7c-b25d-1c632de8805c" providerId="ADAL" clId="{88236908-A93C-4E49-BF7B-3BC2D79E135F}"/>
    <pc:docChg chg="modMainMaster">
      <pc:chgData name="Jameson, John" userId="dea2067e-3511-4e7c-b25d-1c632de8805c" providerId="ADAL" clId="{88236908-A93C-4E49-BF7B-3BC2D79E135F}" dt="2022-06-14T19:07:25.189" v="2"/>
      <pc:docMkLst>
        <pc:docMk/>
      </pc:docMkLst>
      <pc:sldMasterChg chg="modSldLayout">
        <pc:chgData name="Jameson, John" userId="dea2067e-3511-4e7c-b25d-1c632de8805c" providerId="ADAL" clId="{88236908-A93C-4E49-BF7B-3BC2D79E135F}" dt="2022-06-14T19:07:25.189" v="2"/>
        <pc:sldMasterMkLst>
          <pc:docMk/>
          <pc:sldMasterMk cId="3786242601" sldId="2147484094"/>
        </pc:sldMasterMkLst>
        <pc:sldLayoutChg chg="modSp">
          <pc:chgData name="Jameson, John" userId="dea2067e-3511-4e7c-b25d-1c632de8805c" providerId="ADAL" clId="{88236908-A93C-4E49-BF7B-3BC2D79E135F}" dt="2022-06-14T19:07:24.839" v="0"/>
          <pc:sldLayoutMkLst>
            <pc:docMk/>
            <pc:sldMasterMk cId="3786242601" sldId="2147484094"/>
            <pc:sldLayoutMk cId="2432048053" sldId="2147484096"/>
          </pc:sldLayoutMkLst>
          <pc:graphicFrameChg chg="mod">
            <ac:chgData name="Jameson, John" userId="dea2067e-3511-4e7c-b25d-1c632de8805c" providerId="ADAL" clId="{88236908-A93C-4E49-BF7B-3BC2D79E135F}" dt="2022-06-14T19:07:24.839" v="0"/>
            <ac:graphicFrameMkLst>
              <pc:docMk/>
              <pc:sldMasterMk cId="3786242601" sldId="2147484094"/>
              <pc:sldLayoutMk cId="2432048053" sldId="2147484096"/>
              <ac:graphicFrameMk id="4" creationId="{00000000-0000-0000-0000-000000000000}"/>
            </ac:graphicFrameMkLst>
          </pc:graphicFrameChg>
        </pc:sldLayoutChg>
        <pc:sldLayoutChg chg="modSp">
          <pc:chgData name="Jameson, John" userId="dea2067e-3511-4e7c-b25d-1c632de8805c" providerId="ADAL" clId="{88236908-A93C-4E49-BF7B-3BC2D79E135F}" dt="2022-06-14T19:07:25.182" v="1"/>
          <pc:sldLayoutMkLst>
            <pc:docMk/>
            <pc:sldMasterMk cId="3786242601" sldId="2147484094"/>
            <pc:sldLayoutMk cId="3596392118" sldId="2147484097"/>
          </pc:sldLayoutMkLst>
          <pc:graphicFrameChg chg="mod">
            <ac:chgData name="Jameson, John" userId="dea2067e-3511-4e7c-b25d-1c632de8805c" providerId="ADAL" clId="{88236908-A93C-4E49-BF7B-3BC2D79E135F}" dt="2022-06-14T19:07:25.182" v="1"/>
            <ac:graphicFrameMkLst>
              <pc:docMk/>
              <pc:sldMasterMk cId="3786242601" sldId="2147484094"/>
              <pc:sldLayoutMk cId="3596392118" sldId="2147484097"/>
              <ac:graphicFrameMk id="2" creationId="{00000000-0000-0000-0000-000000000000}"/>
            </ac:graphicFrameMkLst>
          </pc:graphicFrameChg>
        </pc:sldLayoutChg>
        <pc:sldLayoutChg chg="modSp">
          <pc:chgData name="Jameson, John" userId="dea2067e-3511-4e7c-b25d-1c632de8805c" providerId="ADAL" clId="{88236908-A93C-4E49-BF7B-3BC2D79E135F}" dt="2022-06-14T19:07:25.189" v="2"/>
          <pc:sldLayoutMkLst>
            <pc:docMk/>
            <pc:sldMasterMk cId="3786242601" sldId="2147484094"/>
            <pc:sldLayoutMk cId="104824900" sldId="2147484098"/>
          </pc:sldLayoutMkLst>
          <pc:graphicFrameChg chg="mod">
            <ac:chgData name="Jameson, John" userId="dea2067e-3511-4e7c-b25d-1c632de8805c" providerId="ADAL" clId="{88236908-A93C-4E49-BF7B-3BC2D79E135F}" dt="2022-06-14T19:07:25.189" v="2"/>
            <ac:graphicFrameMkLst>
              <pc:docMk/>
              <pc:sldMasterMk cId="3786242601" sldId="2147484094"/>
              <pc:sldLayoutMk cId="104824900" sldId="2147484098"/>
              <ac:graphicFrameMk id="2" creationId="{00000000-0000-0000-0000-000000000000}"/>
            </ac:graphicFrameMkLst>
          </pc:graphicFrameChg>
        </pc:sldLayoutChg>
      </pc:sldMasterChg>
    </pc:docChg>
  </pc:docChgLst>
  <pc:docChgLst>
    <pc:chgData name="Wallace, Rosemary" userId="S::54539@icf.com::29c8d8eb-1792-4406-885a-07da62ec13a3" providerId="AD" clId="Web-{51BAC53A-F79A-F1F0-DE95-9A62594F7310}"/>
    <pc:docChg chg="mod modSld">
      <pc:chgData name="Wallace, Rosemary" userId="S::54539@icf.com::29c8d8eb-1792-4406-885a-07da62ec13a3" providerId="AD" clId="Web-{51BAC53A-F79A-F1F0-DE95-9A62594F7310}" dt="2022-05-20T01:49:27.742" v="7" actId="1076"/>
      <pc:docMkLst>
        <pc:docMk/>
      </pc:docMkLst>
      <pc:sldChg chg="addCm">
        <pc:chgData name="Wallace, Rosemary" userId="S::54539@icf.com::29c8d8eb-1792-4406-885a-07da62ec13a3" providerId="AD" clId="Web-{51BAC53A-F79A-F1F0-DE95-9A62594F7310}" dt="2022-05-20T01:47:03.813" v="2"/>
        <pc:sldMkLst>
          <pc:docMk/>
          <pc:sldMk cId="2375837139" sldId="292"/>
        </pc:sldMkLst>
      </pc:sldChg>
      <pc:sldChg chg="addCm">
        <pc:chgData name="Wallace, Rosemary" userId="S::54539@icf.com::29c8d8eb-1792-4406-885a-07da62ec13a3" providerId="AD" clId="Web-{51BAC53A-F79A-F1F0-DE95-9A62594F7310}" dt="2022-05-20T01:32:02.850" v="1"/>
        <pc:sldMkLst>
          <pc:docMk/>
          <pc:sldMk cId="2679541292" sldId="297"/>
        </pc:sldMkLst>
      </pc:sldChg>
      <pc:sldChg chg="addSp modSp addCm">
        <pc:chgData name="Wallace, Rosemary" userId="S::54539@icf.com::29c8d8eb-1792-4406-885a-07da62ec13a3" providerId="AD" clId="Web-{51BAC53A-F79A-F1F0-DE95-9A62594F7310}" dt="2022-05-20T01:49:27.742" v="7" actId="1076"/>
        <pc:sldMkLst>
          <pc:docMk/>
          <pc:sldMk cId="4097979799" sldId="449"/>
        </pc:sldMkLst>
        <pc:picChg chg="add mod">
          <ac:chgData name="Wallace, Rosemary" userId="S::54539@icf.com::29c8d8eb-1792-4406-885a-07da62ec13a3" providerId="AD" clId="Web-{51BAC53A-F79A-F1F0-DE95-9A62594F7310}" dt="2022-05-20T01:49:27.742" v="7" actId="1076"/>
          <ac:picMkLst>
            <pc:docMk/>
            <pc:sldMk cId="4097979799" sldId="449"/>
            <ac:picMk id="3" creationId="{006BD0E9-68D0-CFD1-04E9-20391AF8199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025626-1EA1-40D2-9040-DBE909054BE8}" type="datetimeFigureOut">
              <a:rPr lang="en-US" smtClean="0"/>
              <a:t>7/5/2022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6ADD546-6A26-42D9-9996-4E6E127E9912}" type="slidenum">
              <a:rPr lang="en-US" smtClean="0"/>
              <a:t>‹#›</a:t>
            </a:fld>
            <a:endParaRPr lang="en-US"/>
          </a:p>
        </p:txBody>
      </p:sp>
    </p:spTree>
    <p:extLst>
      <p:ext uri="{BB962C8B-B14F-4D97-AF65-F5344CB8AC3E}">
        <p14:creationId xmlns:p14="http://schemas.microsoft.com/office/powerpoint/2010/main" val="521128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15C847-61A7-4E94-9851-CE1D92756D63}" type="datetimeFigureOut">
              <a:rPr lang="en-US" smtClean="0"/>
              <a:t>7/5/2022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BE0D061-EC83-4FF4-89D5-FC2403599992}" type="slidenum">
              <a:rPr lang="en-US" smtClean="0"/>
              <a:t>‹#›</a:t>
            </a:fld>
            <a:endParaRPr lang="en-US"/>
          </a:p>
        </p:txBody>
      </p:sp>
    </p:spTree>
    <p:extLst>
      <p:ext uri="{BB962C8B-B14F-4D97-AF65-F5344CB8AC3E}">
        <p14:creationId xmlns:p14="http://schemas.microsoft.com/office/powerpoint/2010/main" val="97994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itchFamily="34" charset="0"/>
              <a:buChar char="•"/>
            </a:pPr>
            <a:endParaRPr lang="en-US"/>
          </a:p>
          <a:p>
            <a:pPr marL="180975" indent="-180975">
              <a:buFont typeface="Arial" pitchFamily="34" charset="0"/>
              <a:buChar char="•"/>
            </a:pPr>
            <a:r>
              <a:rPr lang="en-US"/>
              <a:t>Hello to everyone and welcome to today’s ENERGY STAR webinar,</a:t>
            </a:r>
            <a:r>
              <a:rPr lang="en-US" baseline="0"/>
              <a:t> “How to Track Waste and Materials in Portfolio Manager.”</a:t>
            </a:r>
            <a:r>
              <a:rPr lang="en-US"/>
              <a:t> </a:t>
            </a:r>
            <a:endParaRPr lang="en-US" baseline="0">
              <a:cs typeface="Calibri"/>
            </a:endParaRPr>
          </a:p>
          <a:p>
            <a:endParaRPr lang="en-US"/>
          </a:p>
        </p:txBody>
      </p:sp>
      <p:sp>
        <p:nvSpPr>
          <p:cNvPr id="4" name="Slide Number Placeholder 3"/>
          <p:cNvSpPr>
            <a:spLocks noGrp="1"/>
          </p:cNvSpPr>
          <p:nvPr>
            <p:ph type="sldNum" sz="quarter" idx="10"/>
          </p:nvPr>
        </p:nvSpPr>
        <p:spPr/>
        <p:txBody>
          <a:bodyPr/>
          <a:lstStyle/>
          <a:p>
            <a:fld id="{C1840B7B-A24B-4DA8-AB15-991E88503A0E}"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2543247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4697" indent="-174697">
              <a:buFont typeface="Arial" pitchFamily="34" charset="0"/>
              <a:buChar char="•"/>
            </a:pPr>
            <a:r>
              <a:rPr lang="en-US">
                <a:solidFill>
                  <a:schemeClr val="tx1"/>
                </a:solidFill>
              </a:rPr>
              <a:t>Portfolio</a:t>
            </a:r>
            <a:r>
              <a:rPr lang="en-US" baseline="0">
                <a:solidFill>
                  <a:schemeClr val="tx1"/>
                </a:solidFill>
              </a:rPr>
              <a:t> Manager’s navigation is very intuitive. It uses a tabbed structure that makes it easy to find your way around the tool.  There are four tabs at the portfolio level and 7 tabs at the property level. </a:t>
            </a:r>
            <a:endParaRPr lang="en-US">
              <a:solidFill>
                <a:schemeClr val="tx1"/>
              </a:solidFill>
            </a:endParaRPr>
          </a:p>
          <a:p>
            <a:pPr marL="0" indent="0">
              <a:buFont typeface="Arial" pitchFamily="34" charset="0"/>
              <a:buNone/>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10</a:t>
            </a:fld>
            <a:endParaRPr lang="en-US"/>
          </a:p>
        </p:txBody>
      </p:sp>
    </p:spTree>
    <p:extLst>
      <p:ext uri="{BB962C8B-B14F-4D97-AF65-F5344CB8AC3E}">
        <p14:creationId xmlns:p14="http://schemas.microsoft.com/office/powerpoint/2010/main" val="557048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defTabSz="931666">
              <a:buFont typeface="Arial"/>
              <a:buChar char="•"/>
              <a:defRPr/>
            </a:pPr>
            <a:r>
              <a:rPr lang="en-US" baseline="0">
                <a:solidFill>
                  <a:schemeClr val="tx1"/>
                </a:solidFill>
              </a:rPr>
              <a:t>The point of this slide is to orient you to Portfolio Manager’s basic navigation. </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baseline="0">
                <a:solidFill>
                  <a:schemeClr val="tx1"/>
                </a:solidFill>
              </a:rPr>
              <a:t>The portfolio-level tabs are listed across the top of the screen. We are looking at the </a:t>
            </a:r>
            <a:r>
              <a:rPr lang="en-US" baseline="0" err="1">
                <a:solidFill>
                  <a:schemeClr val="tx1"/>
                </a:solidFill>
              </a:rPr>
              <a:t>MyPortfolio</a:t>
            </a:r>
            <a:r>
              <a:rPr lang="en-US" baseline="0">
                <a:solidFill>
                  <a:schemeClr val="tx1"/>
                </a:solidFill>
              </a:rPr>
              <a:t> page here. You can also click on Sharing, Reporting, or Recognition from this page.</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baseline="0">
                <a:solidFill>
                  <a:schemeClr val="tx1"/>
                </a:solidFill>
              </a:rPr>
              <a:t>The portfolio page automatically loads with your list of properties, a customizable chart on the left hand side, a menu of useful items to manage your portfolio, and notifications. These can be requests to connect with other users, notices that someone accepted a property that you shared, or others.   There are also separate notifications from the ENERGY STAR program when there is important news or updates.</a:t>
            </a:r>
          </a:p>
          <a:p>
            <a:pPr marL="174697" indent="-174697" defTabSz="931666">
              <a:buFont typeface="Arial"/>
              <a:buChar char="•"/>
              <a:defRPr/>
            </a:pPr>
            <a:endParaRPr lang="en-US" baseline="0">
              <a:solidFill>
                <a:schemeClr val="tx1"/>
              </a:solidFill>
            </a:endParaRPr>
          </a:p>
          <a:p>
            <a:pPr marL="158192" lvl="0" indent="-174697" defTabSz="931666">
              <a:buFont typeface="Arial" pitchFamily="34" charset="0"/>
              <a:buChar char="•"/>
              <a:defRPr/>
            </a:pPr>
            <a:r>
              <a:rPr lang="en-US">
                <a:solidFill>
                  <a:schemeClr val="tx1"/>
                </a:solidFill>
              </a:rPr>
              <a:t>The</a:t>
            </a:r>
            <a:r>
              <a:rPr lang="en-US" baseline="0">
                <a:solidFill>
                  <a:schemeClr val="tx1"/>
                </a:solidFill>
              </a:rPr>
              <a:t> Help button in the top right corner will bring you to the Portfolio Manager help menu.</a:t>
            </a:r>
          </a:p>
          <a:p>
            <a:pPr marL="615392" lvl="1" indent="-174697" defTabSz="931666">
              <a:buFont typeface="Arial" pitchFamily="34" charset="0"/>
              <a:buChar char="•"/>
              <a:defRPr/>
            </a:pPr>
            <a:endParaRPr lang="en-US" baseline="0">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11</a:t>
            </a:fld>
            <a:endParaRPr lang="en-US"/>
          </a:p>
        </p:txBody>
      </p:sp>
    </p:spTree>
    <p:extLst>
      <p:ext uri="{BB962C8B-B14F-4D97-AF65-F5344CB8AC3E}">
        <p14:creationId xmlns:p14="http://schemas.microsoft.com/office/powerpoint/2010/main" val="13635487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697" indent="-174697">
              <a:buFont typeface="Arial" pitchFamily="34" charset="0"/>
              <a:buChar char="•"/>
            </a:pPr>
            <a:r>
              <a:rPr lang="en-US">
                <a:solidFill>
                  <a:schemeClr val="tx1"/>
                </a:solidFill>
              </a:rPr>
              <a:t>After you click on a property name, you will see </a:t>
            </a:r>
            <a:r>
              <a:rPr lang="en-US" baseline="0">
                <a:solidFill>
                  <a:schemeClr val="tx1"/>
                </a:solidFill>
              </a:rPr>
              <a:t>another set of property-level tabs. With these tabs, you can navigate between a summary of the property, property details, and meter data. You can also set and track progress against specific performance goals, and compare a building’s current energy performance against its initial design.</a:t>
            </a:r>
          </a:p>
          <a:p>
            <a:pPr marL="174697" indent="-174697">
              <a:buFont typeface="Arial" pitchFamily="34" charset="0"/>
              <a:buChar char="•"/>
            </a:pPr>
            <a:endParaRPr lang="en-US" baseline="0">
              <a:solidFill>
                <a:schemeClr val="tx1"/>
              </a:solidFill>
            </a:endParaRPr>
          </a:p>
          <a:p>
            <a:pPr marL="174697" marR="0" lvl="0" indent="-174697" algn="l" defTabSz="914400" rtl="0" eaLnBrk="1" fontAlgn="auto" latinLnBrk="0" hangingPunct="1">
              <a:lnSpc>
                <a:spcPct val="100000"/>
              </a:lnSpc>
              <a:spcBef>
                <a:spcPts val="0"/>
              </a:spcBef>
              <a:spcAft>
                <a:spcPts val="0"/>
              </a:spcAft>
              <a:buClrTx/>
              <a:buSzTx/>
              <a:buFont typeface="Arial" pitchFamily="34" charset="0"/>
              <a:buChar char="•"/>
              <a:tabLst/>
              <a:defRPr/>
            </a:pPr>
            <a:r>
              <a:rPr lang="en-US">
                <a:solidFill>
                  <a:schemeClr val="tx1"/>
                </a:solidFill>
              </a:rPr>
              <a:t>Clicking on the Portfolio Manager logo in the top left-hand corner will always take you back to the </a:t>
            </a:r>
            <a:r>
              <a:rPr lang="en-US" err="1">
                <a:solidFill>
                  <a:schemeClr val="tx1"/>
                </a:solidFill>
              </a:rPr>
              <a:t>MyPortfolio</a:t>
            </a:r>
            <a:r>
              <a:rPr lang="en-US" baseline="0">
                <a:solidFill>
                  <a:schemeClr val="tx1"/>
                </a:solidFill>
              </a:rPr>
              <a:t> page to see the list of all of your properties. </a:t>
            </a:r>
          </a:p>
          <a:p>
            <a:pPr marL="174697" indent="-174697">
              <a:buFont typeface="Arial" pitchFamily="34" charset="0"/>
              <a:buChar char="•"/>
            </a:pPr>
            <a:endParaRPr lang="en-US">
              <a:solidFill>
                <a:schemeClr val="tx1"/>
              </a:solidFill>
            </a:endParaRPr>
          </a:p>
        </p:txBody>
      </p:sp>
      <p:sp>
        <p:nvSpPr>
          <p:cNvPr id="4" name="Slide Number Placeholder 3"/>
          <p:cNvSpPr>
            <a:spLocks noGrp="1"/>
          </p:cNvSpPr>
          <p:nvPr>
            <p:ph type="sldNum" sz="quarter" idx="10"/>
          </p:nvPr>
        </p:nvSpPr>
        <p:spPr/>
        <p:txBody>
          <a:bodyPr/>
          <a:lstStyle/>
          <a:p>
            <a:fld id="{C1840B7B-A24B-4DA8-AB15-991E88503A0E}" type="slidenum">
              <a:rPr lang="en-US" smtClean="0"/>
              <a:pPr/>
              <a:t>12</a:t>
            </a:fld>
            <a:endParaRPr lang="en-US"/>
          </a:p>
        </p:txBody>
      </p:sp>
    </p:spTree>
    <p:extLst>
      <p:ext uri="{BB962C8B-B14F-4D97-AF65-F5344CB8AC3E}">
        <p14:creationId xmlns:p14="http://schemas.microsoft.com/office/powerpoint/2010/main" val="13221989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Use the “Contact Search” functionality in Portfolio Manager to see if others in your organization are already benchmarking properties in Portfolio Manager</a:t>
            </a:r>
          </a:p>
          <a:p>
            <a:endParaRPr lang="en-US"/>
          </a:p>
        </p:txBody>
      </p:sp>
      <p:sp>
        <p:nvSpPr>
          <p:cNvPr id="4" name="Slide Number Placeholder 3"/>
          <p:cNvSpPr>
            <a:spLocks noGrp="1"/>
          </p:cNvSpPr>
          <p:nvPr>
            <p:ph type="sldNum" sz="quarter" idx="5"/>
          </p:nvPr>
        </p:nvSpPr>
        <p:spPr/>
        <p:txBody>
          <a:bodyPr/>
          <a:lstStyle/>
          <a:p>
            <a:fld id="{9BE0D061-EC83-4FF4-89D5-FC2403599992}" type="slidenum">
              <a:rPr lang="en-US" smtClean="0"/>
              <a:t>13</a:t>
            </a:fld>
            <a:endParaRPr lang="en-US"/>
          </a:p>
        </p:txBody>
      </p:sp>
    </p:spTree>
    <p:extLst>
      <p:ext uri="{BB962C8B-B14F-4D97-AF65-F5344CB8AC3E}">
        <p14:creationId xmlns:p14="http://schemas.microsoft.com/office/powerpoint/2010/main" val="909611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a:t>
            </a:r>
            <a:r>
              <a:rPr lang="en-US" baseline="0"/>
              <a:t> screen shot here shows the first step in setting up meters within Portfolio Manager to track different waste and material types.  You will select the material type (from among the 29 categories shown earlier), as well as the management method.</a:t>
            </a:r>
          </a:p>
          <a:p>
            <a:endParaRPr lang="en-US" baseline="0"/>
          </a:p>
          <a:p>
            <a:r>
              <a:rPr lang="en-US" baseline="0"/>
              <a:t>Note that you can create up to 10 different waste meters at once. Ideally, you would have one or more waste meters defined in Portfolio Manager for each category of waste that you are tracking.</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14</a:t>
            </a:fld>
            <a:endParaRPr lang="en-US"/>
          </a:p>
        </p:txBody>
      </p:sp>
    </p:spTree>
    <p:extLst>
      <p:ext uri="{BB962C8B-B14F-4D97-AF65-F5344CB8AC3E}">
        <p14:creationId xmlns:p14="http://schemas.microsoft.com/office/powerpoint/2010/main" val="16021344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step allows you to provide a bit more detail</a:t>
            </a:r>
            <a:r>
              <a:rPr lang="en-US" baseline="0"/>
              <a:t> for each of the meters that you defined in the prior step. In particular, you will tell Portfolio Manager whether this a given material is being tracked regularly or intermittently, and you can specify whether you will be entering data based on material weight or container volume. You’ll also need to indicate the date as of which you are first tracking waste. This should align with the start date of your first meter entry.</a:t>
            </a:r>
          </a:p>
          <a:p>
            <a:endParaRPr lang="en-US" baseline="0"/>
          </a:p>
          <a:p>
            <a:r>
              <a:rPr lang="en-US" baseline="0"/>
              <a:t>Note that this page is dynamic, so the items that you need to fill out may  change based on choices that you make.</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15</a:t>
            </a:fld>
            <a:endParaRPr lang="en-US"/>
          </a:p>
        </p:txBody>
      </p:sp>
    </p:spTree>
    <p:extLst>
      <p:ext uri="{BB962C8B-B14F-4D97-AF65-F5344CB8AC3E}">
        <p14:creationId xmlns:p14="http://schemas.microsoft.com/office/powerpoint/2010/main" val="25101044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provides a bit more detail as to setting</a:t>
            </a:r>
            <a:r>
              <a:rPr lang="en-US" baseline="0"/>
              <a:t> up “regular” vs. “intermittent” waste meters. We will be providing a copy of these slides following the webinar, so you will be able to refer back to this table as needed.</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16</a:t>
            </a:fld>
            <a:endParaRPr lang="en-US"/>
          </a:p>
        </p:txBody>
      </p:sp>
    </p:spTree>
    <p:extLst>
      <p:ext uri="{BB962C8B-B14F-4D97-AF65-F5344CB8AC3E}">
        <p14:creationId xmlns:p14="http://schemas.microsoft.com/office/powerpoint/2010/main" val="1485578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you have set</a:t>
            </a:r>
            <a:r>
              <a:rPr lang="en-US" baseline="0"/>
              <a:t> up and defined your meters, you will be able to fill in monthly records. The process for doing this is very similar to how you may already be tracking energy and water in Portfolio Manager. The exact fields that you need to enter may vary depending on the material type you are tracking and the management method and frequency that you selected earlier.</a:t>
            </a:r>
          </a:p>
          <a:p>
            <a:endParaRPr lang="en-US" baseline="0"/>
          </a:p>
          <a:p>
            <a:r>
              <a:rPr lang="en-US" baseline="0"/>
              <a:t>If you are not ready to fill in this information at the time you set up your waste meters, that’s fine. You’ll be able to come back later to fill in this information.</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17</a:t>
            </a:fld>
            <a:endParaRPr lang="en-US"/>
          </a:p>
        </p:txBody>
      </p:sp>
    </p:spTree>
    <p:extLst>
      <p:ext uri="{BB962C8B-B14F-4D97-AF65-F5344CB8AC3E}">
        <p14:creationId xmlns:p14="http://schemas.microsoft.com/office/powerpoint/2010/main" val="2066373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another summary table to provide a quick reference</a:t>
            </a:r>
            <a:r>
              <a:rPr lang="en-US" baseline="0"/>
              <a:t> regarding the specific consumption-level data that will be needed for each type of meter that you set up. Again, you will be able to refer back to this table later, after we send you a copy of today’s slides.</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18</a:t>
            </a:fld>
            <a:endParaRPr lang="en-US"/>
          </a:p>
        </p:txBody>
      </p:sp>
    </p:spTree>
    <p:extLst>
      <p:ext uri="{BB962C8B-B14F-4D97-AF65-F5344CB8AC3E}">
        <p14:creationId xmlns:p14="http://schemas.microsoft.com/office/powerpoint/2010/main" val="296096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do opt to track according</a:t>
            </a:r>
            <a:r>
              <a:rPr lang="en-US" baseline="0"/>
              <a:t> to container size, Portfolio Manager will apply standard volume-to-weight conversion factors that are specific to each material type. Of the 29 material types available in Portfolio Manager, 21 of these have established volume conversions. The remaining 8 material types must be tracked by weight if you are capturing them in Portfolio Manager. You can mark a weight as “estimated,” if necessary.</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19</a:t>
            </a:fld>
            <a:endParaRPr lang="en-US"/>
          </a:p>
        </p:txBody>
      </p:sp>
    </p:spTree>
    <p:extLst>
      <p:ext uri="{BB962C8B-B14F-4D97-AF65-F5344CB8AC3E}">
        <p14:creationId xmlns:p14="http://schemas.microsoft.com/office/powerpoint/2010/main" val="278831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2</a:t>
            </a:fld>
            <a:endParaRPr lang="en-US"/>
          </a:p>
        </p:txBody>
      </p:sp>
    </p:spTree>
    <p:extLst>
      <p:ext uri="{BB962C8B-B14F-4D97-AF65-F5344CB8AC3E}">
        <p14:creationId xmlns:p14="http://schemas.microsoft.com/office/powerpoint/2010/main" val="3143631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a:t>
            </a:r>
            <a:r>
              <a:rPr lang="en-US" baseline="0"/>
              <a:t> once all of your waste &amp; material meters are set up, you’ll need to associate these with your property. This is the process of telling Portfolio Manager which individual meters should be included in property-wide metrics for waste and material tracking. Typically, you would include any and all waste/material meters that you have set up. If you don’t associate your meters upon initial setup, you’ll have the opportunity to do so later.</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20</a:t>
            </a:fld>
            <a:endParaRPr lang="en-US"/>
          </a:p>
        </p:txBody>
      </p:sp>
    </p:spTree>
    <p:extLst>
      <p:ext uri="{BB962C8B-B14F-4D97-AF65-F5344CB8AC3E}">
        <p14:creationId xmlns:p14="http://schemas.microsoft.com/office/powerpoint/2010/main" val="341317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all of your meters are collected and associated with the property, and you have</a:t>
            </a:r>
            <a:r>
              <a:rPr lang="en-US" baseline="0"/>
              <a:t> a minimum of 12 months of data, you will be able to start reviewing performance metrics over time. This is a screen show of the “Waste &amp; Materials” tab within Portfolio Manager – but further information can be obtained via the “Reporting” tab.</a:t>
            </a:r>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21</a:t>
            </a:fld>
            <a:endParaRPr lang="en-US"/>
          </a:p>
        </p:txBody>
      </p:sp>
    </p:spTree>
    <p:extLst>
      <p:ext uri="{BB962C8B-B14F-4D97-AF65-F5344CB8AC3E}">
        <p14:creationId xmlns:p14="http://schemas.microsoft.com/office/powerpoint/2010/main" val="981055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provides</a:t>
            </a:r>
            <a:r>
              <a:rPr lang="en-US" baseline="0"/>
              <a:t> an overview of the waste and material management metrics that you can obtain through Portfolio Manager using the Reporting functionality.</a:t>
            </a:r>
          </a:p>
          <a:p>
            <a:endParaRPr lang="en-US" baseline="0"/>
          </a:p>
          <a:p>
            <a:r>
              <a:rPr lang="en-US" baseline="0"/>
              <a:t>Note that there is a pre-defined “Waste Report” in Portfolio Manager, which includes a number of property-level metrics related to waste and material quantity as well as disposal cost. This is useful if you want a high-level summary by waste management category. For more specific metrics, such as the total amount and cost of a particular material type, you would take advantage of the “custom template” functionality, which allows you to select up to 50 metrics for inclusion in your report.</a:t>
            </a:r>
          </a:p>
          <a:p>
            <a:endParaRPr lang="en-US" baseline="0"/>
          </a:p>
          <a:p>
            <a:r>
              <a:rPr lang="en-US" baseline="0"/>
              <a:t>It is important to note that the tracking of waste and materials in Portfolio Manager </a:t>
            </a:r>
            <a:r>
              <a:rPr lang="en-US" u="sng" baseline="0"/>
              <a:t>does not</a:t>
            </a:r>
            <a:r>
              <a:rPr lang="en-US" u="none" baseline="0"/>
              <a:t> impact your property’s energy use intensity or ENERGY STAR score. Furthermore, the GHG metrics calculated by Portfolio Manager only pertain to building-level energy consumption at this time – they do not account for different approaches to waste management.</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22</a:t>
            </a:fld>
            <a:endParaRPr lang="en-US"/>
          </a:p>
        </p:txBody>
      </p:sp>
    </p:spTree>
    <p:extLst>
      <p:ext uri="{BB962C8B-B14F-4D97-AF65-F5344CB8AC3E}">
        <p14:creationId xmlns:p14="http://schemas.microsoft.com/office/powerpoint/2010/main" val="1684355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wrap</a:t>
            </a:r>
            <a:r>
              <a:rPr lang="en-US" baseline="0"/>
              <a:t> up today, we wanted to provide links to some helpful resources regarding waste and material tracking in Portfolio Manager. If there are any additional resources that you think would be valuable, please let us know in the post-webinar survey that will open in your browser when you exit today’s session.</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23</a:t>
            </a:fld>
            <a:endParaRPr lang="en-US"/>
          </a:p>
        </p:txBody>
      </p:sp>
    </p:spTree>
    <p:extLst>
      <p:ext uri="{BB962C8B-B14F-4D97-AF65-F5344CB8AC3E}">
        <p14:creationId xmlns:p14="http://schemas.microsoft.com/office/powerpoint/2010/main" val="478962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contains hyperlink</a:t>
            </a:r>
            <a:r>
              <a:rPr lang="en-US" baseline="0"/>
              <a:t>s to a number of past ENERGY STAR presentations on waste tracking and Portfolio Manager that you may wish to review.</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24</a:t>
            </a:fld>
            <a:endParaRPr lang="en-US"/>
          </a:p>
        </p:txBody>
      </p:sp>
    </p:spTree>
    <p:extLst>
      <p:ext uri="{BB962C8B-B14F-4D97-AF65-F5344CB8AC3E}">
        <p14:creationId xmlns:p14="http://schemas.microsoft.com/office/powerpoint/2010/main" val="1345435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that, we have wrapped up our</a:t>
            </a:r>
            <a:r>
              <a:rPr lang="en-US" baseline="0"/>
              <a:t> presentation for today. At this point, we will spend the next few minutes answering questions submitted by attendees during the session.</a:t>
            </a:r>
            <a:endParaRPr lang="en-US"/>
          </a:p>
        </p:txBody>
      </p:sp>
      <p:sp>
        <p:nvSpPr>
          <p:cNvPr id="4" name="Slide Number Placeholder 3"/>
          <p:cNvSpPr>
            <a:spLocks noGrp="1"/>
          </p:cNvSpPr>
          <p:nvPr>
            <p:ph type="sldNum" sz="quarter" idx="10"/>
          </p:nvPr>
        </p:nvSpPr>
        <p:spPr/>
        <p:txBody>
          <a:bodyPr/>
          <a:lstStyle/>
          <a:p>
            <a:fld id="{C1840B7B-A24B-4DA8-AB15-991E88503A0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53267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65887">
              <a:defRPr/>
            </a:pPr>
            <a:r>
              <a:rPr lang="en-US" i="0"/>
              <a:t>You’ve heard it before: “you can’t manage what you don’t measure”</a:t>
            </a:r>
          </a:p>
          <a:p>
            <a:pPr defTabSz="465887">
              <a:defRPr/>
            </a:pPr>
            <a:endParaRPr lang="en-US" i="0"/>
          </a:p>
          <a:p>
            <a:pPr defTabSz="465887">
              <a:defRPr/>
            </a:pPr>
            <a:r>
              <a:rPr lang="en-US" i="0"/>
              <a:t>That’s why</a:t>
            </a:r>
            <a:r>
              <a:rPr lang="en-US" i="0" baseline="0"/>
              <a:t> EPA offers ENERGY STAR Portfolio Manager – a free, online tool you can use to measure and track energy, water, and waste. Use it to benchmark the performance of one building or a whole portfolio buildings, all in a secure online environment.</a:t>
            </a:r>
            <a:endParaRPr lang="en-US" i="0"/>
          </a:p>
          <a:p>
            <a:pPr marL="0" marR="0" lvl="0" indent="0" algn="l" defTabSz="914400" rtl="0" eaLnBrk="1" fontAlgn="auto" latinLnBrk="0" hangingPunct="1">
              <a:lnSpc>
                <a:spcPct val="80000"/>
              </a:lnSpc>
              <a:spcBef>
                <a:spcPts val="0"/>
              </a:spcBef>
              <a:spcAft>
                <a:spcPct val="10000"/>
              </a:spcAft>
              <a:buClrTx/>
              <a:buSzTx/>
              <a:buFont typeface="Arial" pitchFamily="34" charset="0"/>
              <a:buNone/>
              <a:tabLst/>
              <a:defRPr/>
            </a:pPr>
            <a:endParaRPr lang="en-US" baseline="0"/>
          </a:p>
          <a:p>
            <a:pPr marL="0" marR="0" lvl="0" indent="0" algn="l" defTabSz="914400" rtl="0" eaLnBrk="1" fontAlgn="auto" latinLnBrk="0" hangingPunct="1">
              <a:lnSpc>
                <a:spcPct val="80000"/>
              </a:lnSpc>
              <a:spcBef>
                <a:spcPts val="0"/>
              </a:spcBef>
              <a:spcAft>
                <a:spcPct val="10000"/>
              </a:spcAft>
              <a:buClrTx/>
              <a:buSzTx/>
              <a:buFont typeface="Arial" pitchFamily="34" charset="0"/>
              <a:buNone/>
              <a:tabLst/>
              <a:defRPr/>
            </a:pPr>
            <a:r>
              <a:rPr lang="en-US" baseline="0"/>
              <a:t>Portfolio Manager is both a management tool </a:t>
            </a:r>
            <a:r>
              <a:rPr lang="en-US" u="sng" baseline="0"/>
              <a:t>and</a:t>
            </a:r>
            <a:r>
              <a:rPr lang="en-US" baseline="0"/>
              <a:t> a metrics calculator. As a management tool, it can be used to assess whole building energy and water consumption, </a:t>
            </a:r>
            <a:r>
              <a:rPr lang="en-US" i="0" baseline="0"/>
              <a:t>waste &amp; materials management</a:t>
            </a:r>
            <a:r>
              <a:rPr lang="en-US" baseline="0"/>
              <a:t>, track changes over time, track green power purchases, share and report data with others, create reports, or apply for ENERGY STAR Certification. As a metrics calculator, Portfolio Manager helps you measure progress and can inform your sustainability strategy. </a:t>
            </a:r>
          </a:p>
          <a:p>
            <a:pPr marL="178016" indent="-178016">
              <a:lnSpc>
                <a:spcPct val="80000"/>
              </a:lnSpc>
              <a:spcAft>
                <a:spcPct val="10000"/>
              </a:spcAft>
              <a:buFont typeface="Arial" pitchFamily="34" charset="0"/>
              <a:buChar char="•"/>
            </a:pPr>
            <a:endParaRPr lang="en-US"/>
          </a:p>
          <a:p>
            <a:pPr marL="0" indent="0">
              <a:lnSpc>
                <a:spcPct val="80000"/>
              </a:lnSpc>
              <a:spcAft>
                <a:spcPct val="10000"/>
              </a:spcAft>
              <a:buFont typeface="Arial" pitchFamily="34" charset="0"/>
              <a:buNone/>
            </a:pPr>
            <a:r>
              <a:rPr lang="en-US"/>
              <a:t>The waste tracking functionality is part</a:t>
            </a:r>
            <a:r>
              <a:rPr lang="en-US" baseline="0"/>
              <a:t> of the management tools and metrics in Portfolio Manager that enable you to assess and measure your property’s performance. </a:t>
            </a:r>
          </a:p>
          <a:p>
            <a:pPr>
              <a:lnSpc>
                <a:spcPct val="80000"/>
              </a:lnSpc>
              <a:spcAft>
                <a:spcPct val="10000"/>
              </a:spcAft>
            </a:pPr>
            <a:endParaRPr lang="en-US" baseline="0"/>
          </a:p>
          <a:p>
            <a:pPr marL="178016" indent="-178016">
              <a:lnSpc>
                <a:spcPct val="80000"/>
              </a:lnSpc>
              <a:spcAft>
                <a:spcPct val="10000"/>
              </a:spcAft>
              <a:buFont typeface="Arial" pitchFamily="34" charset="0"/>
              <a:buChar char="•"/>
            </a:pPr>
            <a:endParaRPr lang="en-US" baseline="0"/>
          </a:p>
        </p:txBody>
      </p:sp>
      <p:sp>
        <p:nvSpPr>
          <p:cNvPr id="4" name="Slide Number Placeholder 3"/>
          <p:cNvSpPr>
            <a:spLocks noGrp="1"/>
          </p:cNvSpPr>
          <p:nvPr>
            <p:ph type="sldNum" sz="quarter" idx="10"/>
          </p:nvPr>
        </p:nvSpPr>
        <p:spPr/>
        <p:txBody>
          <a:bodyPr/>
          <a:lstStyle/>
          <a:p>
            <a:fld id="{27525233-56D6-4D47-974B-A25D3C92A494}" type="slidenum">
              <a:rPr lang="en-US" smtClean="0"/>
              <a:pPr/>
              <a:t>3</a:t>
            </a:fld>
            <a:endParaRPr lang="en-US"/>
          </a:p>
        </p:txBody>
      </p:sp>
    </p:spTree>
    <p:extLst>
      <p:ext uri="{BB962C8B-B14F-4D97-AF65-F5344CB8AC3E}">
        <p14:creationId xmlns:p14="http://schemas.microsoft.com/office/powerpoint/2010/main" val="152941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Hundreds of thousands of commercial properties use EPA’s ENERGY STAR Portfolio Manager® tool to measure, track, assess, and report on their energy and water consumption.</a:t>
            </a:r>
            <a:r>
              <a:rPr lang="en-US" baseline="0"/>
              <a:t> Increasingly, they are using Portfolio Manager to track waste disposal and diversion as well.</a:t>
            </a:r>
          </a:p>
          <a:p>
            <a:endParaRPr lang="en-US" baseline="0"/>
          </a:p>
          <a:p>
            <a:r>
              <a:rPr lang="en-US" baseline="0"/>
              <a:t>What this means is that your company may already be benchmarking property energy consumption through Portfolio Manager. In this case, you may not need to set up property-level records; you may be able to obtain shared access from a colleague that is already benchmarking.</a:t>
            </a:r>
          </a:p>
        </p:txBody>
      </p:sp>
      <p:sp>
        <p:nvSpPr>
          <p:cNvPr id="4" name="Slide Number Placeholder 3"/>
          <p:cNvSpPr>
            <a:spLocks noGrp="1"/>
          </p:cNvSpPr>
          <p:nvPr>
            <p:ph type="sldNum" sz="quarter" idx="10"/>
          </p:nvPr>
        </p:nvSpPr>
        <p:spPr/>
        <p:txBody>
          <a:bodyPr/>
          <a:lstStyle/>
          <a:p>
            <a:pPr>
              <a:defRPr/>
            </a:pPr>
            <a:fld id="{335F605D-36FB-47A2-B05F-DBA4619243CF}" type="slidenum">
              <a:rPr lang="en-US" smtClean="0"/>
              <a:pPr>
                <a:defRPr/>
              </a:pPr>
              <a:t>4</a:t>
            </a:fld>
            <a:endParaRPr lang="en-US"/>
          </a:p>
        </p:txBody>
      </p:sp>
    </p:spTree>
    <p:extLst>
      <p:ext uri="{BB962C8B-B14F-4D97-AF65-F5344CB8AC3E}">
        <p14:creationId xmlns:p14="http://schemas.microsoft.com/office/powerpoint/2010/main" val="414633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a:solidFill>
                  <a:schemeClr val="tx1"/>
                </a:solidFill>
              </a:rPr>
              <a:t>There are three ways to enter data for your property or portfolio:</a:t>
            </a:r>
          </a:p>
          <a:p>
            <a:pPr marL="0" indent="0">
              <a:buFont typeface="Arial" pitchFamily="34" charset="0"/>
              <a:buNone/>
            </a:pPr>
            <a:endParaRPr lang="en-US">
              <a:solidFill>
                <a:schemeClr val="tx1"/>
              </a:solidFill>
            </a:endParaRPr>
          </a:p>
          <a:p>
            <a:pPr marL="228600" indent="-228600">
              <a:buFont typeface="+mj-lt"/>
              <a:buAutoNum type="arabicPeriod"/>
            </a:pPr>
            <a:r>
              <a:rPr lang="en-US" sz="1200" kern="1200">
                <a:solidFill>
                  <a:schemeClr val="tx1"/>
                </a:solidFill>
                <a:effectLst/>
                <a:latin typeface="Univers"/>
                <a:ea typeface="+mn-ea"/>
                <a:cs typeface="+mn-cs"/>
              </a:rPr>
              <a:t>The most basic approach is to enter data manually (create/update one property or meter at a time).</a:t>
            </a:r>
            <a:r>
              <a:rPr lang="en-US" sz="1200" kern="1200" baseline="0">
                <a:solidFill>
                  <a:schemeClr val="tx1"/>
                </a:solidFill>
                <a:effectLst/>
                <a:latin typeface="Univers"/>
                <a:ea typeface="+mn-ea"/>
                <a:cs typeface="+mn-cs"/>
              </a:rPr>
              <a:t>  This presentation walks through the steps of how to manually create a property record.  </a:t>
            </a:r>
            <a:endParaRPr lang="en-US" sz="1200" kern="1200">
              <a:solidFill>
                <a:schemeClr val="tx1"/>
              </a:solidFill>
              <a:effectLst/>
              <a:latin typeface="Univers"/>
              <a:ea typeface="+mn-ea"/>
              <a:cs typeface="+mn-cs"/>
            </a:endParaRPr>
          </a:p>
          <a:p>
            <a:pPr marL="228600" indent="-228600">
              <a:buFont typeface="+mj-lt"/>
              <a:buAutoNum type="arabicPeriod"/>
            </a:pPr>
            <a:r>
              <a:rPr lang="en-US" sz="1200" kern="1200">
                <a:solidFill>
                  <a:schemeClr val="tx1"/>
                </a:solidFill>
                <a:effectLst/>
                <a:latin typeface="Univers"/>
                <a:ea typeface="+mn-ea"/>
                <a:cs typeface="+mn-cs"/>
              </a:rPr>
              <a:t>Another way is</a:t>
            </a:r>
            <a:r>
              <a:rPr lang="en-US" sz="1200" kern="1200" baseline="0">
                <a:solidFill>
                  <a:schemeClr val="tx1"/>
                </a:solidFill>
                <a:effectLst/>
                <a:latin typeface="Univers"/>
                <a:ea typeface="+mn-ea"/>
                <a:cs typeface="+mn-cs"/>
              </a:rPr>
              <a:t> to u</a:t>
            </a:r>
            <a:r>
              <a:rPr lang="en-US" sz="1200" kern="1200">
                <a:solidFill>
                  <a:schemeClr val="tx1"/>
                </a:solidFill>
                <a:effectLst/>
                <a:latin typeface="Univers"/>
                <a:ea typeface="+mn-ea"/>
                <a:cs typeface="+mn-cs"/>
              </a:rPr>
              <a:t>pload data using spreadsheet templates to</a:t>
            </a:r>
            <a:r>
              <a:rPr lang="en-US" sz="1200" kern="1200" baseline="0">
                <a:solidFill>
                  <a:schemeClr val="tx1"/>
                </a:solidFill>
                <a:effectLst/>
                <a:latin typeface="Univers"/>
                <a:ea typeface="+mn-ea"/>
                <a:cs typeface="+mn-cs"/>
              </a:rPr>
              <a:t> enter one building or multiple buildings, use details about the building or buildings, and meters and consumption data for meters. </a:t>
            </a:r>
            <a:endParaRPr lang="en-US" sz="1200" kern="1200">
              <a:solidFill>
                <a:schemeClr val="tx1"/>
              </a:solidFill>
              <a:effectLst/>
              <a:latin typeface="Univers"/>
              <a:ea typeface="+mn-ea"/>
              <a:cs typeface="+mn-cs"/>
            </a:endParaRPr>
          </a:p>
          <a:p>
            <a:pPr marL="228600" indent="-228600">
              <a:buFont typeface="+mj-lt"/>
              <a:buAutoNum type="arabicPeriod"/>
            </a:pPr>
            <a:r>
              <a:rPr lang="en-US" sz="1200" kern="1200">
                <a:solidFill>
                  <a:schemeClr val="tx1"/>
                </a:solidFill>
                <a:effectLst/>
                <a:latin typeface="Univers"/>
                <a:ea typeface="+mn-ea"/>
                <a:cs typeface="+mn-cs"/>
              </a:rPr>
              <a:t>The third way is to work with third-party providers that exchange data directly with Portfolio Manager via web services</a:t>
            </a:r>
          </a:p>
          <a:p>
            <a:r>
              <a:rPr lang="en-US" sz="1200" kern="1200">
                <a:solidFill>
                  <a:schemeClr val="tx1"/>
                </a:solidFill>
                <a:effectLst/>
                <a:latin typeface="Univers"/>
                <a:ea typeface="+mn-ea"/>
                <a:cs typeface="+mn-cs"/>
              </a:rPr>
              <a:t> </a:t>
            </a:r>
          </a:p>
          <a:p>
            <a:endParaRPr lang="en-US">
              <a:solidFill>
                <a:schemeClr val="tx1"/>
              </a:solidFill>
            </a:endParaRP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840B7B-A24B-4DA8-AB15-991E88503A0E}" type="slidenum">
              <a:rPr lang="en-US" smtClean="0"/>
              <a:pPr/>
              <a:t>5</a:t>
            </a:fld>
            <a:endParaRPr lang="en-US"/>
          </a:p>
        </p:txBody>
      </p:sp>
    </p:spTree>
    <p:extLst>
      <p:ext uri="{BB962C8B-B14F-4D97-AF65-F5344CB8AC3E}">
        <p14:creationId xmlns:p14="http://schemas.microsoft.com/office/powerpoint/2010/main" val="1456603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are going to dive into</a:t>
            </a:r>
            <a:r>
              <a:rPr lang="en-US" baseline="0"/>
              <a:t> a bit more d</a:t>
            </a:r>
            <a:r>
              <a:rPr lang="en-US"/>
              <a:t>etail</a:t>
            </a:r>
            <a:r>
              <a:rPr lang="en-US" baseline="0"/>
              <a:t> regarding how you can use Portfolio Manager to measure and track waste and materials. To start, let’s look at a few of the terms that you will see in Portfolio Manager.</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6</a:t>
            </a:fld>
            <a:endParaRPr lang="en-US"/>
          </a:p>
        </p:txBody>
      </p:sp>
    </p:spTree>
    <p:extLst>
      <p:ext uri="{BB962C8B-B14F-4D97-AF65-F5344CB8AC3E}">
        <p14:creationId xmlns:p14="http://schemas.microsoft.com/office/powerpoint/2010/main" val="1039348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develop the list of material types, EPA looked at the material categories most used by </a:t>
            </a:r>
            <a:r>
              <a:rPr lang="en-US" err="1"/>
              <a:t>WasteWise</a:t>
            </a:r>
            <a:r>
              <a:rPr lang="en-US"/>
              <a:t> partners, those in EPA’s Waste</a:t>
            </a:r>
            <a:r>
              <a:rPr lang="en-US" baseline="0"/>
              <a:t> Reduction Mode (</a:t>
            </a:r>
            <a:r>
              <a:rPr lang="en-US"/>
              <a:t>WARM), and also solicited feedback from Portfolio</a:t>
            </a:r>
            <a:r>
              <a:rPr lang="en-US" baseline="0"/>
              <a:t> Manager users.</a:t>
            </a:r>
            <a:r>
              <a:rPr lang="en-US"/>
              <a:t> </a:t>
            </a:r>
          </a:p>
          <a:p>
            <a:endParaRPr lang="en-US"/>
          </a:p>
          <a:p>
            <a:r>
              <a:rPr lang="en-US"/>
              <a:t>For materials or waste that don’t fit in any of the 28 material type categories, you would select “other”</a:t>
            </a:r>
          </a:p>
          <a:p>
            <a:endParaRPr lang="en-US"/>
          </a:p>
          <a:p>
            <a:r>
              <a:rPr lang="en-US"/>
              <a:t>Please note that EPA did not include categories for universal or hazardous wastes, as those are regulatory terms. Whether a waste is defined as a universal or hazardous waste depends on the jurisdiction, the type and amount of waste, and who or how it was generated.</a:t>
            </a:r>
          </a:p>
          <a:p>
            <a:pPr lvl="1"/>
            <a:r>
              <a:rPr lang="en-US"/>
              <a:t>For example, several states consider electronics to be universal or hazardous wastes.</a:t>
            </a:r>
          </a:p>
          <a:p>
            <a:pPr lvl="1"/>
            <a:r>
              <a:rPr lang="en-US"/>
              <a:t>If you want to track a material or waste that doesn’t fall in one of the 28 material type categories, then select “other.” You could then name the meter, whatever best describes what you’re tracking. For example, “Other – Used Pesticides.”</a:t>
            </a:r>
          </a:p>
          <a:p>
            <a:endParaRPr lang="en-US"/>
          </a:p>
        </p:txBody>
      </p:sp>
      <p:sp>
        <p:nvSpPr>
          <p:cNvPr id="4" name="Slide Number Placeholder 3"/>
          <p:cNvSpPr>
            <a:spLocks noGrp="1"/>
          </p:cNvSpPr>
          <p:nvPr>
            <p:ph type="sldNum" sz="quarter" idx="10"/>
          </p:nvPr>
        </p:nvSpPr>
        <p:spPr/>
        <p:txBody>
          <a:bodyPr/>
          <a:lstStyle/>
          <a:p>
            <a:fld id="{693538FC-B130-DA49-800E-B7448A7128DE}" type="slidenum">
              <a:rPr lang="en-US" smtClean="0"/>
              <a:pPr/>
              <a:t>7</a:t>
            </a:fld>
            <a:endParaRPr lang="en-US"/>
          </a:p>
        </p:txBody>
      </p:sp>
    </p:spTree>
    <p:extLst>
      <p:ext uri="{BB962C8B-B14F-4D97-AF65-F5344CB8AC3E}">
        <p14:creationId xmlns:p14="http://schemas.microsoft.com/office/powerpoint/2010/main" val="1261394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setting up tracking for a specific waste type in Portfolio Manager,</a:t>
            </a:r>
            <a:r>
              <a:rPr lang="en-US" baseline="0"/>
              <a:t> you can indicate whether this material is collected on a regular/ongoing bases, or whether it is an infrequent or 1-time event.</a:t>
            </a:r>
          </a:p>
          <a:p>
            <a:endParaRPr lang="en-US" baseline="0"/>
          </a:p>
          <a:p>
            <a:r>
              <a:rPr lang="en-US" baseline="0"/>
              <a:t>For regular pickup, Portfolio Manager allows you to enter measured data (by weight) or to track based on container size (in which case Portfolio Manager will apply volume-to-weight conversions). We’ll talk more about this in a few minutes. </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8</a:t>
            </a:fld>
            <a:endParaRPr lang="en-US"/>
          </a:p>
        </p:txBody>
      </p:sp>
    </p:spTree>
    <p:extLst>
      <p:ext uri="{BB962C8B-B14F-4D97-AF65-F5344CB8AC3E}">
        <p14:creationId xmlns:p14="http://schemas.microsoft.com/office/powerpoint/2010/main" val="2590874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Having provided</a:t>
            </a:r>
            <a:r>
              <a:rPr lang="en-US" baseline="0"/>
              <a:t> this overview, let’s take a quick look at what this process looks like as we move through Portfolio Manager. I’m going to take a moment to share my screen with you.</a:t>
            </a:r>
          </a:p>
          <a:p>
            <a:endParaRPr lang="en-US" baseline="0"/>
          </a:p>
          <a:p>
            <a:r>
              <a:rPr lang="en-US" baseline="0"/>
              <a:t>START BY SITUATING USERS ON THE GENERAL LAYOUT OF PORTFOLIO MANAGER, BEFORE DIVING INTO THE WASTE/MATERIALS TAB</a:t>
            </a:r>
            <a:endParaRPr lang="en-US"/>
          </a:p>
        </p:txBody>
      </p:sp>
      <p:sp>
        <p:nvSpPr>
          <p:cNvPr id="4" name="Slide Number Placeholder 3"/>
          <p:cNvSpPr>
            <a:spLocks noGrp="1"/>
          </p:cNvSpPr>
          <p:nvPr>
            <p:ph type="sldNum" sz="quarter" idx="10"/>
          </p:nvPr>
        </p:nvSpPr>
        <p:spPr/>
        <p:txBody>
          <a:bodyPr/>
          <a:lstStyle/>
          <a:p>
            <a:fld id="{9BE0D061-EC83-4FF4-89D5-FC2403599992}" type="slidenum">
              <a:rPr lang="en-US" smtClean="0"/>
              <a:t>9</a:t>
            </a:fld>
            <a:endParaRPr lang="en-US"/>
          </a:p>
        </p:txBody>
      </p:sp>
    </p:spTree>
    <p:extLst>
      <p:ext uri="{BB962C8B-B14F-4D97-AF65-F5344CB8AC3E}">
        <p14:creationId xmlns:p14="http://schemas.microsoft.com/office/powerpoint/2010/main" val="3110412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Master" Target="../slideMasters/slideMaster2.xml"/><Relationship Id="rId1" Type="http://schemas.openxmlformats.org/officeDocument/2006/relationships/control" Target="../activeX/activeX1.xml"/><Relationship Id="rId5" Type="http://schemas.openxmlformats.org/officeDocument/2006/relationships/image" Target="../media/image23.wmf"/><Relationship Id="rId4" Type="http://schemas.openxmlformats.org/officeDocument/2006/relationships/image" Target="../media/image22.jpe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Master" Target="../slideMasters/slideMaster2.xml"/><Relationship Id="rId1" Type="http://schemas.openxmlformats.org/officeDocument/2006/relationships/control" Target="../activeX/activeX2.xml"/><Relationship Id="rId5" Type="http://schemas.openxmlformats.org/officeDocument/2006/relationships/image" Target="../media/image23.wmf"/><Relationship Id="rId4" Type="http://schemas.openxmlformats.org/officeDocument/2006/relationships/image" Target="../media/image22.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slideMaster" Target="../slideMasters/slideMaster2.xml"/><Relationship Id="rId1" Type="http://schemas.openxmlformats.org/officeDocument/2006/relationships/control" Target="../activeX/activeX3.xml"/><Relationship Id="rId5" Type="http://schemas.openxmlformats.org/officeDocument/2006/relationships/image" Target="../media/image23.wmf"/><Relationship Id="rId4" Type="http://schemas.openxmlformats.org/officeDocument/2006/relationships/image" Target="../media/image22.jpe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4.w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4.w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 Id="rId4" Type="http://schemas.openxmlformats.org/officeDocument/2006/relationships/image" Target="../media/image24.w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4.wmf"/></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 Id="rId4" Type="http://schemas.openxmlformats.org/officeDocument/2006/relationships/image" Target="../media/image24.wm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 Id="rId4" Type="http://schemas.openxmlformats.org/officeDocument/2006/relationships/image" Target="../media/image24.w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 Id="rId4" Type="http://schemas.openxmlformats.org/officeDocument/2006/relationships/image" Target="../media/image24.wmf"/></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 Id="rId4" Type="http://schemas.openxmlformats.org/officeDocument/2006/relationships/image" Target="../media/image24.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 Id="rId4" Type="http://schemas.openxmlformats.org/officeDocument/2006/relationships/image" Target="../media/image24.wmf"/></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5296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2CB34A">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689402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Picture with Ca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6"/>
          <a:stretch/>
        </p:blipFill>
        <p:spPr>
          <a:xfrm>
            <a:off x="0" y="1"/>
            <a:ext cx="9144000" cy="6831035"/>
          </a:xfrm>
          <a:prstGeom prst="rect">
            <a:avLst/>
          </a:prstGeom>
        </p:spPr>
      </p:pic>
      <p:sp>
        <p:nvSpPr>
          <p:cNvPr id="8" name="Rectangle 7"/>
          <p:cNvSpPr/>
          <p:nvPr/>
        </p:nvSpPr>
        <p:spPr>
          <a:xfrm>
            <a:off x="0" y="2504168"/>
            <a:ext cx="9144000" cy="2007673"/>
          </a:xfrm>
          <a:prstGeom prst="rect">
            <a:avLst/>
          </a:prstGeom>
          <a:solidFill>
            <a:srgbClr val="00B8B0">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0873582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6_Picture with Caption">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EE383E">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769064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7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Rectangle 7"/>
          <p:cNvSpPr/>
          <p:nvPr/>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232561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_Picture with Caption">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7" name="Rectangle 6"/>
          <p:cNvSpPr/>
          <p:nvPr/>
        </p:nvSpPr>
        <p:spPr>
          <a:xfrm>
            <a:off x="0" y="2504168"/>
            <a:ext cx="9144000" cy="2007673"/>
          </a:xfrm>
          <a:prstGeom prst="rect">
            <a:avLst/>
          </a:prstGeom>
          <a:solidFill>
            <a:srgbClr val="FCB61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711362"/>
            <a:ext cx="6239689" cy="956709"/>
          </a:xfrm>
        </p:spPr>
        <p:txBody>
          <a:bodyPr anchor="t" anchorCtr="0">
            <a:noAutofit/>
          </a:bodyPr>
          <a:lstStyle>
            <a:lvl1pPr algn="ctr">
              <a:defRPr sz="5400">
                <a:solidFill>
                  <a:schemeClr val="bg2">
                    <a:lumMod val="10000"/>
                  </a:schemeClr>
                </a:solidFill>
              </a:defRPr>
            </a:lvl1pPr>
          </a:lstStyle>
          <a:p>
            <a:r>
              <a:rPr lang="en-US"/>
              <a:t>Click to edit Master title style</a:t>
            </a:r>
          </a:p>
        </p:txBody>
      </p:sp>
    </p:spTree>
    <p:extLst>
      <p:ext uri="{BB962C8B-B14F-4D97-AF65-F5344CB8AC3E}">
        <p14:creationId xmlns:p14="http://schemas.microsoft.com/office/powerpoint/2010/main" val="99737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Picture with Caption">
    <p:spTree>
      <p:nvGrpSpPr>
        <p:cNvPr id="1" name=""/>
        <p:cNvGrpSpPr/>
        <p:nvPr/>
      </p:nvGrpSpPr>
      <p:grpSpPr>
        <a:xfrm>
          <a:off x="0" y="0"/>
          <a:ext cx="0" cy="0"/>
          <a:chOff x="0" y="0"/>
          <a:chExt cx="0" cy="0"/>
        </a:xfrm>
      </p:grpSpPr>
      <p:sp>
        <p:nvSpPr>
          <p:cNvPr id="8" name="Rectangle 7"/>
          <p:cNvSpPr/>
          <p:nvPr/>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1412394" y="27113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
        <p:nvSpPr>
          <p:cNvPr id="2" name="TextBox 1"/>
          <p:cNvSpPr txBox="1"/>
          <p:nvPr/>
        </p:nvSpPr>
        <p:spPr>
          <a:xfrm>
            <a:off x="427243" y="299441"/>
            <a:ext cx="8289513" cy="2308324"/>
          </a:xfrm>
          <a:prstGeom prst="rect">
            <a:avLst/>
          </a:prstGeom>
          <a:noFill/>
        </p:spPr>
        <p:txBody>
          <a:bodyPr wrap="none" rtlCol="0">
            <a:spAutoFit/>
          </a:bodyPr>
          <a:lstStyle/>
          <a:p>
            <a:r>
              <a:rPr lang="en-US" b="1"/>
              <a:t>To make your own transition</a:t>
            </a:r>
            <a:r>
              <a:rPr lang="en-US" b="1" baseline="0"/>
              <a:t> slide:</a:t>
            </a:r>
          </a:p>
          <a:p>
            <a:pPr marL="342900" indent="-342900">
              <a:buAutoNum type="arabicPeriod"/>
            </a:pPr>
            <a:r>
              <a:rPr lang="en-US" baseline="0"/>
              <a:t>Insert &gt; Shapes: Draw a box shape over the blue one below.</a:t>
            </a:r>
          </a:p>
          <a:p>
            <a:pPr marL="342900" indent="-342900">
              <a:buAutoNum type="arabicPeriod"/>
            </a:pPr>
            <a:r>
              <a:rPr lang="en-US" baseline="0"/>
              <a:t>Right click &gt; Send to Back</a:t>
            </a:r>
          </a:p>
          <a:p>
            <a:pPr marL="342900" indent="-342900">
              <a:buAutoNum type="arabicPeriod"/>
            </a:pPr>
            <a:r>
              <a:rPr lang="en-US" baseline="0"/>
              <a:t>Right click &gt; Format Shape &gt; Fill: Set Transparency to 18% / Line: “No Line”</a:t>
            </a:r>
          </a:p>
          <a:p>
            <a:pPr marL="342900" indent="-342900">
              <a:buAutoNum type="arabicPeriod"/>
            </a:pPr>
            <a:r>
              <a:rPr lang="en-US" baseline="0"/>
              <a:t>Insert &gt; Pictures. Import your picture.</a:t>
            </a:r>
          </a:p>
          <a:p>
            <a:pPr marL="342900" indent="-342900">
              <a:buAutoNum type="arabicPeriod"/>
            </a:pPr>
            <a:r>
              <a:rPr lang="en-US" baseline="0"/>
              <a:t>Right click &gt; Send to Back</a:t>
            </a:r>
          </a:p>
          <a:p>
            <a:pPr marL="342900" indent="-342900">
              <a:buAutoNum type="arabicPeriod"/>
            </a:pPr>
            <a:r>
              <a:rPr lang="en-US" baseline="0"/>
              <a:t>Resize your picture to take up the whole screen</a:t>
            </a:r>
          </a:p>
          <a:p>
            <a:pPr marL="342900" indent="-342900">
              <a:buAutoNum type="arabicPeriod"/>
            </a:pPr>
            <a:endParaRPr lang="en-US"/>
          </a:p>
        </p:txBody>
      </p:sp>
    </p:spTree>
    <p:extLst>
      <p:ext uri="{BB962C8B-B14F-4D97-AF65-F5344CB8AC3E}">
        <p14:creationId xmlns:p14="http://schemas.microsoft.com/office/powerpoint/2010/main" val="3602229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14425"/>
            <a:ext cx="9144000" cy="6858000"/>
          </a:xfrm>
          <a:prstGeom prst="rect">
            <a:avLst/>
          </a:prstGeom>
        </p:spPr>
      </p:pic>
      <p:sp>
        <p:nvSpPr>
          <p:cNvPr id="9" name="Rectangle 8"/>
          <p:cNvSpPr/>
          <p:nvPr/>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209362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0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919925"/>
            <a:ext cx="9144000" cy="6079331"/>
          </a:xfrm>
          <a:prstGeom prst="rect">
            <a:avLst/>
          </a:prstGeom>
        </p:spPr>
      </p:pic>
      <p:sp>
        <p:nvSpPr>
          <p:cNvPr id="9" name="Rectangle 8"/>
          <p:cNvSpPr/>
          <p:nvPr/>
        </p:nvSpPr>
        <p:spPr>
          <a:xfrm>
            <a:off x="0" y="4318063"/>
            <a:ext cx="9144000" cy="253993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9841" y="4591050"/>
            <a:ext cx="2949178" cy="1398588"/>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3763566" y="4591050"/>
            <a:ext cx="5056584" cy="2130426"/>
          </a:xfrm>
        </p:spPr>
        <p:txBody>
          <a:bodyPr>
            <a:normAutofit/>
          </a:bodyPr>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E8F4-2D73-4717-9FA7-1C6E4CB34FD9}"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086600" y="6492875"/>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427816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sp>
        <p:nvSpPr>
          <p:cNvPr id="5" name="Rectangle 4"/>
          <p:cNvSpPr/>
          <p:nvPr/>
        </p:nvSpPr>
        <p:spPr>
          <a:xfrm>
            <a:off x="0" y="0"/>
            <a:ext cx="9144000" cy="1714500"/>
          </a:xfrm>
          <a:prstGeom prst="rect">
            <a:avLst/>
          </a:prstGeom>
          <a:solidFill>
            <a:srgbClr val="0071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714500"/>
            <a:ext cx="9144000" cy="5143500"/>
          </a:xfrm>
          <a:prstGeom prst="rect">
            <a:avLst/>
          </a:prstGeom>
        </p:spPr>
      </p:pic>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3715941" y="257175"/>
            <a:ext cx="5056584" cy="136207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Date Placeholder 5"/>
          <p:cNvSpPr>
            <a:spLocks noGrp="1"/>
          </p:cNvSpPr>
          <p:nvPr>
            <p:ph type="dt" sz="half" idx="10"/>
          </p:nvPr>
        </p:nvSpPr>
        <p:spPr/>
        <p:txBody>
          <a:bodyPr/>
          <a:lstStyle/>
          <a:p>
            <a:fld id="{B13CE8F4-2D73-4717-9FA7-1C6E4CB34FD9}" type="datetimeFigureOut">
              <a:rPr lang="en-US" smtClean="0"/>
              <a:t>7/5/2022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990419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9_Picture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857250"/>
            <a:ext cx="9144000" cy="6007894"/>
          </a:xfrm>
          <a:prstGeom prst="rect">
            <a:avLst/>
          </a:prstGeom>
        </p:spPr>
      </p:pic>
      <p:sp>
        <p:nvSpPr>
          <p:cNvPr id="5" name="Rectangle 4"/>
          <p:cNvSpPr/>
          <p:nvPr/>
        </p:nvSpPr>
        <p:spPr>
          <a:xfrm>
            <a:off x="0" y="0"/>
            <a:ext cx="9144000" cy="247650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2216" y="257175"/>
            <a:ext cx="2949178" cy="956709"/>
          </a:xfrm>
        </p:spPr>
        <p:txBody>
          <a:bodyPr anchor="t" anchorCtr="0"/>
          <a:lstStyle>
            <a:lvl1pPr>
              <a:defRPr sz="32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3715941" y="257175"/>
            <a:ext cx="5056584" cy="2028825"/>
          </a:xfrm>
        </p:spPr>
        <p:txBody>
          <a:bodyPr>
            <a:normAutofit/>
          </a:bodyPr>
          <a:lstStyle>
            <a:lvl1pPr marL="0" inden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7" name="Footer Placeholder 6"/>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526"/>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729562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567246"/>
            <a:ext cx="1139448" cy="1166304"/>
          </a:xfrm>
          <a:prstGeom prst="rect">
            <a:avLst/>
          </a:prstGeom>
        </p:spPr>
      </p:pic>
      <p:sp>
        <p:nvSpPr>
          <p:cNvPr id="2" name="Title 1"/>
          <p:cNvSpPr>
            <a:spLocks noGrp="1"/>
          </p:cNvSpPr>
          <p:nvPr>
            <p:ph type="ctrTitle"/>
          </p:nvPr>
        </p:nvSpPr>
        <p:spPr>
          <a:xfrm>
            <a:off x="600075" y="1427163"/>
            <a:ext cx="7848600" cy="2387600"/>
          </a:xfrm>
        </p:spPr>
        <p:txBody>
          <a:bodyPr anchor="b"/>
          <a:lstStyle>
            <a:lvl1pPr algn="ctr">
              <a:defRPr sz="6000" b="0"/>
            </a:lvl1pPr>
          </a:lstStyle>
          <a:p>
            <a:r>
              <a:rPr lang="en-US"/>
              <a:t>Click to edit Master title style</a:t>
            </a:r>
          </a:p>
        </p:txBody>
      </p:sp>
      <p:sp>
        <p:nvSpPr>
          <p:cNvPr id="3" name="Subtitle 2"/>
          <p:cNvSpPr>
            <a:spLocks noGrp="1"/>
          </p:cNvSpPr>
          <p:nvPr>
            <p:ph type="subTitle" idx="1"/>
          </p:nvPr>
        </p:nvSpPr>
        <p:spPr>
          <a:xfrm>
            <a:off x="600075" y="3983038"/>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960800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2_Picture with Caption">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t="-36"/>
          <a:stretch/>
        </p:blipFill>
        <p:spPr>
          <a:xfrm>
            <a:off x="0" y="0"/>
            <a:ext cx="9144000" cy="6858000"/>
          </a:xfrm>
          <a:prstGeom prst="rect">
            <a:avLst/>
          </a:prstGeom>
        </p:spPr>
      </p:pic>
      <p:sp>
        <p:nvSpPr>
          <p:cNvPr id="7" name="Rectangle 6"/>
          <p:cNvSpPr/>
          <p:nvPr/>
        </p:nvSpPr>
        <p:spPr>
          <a:xfrm>
            <a:off x="794084" y="735529"/>
            <a:ext cx="7483642" cy="5268229"/>
          </a:xfrm>
          <a:prstGeom prst="rect">
            <a:avLst/>
          </a:prstGeom>
          <a:solidFill>
            <a:schemeClr val="tx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942724"/>
            <a:ext cx="6239689" cy="956709"/>
          </a:xfrm>
        </p:spPr>
        <p:txBody>
          <a:bodyPr anchor="t" anchorCtr="0">
            <a:normAutofit/>
          </a:bodyPr>
          <a:lstStyle>
            <a:lvl1pPr>
              <a:defRPr sz="3600">
                <a:solidFill>
                  <a:schemeClr val="bg1"/>
                </a:solidFill>
              </a:defRPr>
            </a:lvl1pPr>
          </a:lstStyle>
          <a:p>
            <a:r>
              <a:rPr lang="en-US"/>
              <a:t>Click to edit Master title style</a:t>
            </a:r>
          </a:p>
        </p:txBody>
      </p:sp>
      <p:sp>
        <p:nvSpPr>
          <p:cNvPr id="4" name="Text Placeholder 3"/>
          <p:cNvSpPr>
            <a:spLocks noGrp="1"/>
          </p:cNvSpPr>
          <p:nvPr>
            <p:ph type="body" sz="half" idx="2"/>
          </p:nvPr>
        </p:nvSpPr>
        <p:spPr>
          <a:xfrm>
            <a:off x="1412393" y="2007568"/>
            <a:ext cx="6239689" cy="3623211"/>
          </a:xfrm>
        </p:spPr>
        <p:txBody>
          <a:bodyPr>
            <a:normAutofit/>
          </a:bodyPr>
          <a:lstStyle>
            <a:lvl1pPr marL="0" indent="0">
              <a:buNone/>
              <a:defRPr sz="2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8" name="Slide Number Placeholder 7"/>
          <p:cNvSpPr>
            <a:spLocks noGrp="1"/>
          </p:cNvSpPr>
          <p:nvPr>
            <p:ph type="sldNum" sz="quarter" idx="12"/>
          </p:nvPr>
        </p:nvSpPr>
        <p:spPr>
          <a:xfrm>
            <a:off x="7086600" y="6486609"/>
            <a:ext cx="2057400" cy="365125"/>
          </a:xfrm>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895402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790125" y="1735646"/>
            <a:ext cx="3563749" cy="3647744"/>
          </a:xfrm>
          <a:prstGeom prst="rect">
            <a:avLst/>
          </a:prstGeom>
        </p:spPr>
      </p:pic>
      <p:sp>
        <p:nvSpPr>
          <p:cNvPr id="7" name="Rectangle 6"/>
          <p:cNvSpPr/>
          <p:nvPr/>
        </p:nvSpPr>
        <p:spPr>
          <a:xfrm>
            <a:off x="2790125" y="1735646"/>
            <a:ext cx="3563750" cy="364774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02559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E8F4-2D73-4717-9FA7-1C6E4CB34FD9}"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282264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E8F4-2D73-4717-9FA7-1C6E4CB34FD9}" type="datetimeFigureOut">
              <a:rPr lang="en-US" smtClean="0"/>
              <a:t>7/5/2022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319432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9139973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E8F4-2D73-4717-9FA7-1C6E4CB34FD9}"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35249437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E8F4-2D73-4717-9FA7-1C6E4CB34FD9}"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4148716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E8F4-2D73-4717-9FA7-1C6E4CB34FD9}" type="datetimeFigureOut">
              <a:rPr lang="en-US" smtClean="0"/>
              <a:t>7/5/2022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E95B40-AAD4-45F0-A229-D26B8BA2019B}" type="slidenum">
              <a:rPr lang="en-US" smtClean="0"/>
              <a:t>‹#›</a:t>
            </a:fld>
            <a:endParaRPr lang="en-US"/>
          </a:p>
        </p:txBody>
      </p:sp>
    </p:spTree>
    <p:extLst>
      <p:ext uri="{BB962C8B-B14F-4D97-AF65-F5344CB8AC3E}">
        <p14:creationId xmlns:p14="http://schemas.microsoft.com/office/powerpoint/2010/main" val="23235414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7" y="1474390"/>
            <a:ext cx="7837725" cy="539468"/>
          </a:xfrm>
        </p:spPr>
        <p:txBody>
          <a:bodyPr>
            <a:normAutofit/>
          </a:bodyPr>
          <a:lstStyle>
            <a:lvl1pPr algn="ctr">
              <a:lnSpc>
                <a:spcPts val="2800"/>
              </a:lnSpc>
              <a:defRPr sz="3200" baseline="0"/>
            </a:lvl1pPr>
          </a:lstStyle>
          <a:p>
            <a:r>
              <a:rPr lang="en-US"/>
              <a:t>[Add title here]</a:t>
            </a:r>
          </a:p>
        </p:txBody>
      </p:sp>
      <p:sp>
        <p:nvSpPr>
          <p:cNvPr id="3" name="Content Placeholder 2"/>
          <p:cNvSpPr>
            <a:spLocks noGrp="1"/>
          </p:cNvSpPr>
          <p:nvPr>
            <p:ph idx="1" hasCustomPrompt="1"/>
          </p:nvPr>
        </p:nvSpPr>
        <p:spPr>
          <a:xfrm>
            <a:off x="665239" y="2027464"/>
            <a:ext cx="7840132" cy="557894"/>
          </a:xfrm>
        </p:spPr>
        <p:txBody>
          <a:bodyPr>
            <a:normAutofit/>
          </a:bodyPr>
          <a:lstStyle>
            <a:lvl1pPr algn="ctr">
              <a:lnSpc>
                <a:spcPts val="2800"/>
              </a:lnSpc>
              <a:buNone/>
              <a:defRPr sz="3200" b="1" baseline="0">
                <a:solidFill>
                  <a:schemeClr val="tx1">
                    <a:lumMod val="65000"/>
                    <a:lumOff val="35000"/>
                  </a:schemeClr>
                </a:solidFill>
              </a:defRPr>
            </a:lvl1pPr>
          </a:lstStyle>
          <a:p>
            <a:pPr lvl="0"/>
            <a:r>
              <a:rPr lang="en-US"/>
              <a:t>[Add subtitle here]</a:t>
            </a:r>
          </a:p>
        </p:txBody>
      </p:sp>
      <p:pic>
        <p:nvPicPr>
          <p:cNvPr id="7" name="Picture 6" descr="epa_logo_horiz_Gray.eps"/>
          <p:cNvPicPr>
            <a:picLocks noChangeAspect="1"/>
          </p:cNvPicPr>
          <p:nvPr userDrawn="1"/>
        </p:nvPicPr>
        <p:blipFill>
          <a:blip r:embed="rId2">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hasCustomPrompt="1"/>
          </p:nvPr>
        </p:nvSpPr>
        <p:spPr>
          <a:xfrm>
            <a:off x="665239" y="4884965"/>
            <a:ext cx="7837714" cy="1496785"/>
          </a:xfrm>
        </p:spPr>
        <p:txBody>
          <a:bodyPr>
            <a:normAutofit/>
          </a:bodyPr>
          <a:lstStyle>
            <a:lvl1pPr algn="ctr">
              <a:buNone/>
              <a:defRPr sz="2000" b="0"/>
            </a:lvl1pPr>
          </a:lstStyle>
          <a:p>
            <a:pPr lvl="0"/>
            <a:r>
              <a:rPr lang="en-US"/>
              <a:t>[Add presenter information here]</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Tree>
    <p:extLst>
      <p:ext uri="{BB962C8B-B14F-4D97-AF65-F5344CB8AC3E}">
        <p14:creationId xmlns:p14="http://schemas.microsoft.com/office/powerpoint/2010/main" val="10786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65227" y="1474390"/>
            <a:ext cx="7837725" cy="539468"/>
          </a:xfrm>
        </p:spPr>
        <p:txBody>
          <a:bodyPr>
            <a:normAutofit/>
          </a:bodyPr>
          <a:lstStyle>
            <a:lvl1pPr algn="ctr">
              <a:lnSpc>
                <a:spcPts val="2800"/>
              </a:lnSpc>
              <a:defRPr sz="2800"/>
            </a:lvl1pPr>
          </a:lstStyle>
          <a:p>
            <a:r>
              <a:rPr lang="en-US"/>
              <a:t>Click to edit Master title style</a:t>
            </a:r>
          </a:p>
        </p:txBody>
      </p:sp>
      <p:sp>
        <p:nvSpPr>
          <p:cNvPr id="3" name="Content Placeholder 2"/>
          <p:cNvSpPr>
            <a:spLocks noGrp="1"/>
          </p:cNvSpPr>
          <p:nvPr>
            <p:ph idx="1"/>
          </p:nvPr>
        </p:nvSpPr>
        <p:spPr>
          <a:xfrm>
            <a:off x="665239" y="2027464"/>
            <a:ext cx="7840132" cy="557894"/>
          </a:xfrm>
        </p:spPr>
        <p:txBody>
          <a:bodyPr>
            <a:normAutofit/>
          </a:bodyPr>
          <a:lstStyle>
            <a:lvl1pPr algn="ctr">
              <a:lnSpc>
                <a:spcPts val="2800"/>
              </a:lnSpc>
              <a:buNone/>
              <a:defRPr sz="2800" b="1">
                <a:solidFill>
                  <a:schemeClr val="tx1">
                    <a:lumMod val="65000"/>
                    <a:lumOff val="35000"/>
                  </a:schemeClr>
                </a:solidFill>
              </a:defRPr>
            </a:lvl1pPr>
          </a:lstStyle>
          <a:p>
            <a:pPr lvl="0"/>
            <a:r>
              <a:rPr lang="en-US"/>
              <a:t>Click to edit Master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p:nvPr>
        </p:nvSpPr>
        <p:spPr>
          <a:xfrm>
            <a:off x="665239" y="4884965"/>
            <a:ext cx="7837714" cy="1496785"/>
          </a:xfrm>
        </p:spPr>
        <p:txBody>
          <a:bodyPr>
            <a:normAutofit/>
          </a:bodyPr>
          <a:lstStyle>
            <a:lvl1pPr algn="ctr">
              <a:buNone/>
              <a:defRPr sz="1600" b="0"/>
            </a:lvl1pPr>
          </a:lstStyle>
          <a:p>
            <a:pPr lvl="0"/>
            <a:r>
              <a:rPr lang="en-US"/>
              <a:t>Click to edit Master text styles</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406716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4651" y="891096"/>
            <a:ext cx="1139448" cy="1166304"/>
          </a:xfrm>
          <a:prstGeom prst="rect">
            <a:avLst/>
          </a:prstGeom>
        </p:spPr>
      </p:pic>
      <p:sp>
        <p:nvSpPr>
          <p:cNvPr id="2" name="Title 1"/>
          <p:cNvSpPr>
            <a:spLocks noGrp="1"/>
          </p:cNvSpPr>
          <p:nvPr>
            <p:ph type="ctrTitle"/>
          </p:nvPr>
        </p:nvSpPr>
        <p:spPr>
          <a:xfrm>
            <a:off x="600075" y="1874838"/>
            <a:ext cx="7848600" cy="2387600"/>
          </a:xfrm>
        </p:spPr>
        <p:txBody>
          <a:bodyPr anchor="b"/>
          <a:lstStyle>
            <a:lvl1pPr algn="ctr">
              <a:defRPr sz="6000" b="0"/>
            </a:lvl1pPr>
          </a:lstStyle>
          <a:p>
            <a:r>
              <a:rPr lang="en-US"/>
              <a:t>Click to edit Master title style</a:t>
            </a:r>
          </a:p>
        </p:txBody>
      </p:sp>
      <p:sp>
        <p:nvSpPr>
          <p:cNvPr id="3" name="Subtitle 2"/>
          <p:cNvSpPr>
            <a:spLocks noGrp="1"/>
          </p:cNvSpPr>
          <p:nvPr>
            <p:ph type="subTitle" idx="1"/>
          </p:nvPr>
        </p:nvSpPr>
        <p:spPr>
          <a:xfrm>
            <a:off x="600075" y="4430713"/>
            <a:ext cx="78486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05651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213" y="980715"/>
            <a:ext cx="8331787" cy="537808"/>
          </a:xfrm>
        </p:spPr>
        <p:txBody>
          <a:bodyPr>
            <a:noAutofit/>
          </a:bodyPr>
          <a:lstStyle>
            <a:lvl1pPr>
              <a:defRPr sz="3600"/>
            </a:lvl1pPr>
          </a:lstStyle>
          <a:p>
            <a:r>
              <a:rPr lang="en-US"/>
              <a:t>Click to edit Master title style</a:t>
            </a:r>
          </a:p>
        </p:txBody>
      </p:sp>
      <p:sp>
        <p:nvSpPr>
          <p:cNvPr id="3" name="Content Placeholder 2"/>
          <p:cNvSpPr>
            <a:spLocks noGrp="1"/>
          </p:cNvSpPr>
          <p:nvPr>
            <p:ph idx="1"/>
          </p:nvPr>
        </p:nvSpPr>
        <p:spPr>
          <a:xfrm>
            <a:off x="812213" y="1717487"/>
            <a:ext cx="7874587" cy="4408678"/>
          </a:xfrm>
        </p:spPr>
        <p:txBody>
          <a:bodyPr/>
          <a:lstStyle>
            <a:lvl1pPr>
              <a:lnSpc>
                <a:spcPct val="100000"/>
              </a:lnSpc>
              <a:spcBef>
                <a:spcPts val="0"/>
              </a:spcBef>
              <a:defRPr sz="2600"/>
            </a:lvl1pPr>
            <a:lvl2pPr>
              <a:lnSpc>
                <a:spcPct val="100000"/>
              </a:lnSpc>
              <a:spcBef>
                <a:spcPts val="0"/>
              </a:spcBef>
              <a:defRPr sz="2400"/>
            </a:lvl2pPr>
            <a:lvl3pPr>
              <a:lnSpc>
                <a:spcPct val="100000"/>
              </a:lnSpc>
              <a:spcBef>
                <a:spcPts val="0"/>
              </a:spcBef>
              <a:defRPr sz="2200"/>
            </a:lvl3pPr>
            <a:lvl4pPr>
              <a:lnSpc>
                <a:spcPct val="100000"/>
              </a:lnSpc>
              <a:spcBef>
                <a:spcPts val="0"/>
              </a:spcBef>
              <a:defRPr sz="2000"/>
            </a:lvl4pPr>
            <a:lvl5pPr>
              <a:lnSpc>
                <a:spcPct val="100000"/>
              </a:lnSpc>
              <a:spcBef>
                <a:spcPts val="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3"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4">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name="Image1" r:id="rId1" imgW="9953640" imgH="971640"/>
        </mc:Choice>
        <mc:Fallback>
          <p:control name="Image1" r:id="rId1" imgW="9953640" imgH="971640">
            <p:pic>
              <p:nvPicPr>
                <p:cNvPr id="4" name="Image1" hidden="1"/>
                <p:cNvPicPr preferRelativeResize="0">
                  <a:picLocks noChangeArrowheads="1" noChangeShapeType="1"/>
                </p:cNvPicPr>
                <p:nvPr/>
              </p:nvPicPr>
              <p:blipFill>
                <a:blip r:embed="rId5"/>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2432048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3"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4">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name="Image1" r:id="rId1" imgW="9953640" imgH="971640"/>
        </mc:Choice>
        <mc:Fallback>
          <p:control name="Image1" r:id="rId1" imgW="9953640" imgH="971640">
            <p:pic>
              <p:nvPicPr>
                <p:cNvPr id="2" name="Image1" hidden="1"/>
                <p:cNvPicPr preferRelativeResize="0">
                  <a:picLocks noChangeArrowheads="1" noChangeShapeType="1"/>
                </p:cNvPicPr>
                <p:nvPr/>
              </p:nvPicPr>
              <p:blipFill>
                <a:blip r:embed="rId5"/>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35963921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ts val="2400"/>
              </a:lnSpc>
              <a:spcBef>
                <a:spcPts val="60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3"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4">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controls>
      <mc:AlternateContent xmlns:mc="http://schemas.openxmlformats.org/markup-compatibility/2006">
        <mc:Choice xmlns:v="urn:schemas-microsoft-com:vml" Requires="v">
          <p:control name="Image1" r:id="rId1" imgW="9953640" imgH="971640"/>
        </mc:Choice>
        <mc:Fallback>
          <p:control name="Image1" r:id="rId1" imgW="9953640" imgH="971640">
            <p:pic>
              <p:nvPicPr>
                <p:cNvPr id="2" name="Image1" hidden="1"/>
                <p:cNvPicPr preferRelativeResize="0">
                  <a:picLocks noChangeArrowheads="1" noChangeShapeType="1"/>
                </p:cNvPicPr>
                <p:nvPr/>
              </p:nvPicPr>
              <p:blipFill>
                <a:blip r:embed="rId5"/>
                <a:srcRect/>
                <a:stretch>
                  <a:fillRect/>
                </a:stretch>
              </p:blipFill>
              <p:spPr bwMode="auto">
                <a:xfrm>
                  <a:off x="-414338" y="0"/>
                  <a:ext cx="9952038" cy="96678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1048249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p:nvPr>
        </p:nvSpPr>
        <p:spPr>
          <a:xfrm>
            <a:off x="812213" y="1270281"/>
            <a:ext cx="4340358" cy="838826"/>
          </a:xfrm>
        </p:spPr>
        <p:txBody>
          <a:bodyPr/>
          <a:lstStyle>
            <a:lvl1pPr>
              <a:defRPr>
                <a:solidFill>
                  <a:srgbClr val="0070C0"/>
                </a:solidFill>
              </a:defRPr>
            </a:lvl1pPr>
          </a:lstStyle>
          <a:p>
            <a:r>
              <a:rPr lang="en-US"/>
              <a:t>Click to edit Master title style</a:t>
            </a:r>
          </a:p>
        </p:txBody>
      </p:sp>
      <p:sp>
        <p:nvSpPr>
          <p:cNvPr id="3" name="Content Placeholder 2"/>
          <p:cNvSpPr>
            <a:spLocks noGrp="1"/>
          </p:cNvSpPr>
          <p:nvPr>
            <p:ph idx="1"/>
          </p:nvPr>
        </p:nvSpPr>
        <p:spPr>
          <a:xfrm>
            <a:off x="825584" y="2109106"/>
            <a:ext cx="4036703" cy="4017057"/>
          </a:xfrm>
        </p:spPr>
        <p:txBody>
          <a:bodyPr/>
          <a:lstStyle>
            <a:lvl1pPr>
              <a:lnSpc>
                <a:spcPts val="2000"/>
              </a:lnSpc>
              <a:spcBef>
                <a:spcPts val="600"/>
              </a:spcBef>
              <a:defRPr/>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4045827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p:nvPr>
        </p:nvSpPr>
        <p:spPr>
          <a:xfrm>
            <a:off x="5435453" y="1270281"/>
            <a:ext cx="4340358" cy="838826"/>
          </a:xfrm>
        </p:spPr>
        <p:txBody>
          <a:bodyPr/>
          <a:lstStyle>
            <a:lvl1pPr>
              <a:defRPr>
                <a:solidFill>
                  <a:srgbClr val="0070C0"/>
                </a:solidFill>
              </a:defRPr>
            </a:lvl1pPr>
          </a:lstStyle>
          <a:p>
            <a:r>
              <a:rPr lang="en-US"/>
              <a:t>Click to edit Master title style</a:t>
            </a:r>
          </a:p>
        </p:txBody>
      </p:sp>
      <p:sp>
        <p:nvSpPr>
          <p:cNvPr id="3" name="Content Placeholder 2"/>
          <p:cNvSpPr>
            <a:spLocks noGrp="1"/>
          </p:cNvSpPr>
          <p:nvPr>
            <p:ph idx="1"/>
          </p:nvPr>
        </p:nvSpPr>
        <p:spPr>
          <a:xfrm>
            <a:off x="5448824" y="2109106"/>
            <a:ext cx="4036703" cy="4017057"/>
          </a:xfrm>
        </p:spPr>
        <p:txBody>
          <a:bodyPr/>
          <a:lstStyle>
            <a:lvl1pPr>
              <a:lnSpc>
                <a:spcPts val="2000"/>
              </a:lnSpc>
              <a:spcBef>
                <a:spcPts val="600"/>
              </a:spcBef>
              <a:defRPr/>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2948782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p:nvPr>
        </p:nvSpPr>
        <p:spPr>
          <a:xfrm>
            <a:off x="5435453" y="1947523"/>
            <a:ext cx="3708547" cy="838826"/>
          </a:xfrm>
        </p:spPr>
        <p:txBody>
          <a:bodyPr/>
          <a:lstStyle>
            <a:lvl1pPr algn="ctr">
              <a:defRPr>
                <a:solidFill>
                  <a:srgbClr val="0070C0"/>
                </a:solidFill>
              </a:defRPr>
            </a:lvl1pPr>
          </a:lstStyle>
          <a:p>
            <a:r>
              <a:rPr lang="en-US"/>
              <a:t>Click to edit Master title style</a:t>
            </a:r>
          </a:p>
        </p:txBody>
      </p:sp>
      <p:sp>
        <p:nvSpPr>
          <p:cNvPr id="3" name="Content Placeholder 2"/>
          <p:cNvSpPr>
            <a:spLocks noGrp="1"/>
          </p:cNvSpPr>
          <p:nvPr>
            <p:ph idx="1"/>
          </p:nvPr>
        </p:nvSpPr>
        <p:spPr>
          <a:xfrm>
            <a:off x="5448824" y="3162167"/>
            <a:ext cx="3695176" cy="2963996"/>
          </a:xfrm>
        </p:spPr>
        <p:txBody>
          <a:bodyPr>
            <a:normAutofit/>
          </a:bodyPr>
          <a:lstStyle>
            <a:lvl1pPr marL="0" indent="0" algn="ctr">
              <a:lnSpc>
                <a:spcPts val="2000"/>
              </a:lnSpc>
              <a:spcBef>
                <a:spcPts val="600"/>
              </a:spcBef>
              <a:buNone/>
              <a:defRPr sz="18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424861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3338" y="1909469"/>
            <a:ext cx="3584050" cy="448217"/>
          </a:xfrm>
        </p:spPr>
        <p:txBody>
          <a:bodyPr anchor="b">
            <a:normAutofit/>
          </a:bodyPr>
          <a:lstStyle>
            <a:lvl1pPr marL="0" indent="0" algn="ctr">
              <a:buNone/>
              <a:defRPr sz="16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338" y="2453266"/>
            <a:ext cx="3584050" cy="4047252"/>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6542" y="1909469"/>
            <a:ext cx="3585458" cy="464147"/>
          </a:xfrm>
        </p:spPr>
        <p:txBody>
          <a:bodyPr anchor="b">
            <a:normAutofit/>
          </a:bodyPr>
          <a:lstStyle>
            <a:lvl1pPr marL="0" indent="0" algn="ctr">
              <a:buNone/>
              <a:defRPr sz="16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6542" y="2445302"/>
            <a:ext cx="3585458" cy="4055217"/>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42206320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w/ colo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3338" y="1909469"/>
            <a:ext cx="3584050" cy="448217"/>
          </a:xfrm>
          <a:solidFill>
            <a:srgbClr val="E99C2E"/>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338" y="2453266"/>
            <a:ext cx="3584050" cy="4404032"/>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76542" y="1909469"/>
            <a:ext cx="3585458" cy="464147"/>
          </a:xfrm>
          <a:solidFill>
            <a:srgbClr val="E99C2E"/>
          </a:solidFill>
        </p:spPr>
        <p:txBody>
          <a:bodyPr anchor="ctr">
            <a:normAutofit/>
          </a:bodyPr>
          <a:lstStyle>
            <a:lvl1pPr marL="0" indent="0" algn="ctr">
              <a:buNone/>
              <a:defRPr sz="16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76542" y="2445302"/>
            <a:ext cx="3585458" cy="4412699"/>
          </a:xfrm>
        </p:spPr>
        <p:txBody>
          <a:bodyPr>
            <a:normAutofit/>
          </a:bodyPr>
          <a:lstStyle>
            <a:lvl1pPr>
              <a:lnSpc>
                <a:spcPct val="100000"/>
              </a:lnSpc>
              <a:spcBef>
                <a:spcPts val="600"/>
              </a:spcBef>
              <a:defRPr sz="1400"/>
            </a:lvl1pPr>
            <a:lvl2pPr>
              <a:lnSpc>
                <a:spcPct val="100000"/>
              </a:lnSpc>
              <a:spcBef>
                <a:spcPts val="600"/>
              </a:spcBef>
              <a:defRPr sz="1400"/>
            </a:lvl2pPr>
            <a:lvl3pPr>
              <a:lnSpc>
                <a:spcPct val="100000"/>
              </a:lnSpc>
              <a:spcBef>
                <a:spcPts val="600"/>
              </a:spcBef>
              <a:defRPr sz="1400"/>
            </a:lvl3pPr>
            <a:lvl4pPr>
              <a:lnSpc>
                <a:spcPct val="100000"/>
              </a:lnSpc>
              <a:spcBef>
                <a:spcPts val="600"/>
              </a:spcBef>
              <a:defRPr sz="1400"/>
            </a:lvl4pPr>
            <a:lvl5pPr>
              <a:lnSpc>
                <a:spcPct val="100000"/>
              </a:lnSpc>
              <a:spcBef>
                <a:spcPts val="600"/>
              </a:spcBef>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2926564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0614583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132170"/>
            <a:ext cx="9144000" cy="649582"/>
          </a:xfrm>
          <a:prstGeom prst="rect">
            <a:avLst/>
          </a:prstGeom>
        </p:spPr>
      </p:pic>
    </p:spTree>
    <p:extLst>
      <p:ext uri="{BB962C8B-B14F-4D97-AF65-F5344CB8AC3E}">
        <p14:creationId xmlns:p14="http://schemas.microsoft.com/office/powerpoint/2010/main" val="1412277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2686050" y="1122363"/>
            <a:ext cx="5772150" cy="2387600"/>
          </a:xfrm>
        </p:spPr>
        <p:txBody>
          <a:bodyPr anchor="b"/>
          <a:lstStyle>
            <a:lvl1pPr algn="ctr">
              <a:defRPr sz="6000" b="0"/>
            </a:lvl1pPr>
          </a:lstStyle>
          <a:p>
            <a:r>
              <a:rPr lang="en-US"/>
              <a:t>Click to edit Master title style</a:t>
            </a:r>
          </a:p>
        </p:txBody>
      </p:sp>
      <p:sp>
        <p:nvSpPr>
          <p:cNvPr id="3" name="Subtitle 2"/>
          <p:cNvSpPr>
            <a:spLocks noGrp="1"/>
          </p:cNvSpPr>
          <p:nvPr>
            <p:ph type="subTitle" idx="1"/>
          </p:nvPr>
        </p:nvSpPr>
        <p:spPr>
          <a:xfrm>
            <a:off x="2686050" y="3678238"/>
            <a:ext cx="577215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55137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0335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7" y="1474390"/>
            <a:ext cx="7837725" cy="539468"/>
          </a:xfrm>
        </p:spPr>
        <p:txBody>
          <a:bodyPr>
            <a:normAutofit/>
          </a:bodyPr>
          <a:lstStyle>
            <a:lvl1pPr algn="ctr">
              <a:lnSpc>
                <a:spcPts val="2800"/>
              </a:lnSpc>
              <a:defRPr sz="3200" baseline="0"/>
            </a:lvl1pPr>
          </a:lstStyle>
          <a:p>
            <a:r>
              <a:rPr lang="en-US"/>
              <a:t>[Add title here]</a:t>
            </a:r>
          </a:p>
        </p:txBody>
      </p:sp>
      <p:sp>
        <p:nvSpPr>
          <p:cNvPr id="3" name="Content Placeholder 2"/>
          <p:cNvSpPr>
            <a:spLocks noGrp="1"/>
          </p:cNvSpPr>
          <p:nvPr>
            <p:ph idx="1" hasCustomPrompt="1"/>
          </p:nvPr>
        </p:nvSpPr>
        <p:spPr>
          <a:xfrm>
            <a:off x="665239" y="2027464"/>
            <a:ext cx="7840132" cy="557894"/>
          </a:xfrm>
        </p:spPr>
        <p:txBody>
          <a:bodyPr>
            <a:normAutofit/>
          </a:bodyPr>
          <a:lstStyle>
            <a:lvl1pPr algn="ctr">
              <a:lnSpc>
                <a:spcPts val="2800"/>
              </a:lnSpc>
              <a:buNone/>
              <a:defRPr sz="3200" b="1" baseline="0">
                <a:solidFill>
                  <a:schemeClr val="tx1">
                    <a:lumMod val="65000"/>
                    <a:lumOff val="35000"/>
                  </a:schemeClr>
                </a:solidFill>
              </a:defRPr>
            </a:lvl1pPr>
          </a:lstStyle>
          <a:p>
            <a:pPr lvl="0"/>
            <a:r>
              <a:rPr lang="en-US"/>
              <a:t>[Add subtitle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hasCustomPrompt="1"/>
          </p:nvPr>
        </p:nvSpPr>
        <p:spPr>
          <a:xfrm>
            <a:off x="665239" y="4884965"/>
            <a:ext cx="7837714" cy="1496785"/>
          </a:xfrm>
        </p:spPr>
        <p:txBody>
          <a:bodyPr>
            <a:normAutofit/>
          </a:bodyPr>
          <a:lstStyle>
            <a:lvl1pPr algn="ctr">
              <a:buNone/>
              <a:defRPr sz="2000" b="0"/>
            </a:lvl1pPr>
          </a:lstStyle>
          <a:p>
            <a:pPr lvl="0"/>
            <a:r>
              <a:rPr lang="en-US"/>
              <a:t>[Add presenter information here]</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0938"/>
            <a:ext cx="9144000" cy="649582"/>
          </a:xfrm>
          <a:prstGeom prst="rect">
            <a:avLst/>
          </a:prstGeom>
        </p:spPr>
      </p:pic>
    </p:spTree>
    <p:extLst>
      <p:ext uri="{BB962C8B-B14F-4D97-AF65-F5344CB8AC3E}">
        <p14:creationId xmlns:p14="http://schemas.microsoft.com/office/powerpoint/2010/main" val="14567619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213" y="1270282"/>
            <a:ext cx="8331787" cy="537808"/>
          </a:xfrm>
        </p:spPr>
        <p:txBody>
          <a:bodyPr anchor="ctr" anchorCtr="0">
            <a:normAutofit/>
          </a:bodyPr>
          <a:lstStyle>
            <a:lvl1pPr>
              <a:defRPr sz="2400" baseline="0"/>
            </a:lvl1pPr>
          </a:lstStyle>
          <a:p>
            <a:r>
              <a:rPr lang="en-US"/>
              <a:t>[Add title here]</a:t>
            </a:r>
          </a:p>
        </p:txBody>
      </p:sp>
      <p:sp>
        <p:nvSpPr>
          <p:cNvPr id="3" name="Content Placeholder 2"/>
          <p:cNvSpPr>
            <a:spLocks noGrp="1"/>
          </p:cNvSpPr>
          <p:nvPr>
            <p:ph idx="1" hasCustomPrompt="1"/>
          </p:nvPr>
        </p:nvSpPr>
        <p:spPr>
          <a:xfrm>
            <a:off x="812214" y="1951465"/>
            <a:ext cx="7874586" cy="4174699"/>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206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7121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6668" y="1374322"/>
            <a:ext cx="7426475" cy="4261985"/>
          </a:xfrm>
        </p:spPr>
        <p:txBody>
          <a:bodyPr>
            <a:normAutofit/>
          </a:bodyPr>
          <a:lstStyle>
            <a:lvl1pPr>
              <a:lnSpc>
                <a:spcPct val="100000"/>
              </a:lnSpc>
              <a:spcBef>
                <a:spcPts val="0"/>
              </a:spcBef>
              <a:buNone/>
              <a:defRPr sz="2400" baseline="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[Add text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15201" y="6208418"/>
            <a:ext cx="9144000" cy="649582"/>
          </a:xfrm>
          <a:prstGeom prst="rect">
            <a:avLst/>
          </a:prstGeom>
        </p:spPr>
      </p:pic>
      <p:pic>
        <p:nvPicPr>
          <p:cNvPr id="513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92670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ct val="100000"/>
              </a:lnSpc>
              <a:spcBef>
                <a:spcPts val="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endParaRPr lang="en-US"/>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6161"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49069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1722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812213" y="1151531"/>
            <a:ext cx="4340358"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825584" y="2109106"/>
            <a:ext cx="4036703" cy="4017057"/>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91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115906"/>
            <a:ext cx="3708547"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5" y="2109106"/>
            <a:ext cx="3695176" cy="4017057"/>
          </a:xfrm>
        </p:spPr>
        <p:txBody>
          <a:bodyPr>
            <a:normAutofit/>
          </a:bodyPr>
          <a:lstStyle>
            <a:lvl1pPr>
              <a:lnSpc>
                <a:spcPct val="100000"/>
              </a:lnSpc>
              <a:spcBef>
                <a:spcPts val="0"/>
              </a:spcBef>
              <a:defRPr sz="2000" baseline="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57392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947523"/>
            <a:ext cx="3708547" cy="838826"/>
          </a:xfrm>
        </p:spPr>
        <p:txBody>
          <a:bodyPr anchor="ctr" anchorCtr="0">
            <a:normAutofit/>
          </a:bodyPr>
          <a:lstStyle>
            <a:lvl1pPr algn="ct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4" y="3162167"/>
            <a:ext cx="3695176" cy="2963996"/>
          </a:xfrm>
        </p:spPr>
        <p:txBody>
          <a:bodyPr>
            <a:normAutofit/>
          </a:bodyPr>
          <a:lstStyle>
            <a:lvl1pPr marL="0" indent="0" algn="ctr">
              <a:lnSpc>
                <a:spcPct val="100000"/>
              </a:lnSpc>
              <a:spcBef>
                <a:spcPts val="0"/>
              </a:spcBef>
              <a:buNone/>
              <a:defRPr sz="20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4900" y="6188723"/>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836215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a:lvl1pPr>
          </a:lstStyle>
          <a:p>
            <a:r>
              <a:rPr lang="en-US"/>
              <a:t>[Add title here]</a:t>
            </a:r>
          </a:p>
        </p:txBody>
      </p:sp>
      <p:sp>
        <p:nvSpPr>
          <p:cNvPr id="3" name="Text Placeholder 2"/>
          <p:cNvSpPr>
            <a:spLocks noGrp="1"/>
          </p:cNvSpPr>
          <p:nvPr>
            <p:ph type="body" idx="1" hasCustomPrompt="1"/>
          </p:nvPr>
        </p:nvSpPr>
        <p:spPr>
          <a:xfrm>
            <a:off x="913338" y="1909469"/>
            <a:ext cx="3584050" cy="448217"/>
          </a:xfrm>
        </p:spPr>
        <p:txBody>
          <a:bodyPr anchor="ctr" anchorCtr="0">
            <a:noAutofit/>
          </a:bodyPr>
          <a:lstStyle>
            <a:lvl1pPr marL="0" indent="0" algn="ctr">
              <a:buNone/>
              <a:defRPr sz="1800" b="1" baseline="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4" name="Content Placeholder 3"/>
          <p:cNvSpPr>
            <a:spLocks noGrp="1"/>
          </p:cNvSpPr>
          <p:nvPr>
            <p:ph sz="half" idx="2"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76542" y="1909469"/>
            <a:ext cx="3585458" cy="464147"/>
          </a:xfrm>
        </p:spPr>
        <p:txBody>
          <a:bodyPr anchor="ctr" anchorCtr="0">
            <a:normAutofit/>
          </a:bodyPr>
          <a:lstStyle>
            <a:lvl1pPr marL="0" indent="0" algn="ctr">
              <a:buNone/>
              <a:defRPr sz="1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6" name="Content Placeholder 5"/>
          <p:cNvSpPr>
            <a:spLocks noGrp="1"/>
          </p:cNvSpPr>
          <p:nvPr>
            <p:ph sz="quarter" idx="4" hasCustomPrompt="1"/>
          </p:nvPr>
        </p:nvSpPr>
        <p:spPr>
          <a:xfrm>
            <a:off x="4676542" y="2445302"/>
            <a:ext cx="3585458" cy="4055217"/>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11"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64506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mparison w/ col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sp>
        <p:nvSpPr>
          <p:cNvPr id="3" name="Text Placeholder 2"/>
          <p:cNvSpPr>
            <a:spLocks noGrp="1"/>
          </p:cNvSpPr>
          <p:nvPr>
            <p:ph type="body" idx="1" hasCustomPrompt="1"/>
          </p:nvPr>
        </p:nvSpPr>
        <p:spPr>
          <a:xfrm>
            <a:off x="913338" y="1909469"/>
            <a:ext cx="3584050" cy="44821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5" name="Text Placeholder 4"/>
          <p:cNvSpPr>
            <a:spLocks noGrp="1"/>
          </p:cNvSpPr>
          <p:nvPr>
            <p:ph type="body" sz="quarter" idx="3" hasCustomPrompt="1"/>
          </p:nvPr>
        </p:nvSpPr>
        <p:spPr>
          <a:xfrm>
            <a:off x="4676542" y="1909469"/>
            <a:ext cx="3585458" cy="46414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9187" y="6208418"/>
            <a:ext cx="9144000" cy="649582"/>
          </a:xfrm>
          <a:prstGeom prst="rect">
            <a:avLst/>
          </a:prstGeom>
        </p:spPr>
      </p:pic>
      <p:sp>
        <p:nvSpPr>
          <p:cNvPr id="11" name="Content Placeholder 3"/>
          <p:cNvSpPr>
            <a:spLocks noGrp="1"/>
          </p:cNvSpPr>
          <p:nvPr>
            <p:ph sz="half" idx="13"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4" hasCustomPrompt="1"/>
          </p:nvPr>
        </p:nvSpPr>
        <p:spPr>
          <a:xfrm>
            <a:off x="4676542" y="2445302"/>
            <a:ext cx="3585458" cy="4055217"/>
          </a:xfrm>
        </p:spPr>
        <p:txBody>
          <a:bodyPr>
            <a:normAutofit/>
          </a:bodyPr>
          <a:lstStyle>
            <a:lvl1pPr>
              <a:lnSpc>
                <a:spcPct val="100000"/>
              </a:lnSpc>
              <a:spcBef>
                <a:spcPts val="0"/>
              </a:spcBef>
              <a:defRPr sz="1600" baseline="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585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628650" y="1825625"/>
            <a:ext cx="78867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E8F4-2D73-4717-9FA7-1C6E4CB34FD9}" type="datetimeFigureOut">
              <a:rPr lang="en-US" smtClean="0"/>
              <a:t>7/5/2022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991350" y="5799137"/>
            <a:ext cx="2057400" cy="365125"/>
          </a:xfrm>
        </p:spPr>
        <p:txBody>
          <a:bodyPr/>
          <a:lstStyle/>
          <a:p>
            <a:fld id="{24E95B40-AAD4-45F0-A229-D26B8BA2019B}" type="slidenum">
              <a:rPr lang="en-US" smtClean="0"/>
              <a:t>‹#›</a:t>
            </a:fld>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67893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7"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26219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6"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317764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79002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8" y="1474390"/>
            <a:ext cx="7837725" cy="539468"/>
          </a:xfrm>
        </p:spPr>
        <p:txBody>
          <a:bodyPr>
            <a:normAutofit/>
          </a:bodyPr>
          <a:lstStyle>
            <a:lvl1pPr algn="ctr">
              <a:lnSpc>
                <a:spcPts val="2100"/>
              </a:lnSpc>
              <a:defRPr sz="2400" baseline="0"/>
            </a:lvl1pPr>
          </a:lstStyle>
          <a:p>
            <a:r>
              <a:rPr lang="en-US"/>
              <a:t>[Add title here]</a:t>
            </a:r>
          </a:p>
        </p:txBody>
      </p:sp>
      <p:sp>
        <p:nvSpPr>
          <p:cNvPr id="3" name="Content Placeholder 2"/>
          <p:cNvSpPr>
            <a:spLocks noGrp="1"/>
          </p:cNvSpPr>
          <p:nvPr>
            <p:ph idx="1" hasCustomPrompt="1"/>
          </p:nvPr>
        </p:nvSpPr>
        <p:spPr>
          <a:xfrm>
            <a:off x="665240" y="2027464"/>
            <a:ext cx="7840132" cy="557894"/>
          </a:xfrm>
        </p:spPr>
        <p:txBody>
          <a:bodyPr>
            <a:normAutofit/>
          </a:bodyPr>
          <a:lstStyle>
            <a:lvl1pPr algn="ctr">
              <a:lnSpc>
                <a:spcPts val="2100"/>
              </a:lnSpc>
              <a:buNone/>
              <a:defRPr sz="2400" b="1" baseline="0">
                <a:solidFill>
                  <a:schemeClr val="tx1">
                    <a:lumMod val="65000"/>
                    <a:lumOff val="35000"/>
                  </a:schemeClr>
                </a:solidFill>
              </a:defRPr>
            </a:lvl1pPr>
          </a:lstStyle>
          <a:p>
            <a:pPr lvl="0"/>
            <a:r>
              <a:rPr lang="en-US"/>
              <a:t>[Add subtitle here]</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sp>
        <p:nvSpPr>
          <p:cNvPr id="10" name="Content Placeholder 2"/>
          <p:cNvSpPr>
            <a:spLocks noGrp="1"/>
          </p:cNvSpPr>
          <p:nvPr>
            <p:ph idx="10" hasCustomPrompt="1"/>
          </p:nvPr>
        </p:nvSpPr>
        <p:spPr>
          <a:xfrm>
            <a:off x="665240" y="4884967"/>
            <a:ext cx="7837714" cy="1496785"/>
          </a:xfrm>
        </p:spPr>
        <p:txBody>
          <a:bodyPr>
            <a:normAutofit/>
          </a:bodyPr>
          <a:lstStyle>
            <a:lvl1pPr algn="ctr">
              <a:buNone/>
              <a:defRPr sz="1500" b="0"/>
            </a:lvl1pPr>
          </a:lstStyle>
          <a:p>
            <a:pPr lvl="0"/>
            <a:r>
              <a:rPr lang="en-US"/>
              <a:t>[Add presenter information here]</a:t>
            </a:r>
          </a:p>
        </p:txBody>
      </p:sp>
      <p:pic>
        <p:nvPicPr>
          <p:cNvPr id="9" name="Picture 8"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0938"/>
            <a:ext cx="9144000" cy="649582"/>
          </a:xfrm>
          <a:prstGeom prst="rect">
            <a:avLst/>
          </a:prstGeom>
        </p:spPr>
      </p:pic>
    </p:spTree>
    <p:extLst>
      <p:ext uri="{BB962C8B-B14F-4D97-AF65-F5344CB8AC3E}">
        <p14:creationId xmlns:p14="http://schemas.microsoft.com/office/powerpoint/2010/main" val="87216931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214" y="1270282"/>
            <a:ext cx="8331787" cy="537808"/>
          </a:xfrm>
        </p:spPr>
        <p:txBody>
          <a:bodyPr anchor="ctr" anchorCtr="0">
            <a:normAutofit/>
          </a:bodyPr>
          <a:lstStyle>
            <a:lvl1pPr>
              <a:defRPr sz="1800" baseline="0"/>
            </a:lvl1pPr>
          </a:lstStyle>
          <a:p>
            <a:r>
              <a:rPr lang="en-US"/>
              <a:t>[Add title here]</a:t>
            </a:r>
          </a:p>
        </p:txBody>
      </p:sp>
      <p:sp>
        <p:nvSpPr>
          <p:cNvPr id="3" name="Content Placeholder 2"/>
          <p:cNvSpPr>
            <a:spLocks noGrp="1"/>
          </p:cNvSpPr>
          <p:nvPr>
            <p:ph idx="1" hasCustomPrompt="1"/>
          </p:nvPr>
        </p:nvSpPr>
        <p:spPr>
          <a:xfrm>
            <a:off x="812214" y="1951467"/>
            <a:ext cx="7874586" cy="4174699"/>
          </a:xfrm>
        </p:spPr>
        <p:txBody>
          <a:bodyPr>
            <a:normAutofit/>
          </a:bodyPr>
          <a:lstStyle>
            <a:lvl1pPr>
              <a:lnSpc>
                <a:spcPct val="100000"/>
              </a:lnSpc>
              <a:spcBef>
                <a:spcPts val="0"/>
              </a:spcBef>
              <a:defRPr sz="1500"/>
            </a:lvl1pPr>
            <a:lvl2pPr>
              <a:lnSpc>
                <a:spcPct val="100000"/>
              </a:lnSpc>
              <a:spcBef>
                <a:spcPts val="0"/>
              </a:spcBef>
              <a:defRPr sz="1500"/>
            </a:lvl2pPr>
            <a:lvl3pPr>
              <a:lnSpc>
                <a:spcPct val="100000"/>
              </a:lnSpc>
              <a:spcBef>
                <a:spcPts val="0"/>
              </a:spcBef>
              <a:defRPr sz="1500"/>
            </a:lvl3pPr>
            <a:lvl4pPr>
              <a:lnSpc>
                <a:spcPct val="100000"/>
              </a:lnSpc>
              <a:spcBef>
                <a:spcPts val="0"/>
              </a:spcBef>
              <a:defRPr sz="1500"/>
            </a:lvl4pPr>
            <a:lvl5pPr>
              <a:lnSpc>
                <a:spcPct val="100000"/>
              </a:lnSpc>
              <a:spcBef>
                <a:spcPts val="0"/>
              </a:spcBef>
              <a:defRPr sz="15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1" name="Picture 10"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206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pic>
        <p:nvPicPr>
          <p:cNvPr id="9" name="Picture 8"/>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0" name="Picture 9"/>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32649" y="6463006"/>
            <a:ext cx="500742" cy="155403"/>
          </a:xfrm>
          <a:prstGeom prst="rect">
            <a:avLst/>
          </a:prstGeom>
        </p:spPr>
      </p:pic>
      <p:cxnSp>
        <p:nvCxnSpPr>
          <p:cNvPr id="12" name="Straight Connector 11"/>
          <p:cNvCxnSpPr/>
          <p:nvPr userDrawn="1"/>
        </p:nvCxnSpPr>
        <p:spPr>
          <a:xfrm flipH="1">
            <a:off x="774046"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6863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Larg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6669" y="1374324"/>
            <a:ext cx="7426475" cy="4261985"/>
          </a:xfrm>
        </p:spPr>
        <p:txBody>
          <a:bodyPr>
            <a:normAutofit/>
          </a:bodyPr>
          <a:lstStyle>
            <a:lvl1pPr>
              <a:lnSpc>
                <a:spcPct val="100000"/>
              </a:lnSpc>
              <a:spcBef>
                <a:spcPts val="0"/>
              </a:spcBef>
              <a:buNone/>
              <a:defRPr sz="1800" baseline="0"/>
            </a:lvl1pPr>
            <a:lvl2pPr>
              <a:lnSpc>
                <a:spcPts val="1500"/>
              </a:lnSpc>
              <a:spcBef>
                <a:spcPts val="450"/>
              </a:spcBef>
              <a:defRPr/>
            </a:lvl2pPr>
            <a:lvl3pPr>
              <a:lnSpc>
                <a:spcPts val="1500"/>
              </a:lnSpc>
              <a:spcBef>
                <a:spcPts val="450"/>
              </a:spcBef>
              <a:defRPr/>
            </a:lvl3pPr>
            <a:lvl4pPr>
              <a:lnSpc>
                <a:spcPts val="1500"/>
              </a:lnSpc>
              <a:spcBef>
                <a:spcPts val="450"/>
              </a:spcBef>
              <a:defRPr/>
            </a:lvl4pPr>
            <a:lvl5pPr>
              <a:lnSpc>
                <a:spcPts val="1500"/>
              </a:lnSpc>
              <a:spcBef>
                <a:spcPts val="450"/>
              </a:spcBef>
              <a:defRPr/>
            </a:lvl5pPr>
          </a:lstStyle>
          <a:p>
            <a:pPr lvl="0"/>
            <a:r>
              <a:rPr lang="en-US"/>
              <a:t>[Add text here]</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9" name="Picture 8"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15201" y="6208418"/>
            <a:ext cx="9144000" cy="649582"/>
          </a:xfrm>
          <a:prstGeom prst="rect">
            <a:avLst/>
          </a:prstGeom>
        </p:spPr>
      </p:pic>
      <p:pic>
        <p:nvPicPr>
          <p:cNvPr id="513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39408568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9" y="1374324"/>
            <a:ext cx="7426475" cy="4261985"/>
          </a:xfrm>
        </p:spPr>
        <p:txBody>
          <a:bodyPr>
            <a:normAutofit/>
          </a:bodyPr>
          <a:lstStyle>
            <a:lvl1pPr algn="ctr">
              <a:lnSpc>
                <a:spcPct val="100000"/>
              </a:lnSpc>
              <a:spcBef>
                <a:spcPts val="0"/>
              </a:spcBef>
              <a:buNone/>
              <a:defRPr sz="1800"/>
            </a:lvl1pPr>
            <a:lvl2pPr>
              <a:lnSpc>
                <a:spcPts val="1500"/>
              </a:lnSpc>
              <a:spcBef>
                <a:spcPts val="450"/>
              </a:spcBef>
              <a:defRPr/>
            </a:lvl2pPr>
            <a:lvl3pPr>
              <a:lnSpc>
                <a:spcPts val="1500"/>
              </a:lnSpc>
              <a:spcBef>
                <a:spcPts val="450"/>
              </a:spcBef>
              <a:defRPr/>
            </a:lvl3pPr>
            <a:lvl4pPr>
              <a:lnSpc>
                <a:spcPts val="1500"/>
              </a:lnSpc>
              <a:spcBef>
                <a:spcPts val="450"/>
              </a:spcBef>
              <a:defRPr/>
            </a:lvl4pPr>
            <a:lvl5pPr>
              <a:lnSpc>
                <a:spcPts val="1500"/>
              </a:lnSpc>
              <a:spcBef>
                <a:spcPts val="450"/>
              </a:spcBef>
              <a:defRPr/>
            </a:lvl5pPr>
          </a:lstStyle>
          <a:p>
            <a:pPr lvl="0"/>
            <a:r>
              <a:rPr lang="en-US"/>
              <a:t>Edit Master text styles</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9" name="Picture 8"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6161"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3679383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172200"/>
          </a:xfrm>
        </p:spPr>
        <p:txBody>
          <a:bodyPr/>
          <a:lstStyle/>
          <a:p>
            <a:r>
              <a:rPr lang="en-US"/>
              <a:t>Click icon to add picture</a:t>
            </a:r>
          </a:p>
        </p:txBody>
      </p:sp>
      <p:sp>
        <p:nvSpPr>
          <p:cNvPr id="2" name="Title 1"/>
          <p:cNvSpPr>
            <a:spLocks noGrp="1"/>
          </p:cNvSpPr>
          <p:nvPr>
            <p:ph type="title" hasCustomPrompt="1"/>
          </p:nvPr>
        </p:nvSpPr>
        <p:spPr>
          <a:xfrm>
            <a:off x="812213" y="1151531"/>
            <a:ext cx="4340358" cy="838826"/>
          </a:xfrm>
        </p:spPr>
        <p:txBody>
          <a:bodyPr anchor="ctr" anchorCtr="0">
            <a:normAutofit/>
          </a:bodyPr>
          <a:lstStyle>
            <a:lvl1pPr>
              <a:defRPr sz="18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825585" y="2109106"/>
            <a:ext cx="4036703" cy="4017057"/>
          </a:xfrm>
        </p:spPr>
        <p:txBody>
          <a:bodyPr>
            <a:normAutofit/>
          </a:bodyPr>
          <a:lstStyle>
            <a:lvl1pPr>
              <a:lnSpc>
                <a:spcPct val="100000"/>
              </a:lnSpc>
              <a:spcBef>
                <a:spcPts val="0"/>
              </a:spcBef>
              <a:defRPr sz="1500"/>
            </a:lvl1pPr>
            <a:lvl2pPr>
              <a:lnSpc>
                <a:spcPct val="100000"/>
              </a:lnSpc>
              <a:spcBef>
                <a:spcPts val="0"/>
              </a:spcBef>
              <a:defRPr sz="1500"/>
            </a:lvl2pPr>
            <a:lvl3pPr>
              <a:lnSpc>
                <a:spcPct val="100000"/>
              </a:lnSpc>
              <a:spcBef>
                <a:spcPts val="0"/>
              </a:spcBef>
              <a:defRPr sz="1500"/>
            </a:lvl3pPr>
            <a:lvl4pPr>
              <a:lnSpc>
                <a:spcPct val="100000"/>
              </a:lnSpc>
              <a:spcBef>
                <a:spcPts val="0"/>
              </a:spcBef>
              <a:defRPr sz="1500"/>
            </a:lvl4pPr>
            <a:lvl5pPr>
              <a:lnSpc>
                <a:spcPct val="100000"/>
              </a:lnSpc>
              <a:spcBef>
                <a:spcPts val="0"/>
              </a:spcBef>
              <a:defRPr sz="15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1" name="Picture 10"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39385717"/>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3" y="0"/>
            <a:ext cx="4516745" cy="6858000"/>
          </a:xfrm>
        </p:spPr>
        <p:txBody>
          <a:bodyPr/>
          <a:lstStyle/>
          <a:p>
            <a:r>
              <a:rPr lang="en-US"/>
              <a:t>Click icon to add picture</a:t>
            </a:r>
          </a:p>
        </p:txBody>
      </p:sp>
      <p:sp>
        <p:nvSpPr>
          <p:cNvPr id="2" name="Title 1"/>
          <p:cNvSpPr>
            <a:spLocks noGrp="1"/>
          </p:cNvSpPr>
          <p:nvPr>
            <p:ph type="title" hasCustomPrompt="1"/>
          </p:nvPr>
        </p:nvSpPr>
        <p:spPr>
          <a:xfrm>
            <a:off x="5435454" y="1115906"/>
            <a:ext cx="3708547" cy="838826"/>
          </a:xfrm>
        </p:spPr>
        <p:txBody>
          <a:bodyPr anchor="ctr" anchorCtr="0">
            <a:normAutofit/>
          </a:bodyPr>
          <a:lstStyle>
            <a:lvl1pPr>
              <a:defRPr sz="18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5" y="2109106"/>
            <a:ext cx="3695176" cy="4017057"/>
          </a:xfrm>
        </p:spPr>
        <p:txBody>
          <a:bodyPr>
            <a:normAutofit/>
          </a:bodyPr>
          <a:lstStyle>
            <a:lvl1pPr>
              <a:lnSpc>
                <a:spcPct val="100000"/>
              </a:lnSpc>
              <a:spcBef>
                <a:spcPts val="0"/>
              </a:spcBef>
              <a:defRPr sz="1500" baseline="0"/>
            </a:lvl1pPr>
            <a:lvl2pPr>
              <a:lnSpc>
                <a:spcPct val="100000"/>
              </a:lnSpc>
              <a:spcBef>
                <a:spcPts val="0"/>
              </a:spcBef>
              <a:defRPr sz="1500"/>
            </a:lvl2pPr>
            <a:lvl3pPr>
              <a:lnSpc>
                <a:spcPct val="100000"/>
              </a:lnSpc>
              <a:spcBef>
                <a:spcPts val="0"/>
              </a:spcBef>
              <a:defRPr sz="1500"/>
            </a:lvl3pPr>
            <a:lvl4pPr>
              <a:lnSpc>
                <a:spcPct val="100000"/>
              </a:lnSpc>
              <a:spcBef>
                <a:spcPts val="0"/>
              </a:spcBef>
              <a:defRPr sz="1500"/>
            </a:lvl4pPr>
            <a:lvl5pPr>
              <a:lnSpc>
                <a:spcPct val="100000"/>
              </a:lnSpc>
              <a:spcBef>
                <a:spcPts val="0"/>
              </a:spcBef>
              <a:defRPr sz="15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1" name="Picture 10"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718204738"/>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3" y="0"/>
            <a:ext cx="4516745" cy="6858000"/>
          </a:xfrm>
        </p:spPr>
        <p:txBody>
          <a:bodyPr/>
          <a:lstStyle/>
          <a:p>
            <a:r>
              <a:rPr lang="en-US"/>
              <a:t>Click icon to add picture</a:t>
            </a:r>
          </a:p>
        </p:txBody>
      </p:sp>
      <p:sp>
        <p:nvSpPr>
          <p:cNvPr id="2" name="Title 1"/>
          <p:cNvSpPr>
            <a:spLocks noGrp="1"/>
          </p:cNvSpPr>
          <p:nvPr>
            <p:ph type="title" hasCustomPrompt="1"/>
          </p:nvPr>
        </p:nvSpPr>
        <p:spPr>
          <a:xfrm>
            <a:off x="5435454" y="1947523"/>
            <a:ext cx="3708547" cy="838826"/>
          </a:xfrm>
        </p:spPr>
        <p:txBody>
          <a:bodyPr anchor="ctr" anchorCtr="0">
            <a:normAutofit/>
          </a:bodyPr>
          <a:lstStyle>
            <a:lvl1pPr algn="ctr">
              <a:defRPr sz="18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5" y="3162167"/>
            <a:ext cx="3695176" cy="2963996"/>
          </a:xfrm>
        </p:spPr>
        <p:txBody>
          <a:bodyPr>
            <a:normAutofit/>
          </a:bodyPr>
          <a:lstStyle>
            <a:lvl1pPr marL="0" indent="0" algn="ctr">
              <a:lnSpc>
                <a:spcPct val="100000"/>
              </a:lnSpc>
              <a:spcBef>
                <a:spcPts val="0"/>
              </a:spcBef>
              <a:buNone/>
              <a:defRPr sz="1500" b="0"/>
            </a:lvl1pPr>
            <a:lvl2pPr>
              <a:lnSpc>
                <a:spcPts val="1500"/>
              </a:lnSpc>
              <a:spcBef>
                <a:spcPts val="450"/>
              </a:spcBef>
              <a:defRPr/>
            </a:lvl2pPr>
            <a:lvl3pPr>
              <a:lnSpc>
                <a:spcPts val="1500"/>
              </a:lnSpc>
              <a:spcBef>
                <a:spcPts val="450"/>
              </a:spcBef>
              <a:defRPr/>
            </a:lvl3pPr>
            <a:lvl4pPr>
              <a:lnSpc>
                <a:spcPts val="1500"/>
              </a:lnSpc>
              <a:spcBef>
                <a:spcPts val="450"/>
              </a:spcBef>
              <a:defRPr/>
            </a:lvl4pPr>
            <a:lvl5pPr>
              <a:lnSpc>
                <a:spcPts val="1500"/>
              </a:lnSpc>
              <a:spcBef>
                <a:spcPts val="450"/>
              </a:spcBef>
              <a:defRPr/>
            </a:lvl5pPr>
          </a:lstStyle>
          <a:p>
            <a:pPr lvl="0"/>
            <a:r>
              <a:rPr lang="en-US"/>
              <a:t>Click to edit text styles</a:t>
            </a:r>
          </a:p>
        </p:txBody>
      </p:sp>
      <p:pic>
        <p:nvPicPr>
          <p:cNvPr id="7" name="Picture 6"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1" name="Picture 10"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4900" y="6188723"/>
            <a:ext cx="9144000" cy="649582"/>
          </a:xfrm>
          <a:prstGeom prst="rect">
            <a:avLst/>
          </a:prstGeom>
        </p:spPr>
      </p:pic>
      <p:sp>
        <p:nvSpPr>
          <p:cNvPr id="8"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6853175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10928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6" y="1270282"/>
            <a:ext cx="8308545" cy="537808"/>
          </a:xfrm>
        </p:spPr>
        <p:txBody>
          <a:bodyPr anchor="ctr" anchorCtr="0">
            <a:normAutofit/>
          </a:bodyPr>
          <a:lstStyle>
            <a:lvl1pPr>
              <a:defRPr sz="1800"/>
            </a:lvl1pPr>
          </a:lstStyle>
          <a:p>
            <a:r>
              <a:rPr lang="en-US"/>
              <a:t>[Add title here]</a:t>
            </a:r>
          </a:p>
        </p:txBody>
      </p:sp>
      <p:sp>
        <p:nvSpPr>
          <p:cNvPr id="3" name="Text Placeholder 2"/>
          <p:cNvSpPr>
            <a:spLocks noGrp="1"/>
          </p:cNvSpPr>
          <p:nvPr>
            <p:ph type="body" idx="1" hasCustomPrompt="1"/>
          </p:nvPr>
        </p:nvSpPr>
        <p:spPr>
          <a:xfrm>
            <a:off x="913338" y="1909471"/>
            <a:ext cx="3584050" cy="448217"/>
          </a:xfrm>
        </p:spPr>
        <p:txBody>
          <a:bodyPr anchor="ctr" anchorCtr="0">
            <a:noAutofit/>
          </a:bodyPr>
          <a:lstStyle>
            <a:lvl1pPr marL="0" indent="0" algn="ctr">
              <a:buNone/>
              <a:defRPr sz="1350" b="1" baseline="0">
                <a:solidFill>
                  <a:srgbClr val="0070C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title here]</a:t>
            </a:r>
          </a:p>
        </p:txBody>
      </p:sp>
      <p:sp>
        <p:nvSpPr>
          <p:cNvPr id="4" name="Content Placeholder 3"/>
          <p:cNvSpPr>
            <a:spLocks noGrp="1"/>
          </p:cNvSpPr>
          <p:nvPr>
            <p:ph sz="half" idx="2" hasCustomPrompt="1"/>
          </p:nvPr>
        </p:nvSpPr>
        <p:spPr>
          <a:xfrm>
            <a:off x="913338" y="2453266"/>
            <a:ext cx="3584050" cy="4047252"/>
          </a:xfrm>
        </p:spPr>
        <p:txBody>
          <a:bodyPr>
            <a:normAutofit/>
          </a:bodyPr>
          <a:lstStyle>
            <a:lvl1pPr>
              <a:lnSpc>
                <a:spcPct val="100000"/>
              </a:lnSpc>
              <a:spcBef>
                <a:spcPts val="0"/>
              </a:spcBef>
              <a:defRPr sz="1200"/>
            </a:lvl1pPr>
            <a:lvl2pPr>
              <a:lnSpc>
                <a:spcPct val="100000"/>
              </a:lnSpc>
              <a:spcBef>
                <a:spcPts val="0"/>
              </a:spcBef>
              <a:defRPr sz="1200"/>
            </a:lvl2pPr>
            <a:lvl3pPr>
              <a:lnSpc>
                <a:spcPct val="100000"/>
              </a:lnSpc>
              <a:spcBef>
                <a:spcPts val="0"/>
              </a:spcBef>
              <a:defRPr sz="1200"/>
            </a:lvl3pPr>
            <a:lvl4pPr>
              <a:lnSpc>
                <a:spcPct val="100000"/>
              </a:lnSpc>
              <a:spcBef>
                <a:spcPts val="0"/>
              </a:spcBef>
              <a:defRPr sz="1200"/>
            </a:lvl4pPr>
            <a:lvl5pPr>
              <a:lnSpc>
                <a:spcPct val="100000"/>
              </a:lnSpc>
              <a:spcBef>
                <a:spcPts val="0"/>
              </a:spcBef>
              <a:defRPr sz="1200"/>
            </a:lvl5pPr>
            <a:lvl6pPr>
              <a:defRPr sz="1200"/>
            </a:lvl6pPr>
            <a:lvl7pPr>
              <a:defRPr sz="1200"/>
            </a:lvl7pPr>
            <a:lvl8pPr>
              <a:defRPr sz="1200"/>
            </a:lvl8pPr>
            <a:lvl9pPr>
              <a:defRPr sz="12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76542" y="1909471"/>
            <a:ext cx="3585458" cy="464147"/>
          </a:xfrm>
        </p:spPr>
        <p:txBody>
          <a:bodyPr anchor="ctr" anchorCtr="0">
            <a:normAutofit/>
          </a:bodyPr>
          <a:lstStyle>
            <a:lvl1pPr marL="0" indent="0" algn="ctr">
              <a:buNone/>
              <a:defRPr sz="1350" b="1">
                <a:solidFill>
                  <a:srgbClr val="0070C0"/>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title here]</a:t>
            </a:r>
          </a:p>
        </p:txBody>
      </p:sp>
      <p:sp>
        <p:nvSpPr>
          <p:cNvPr id="6" name="Content Placeholder 5"/>
          <p:cNvSpPr>
            <a:spLocks noGrp="1"/>
          </p:cNvSpPr>
          <p:nvPr>
            <p:ph sz="quarter" idx="4" hasCustomPrompt="1"/>
          </p:nvPr>
        </p:nvSpPr>
        <p:spPr>
          <a:xfrm>
            <a:off x="4676542" y="2445304"/>
            <a:ext cx="3585458" cy="4055217"/>
          </a:xfrm>
        </p:spPr>
        <p:txBody>
          <a:bodyPr>
            <a:normAutofit/>
          </a:bodyPr>
          <a:lstStyle>
            <a:lvl1pPr>
              <a:lnSpc>
                <a:spcPct val="100000"/>
              </a:lnSpc>
              <a:spcBef>
                <a:spcPts val="0"/>
              </a:spcBef>
              <a:defRPr sz="1200"/>
            </a:lvl1pPr>
            <a:lvl2pPr>
              <a:lnSpc>
                <a:spcPct val="100000"/>
              </a:lnSpc>
              <a:spcBef>
                <a:spcPts val="0"/>
              </a:spcBef>
              <a:defRPr sz="1200"/>
            </a:lvl2pPr>
            <a:lvl3pPr>
              <a:lnSpc>
                <a:spcPct val="100000"/>
              </a:lnSpc>
              <a:spcBef>
                <a:spcPts val="0"/>
              </a:spcBef>
              <a:defRPr sz="1200"/>
            </a:lvl3pPr>
            <a:lvl4pPr>
              <a:lnSpc>
                <a:spcPct val="100000"/>
              </a:lnSpc>
              <a:spcBef>
                <a:spcPts val="0"/>
              </a:spcBef>
              <a:defRPr sz="1200"/>
            </a:lvl4pPr>
            <a:lvl5pPr>
              <a:lnSpc>
                <a:spcPct val="100000"/>
              </a:lnSpc>
              <a:spcBef>
                <a:spcPts val="0"/>
              </a:spcBef>
              <a:defRPr sz="1200"/>
            </a:lvl5pPr>
            <a:lvl6pPr>
              <a:defRPr sz="1200"/>
            </a:lvl6pPr>
            <a:lvl7pPr>
              <a:defRPr sz="1200"/>
            </a:lvl7pPr>
            <a:lvl8pPr>
              <a:defRPr sz="1200"/>
            </a:lvl8pPr>
            <a:lvl9pPr>
              <a:defRPr sz="12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2" name="Picture 11"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11"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27828530"/>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mparison w/ col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6" y="1270282"/>
            <a:ext cx="8308545" cy="537808"/>
          </a:xfrm>
        </p:spPr>
        <p:txBody>
          <a:bodyPr anchor="ctr" anchorCtr="0">
            <a:normAutofit/>
          </a:bodyPr>
          <a:lstStyle>
            <a:lvl1pPr>
              <a:defRPr sz="1800" baseline="0"/>
            </a:lvl1pPr>
          </a:lstStyle>
          <a:p>
            <a:r>
              <a:rPr lang="en-US"/>
              <a:t>[Add title here]</a:t>
            </a:r>
          </a:p>
        </p:txBody>
      </p:sp>
      <p:sp>
        <p:nvSpPr>
          <p:cNvPr id="3" name="Text Placeholder 2"/>
          <p:cNvSpPr>
            <a:spLocks noGrp="1"/>
          </p:cNvSpPr>
          <p:nvPr>
            <p:ph type="body" idx="1" hasCustomPrompt="1"/>
          </p:nvPr>
        </p:nvSpPr>
        <p:spPr>
          <a:xfrm>
            <a:off x="913338" y="1909471"/>
            <a:ext cx="3584050" cy="448217"/>
          </a:xfrm>
          <a:solidFill>
            <a:srgbClr val="E99C2E"/>
          </a:solidFill>
        </p:spPr>
        <p:txBody>
          <a:bodyPr anchor="ctr">
            <a:normAutofit/>
          </a:bodyPr>
          <a:lstStyle>
            <a:lvl1pPr marL="0" indent="0" algn="ctr">
              <a:buNone/>
              <a:defRPr sz="1350" b="1"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title here]</a:t>
            </a:r>
          </a:p>
        </p:txBody>
      </p:sp>
      <p:sp>
        <p:nvSpPr>
          <p:cNvPr id="5" name="Text Placeholder 4"/>
          <p:cNvSpPr>
            <a:spLocks noGrp="1"/>
          </p:cNvSpPr>
          <p:nvPr>
            <p:ph type="body" sz="quarter" idx="3" hasCustomPrompt="1"/>
          </p:nvPr>
        </p:nvSpPr>
        <p:spPr>
          <a:xfrm>
            <a:off x="4676542" y="1909471"/>
            <a:ext cx="3585458" cy="464147"/>
          </a:xfrm>
          <a:solidFill>
            <a:srgbClr val="E99C2E"/>
          </a:solidFill>
        </p:spPr>
        <p:txBody>
          <a:bodyPr anchor="ctr">
            <a:normAutofit/>
          </a:bodyPr>
          <a:lstStyle>
            <a:lvl1pPr marL="0" indent="0" algn="ctr">
              <a:buNone/>
              <a:defRPr sz="1350" b="1" baseline="0">
                <a:solidFill>
                  <a:schemeClr val="bg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[Add title here]</a:t>
            </a:r>
          </a:p>
        </p:txBody>
      </p:sp>
      <p:pic>
        <p:nvPicPr>
          <p:cNvPr id="10" name="Picture 9"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12" name="Picture 11"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9187" y="6208418"/>
            <a:ext cx="9144000" cy="649582"/>
          </a:xfrm>
          <a:prstGeom prst="rect">
            <a:avLst/>
          </a:prstGeom>
        </p:spPr>
      </p:pic>
      <p:sp>
        <p:nvSpPr>
          <p:cNvPr id="11" name="Content Placeholder 3"/>
          <p:cNvSpPr>
            <a:spLocks noGrp="1"/>
          </p:cNvSpPr>
          <p:nvPr>
            <p:ph sz="half" idx="13" hasCustomPrompt="1"/>
          </p:nvPr>
        </p:nvSpPr>
        <p:spPr>
          <a:xfrm>
            <a:off x="913338" y="2453266"/>
            <a:ext cx="3584050" cy="4047252"/>
          </a:xfrm>
        </p:spPr>
        <p:txBody>
          <a:bodyPr>
            <a:normAutofit/>
          </a:bodyPr>
          <a:lstStyle>
            <a:lvl1pPr>
              <a:lnSpc>
                <a:spcPct val="100000"/>
              </a:lnSpc>
              <a:spcBef>
                <a:spcPts val="0"/>
              </a:spcBef>
              <a:defRPr sz="1200"/>
            </a:lvl1pPr>
            <a:lvl2pPr>
              <a:lnSpc>
                <a:spcPct val="100000"/>
              </a:lnSpc>
              <a:spcBef>
                <a:spcPts val="0"/>
              </a:spcBef>
              <a:defRPr sz="1200"/>
            </a:lvl2pPr>
            <a:lvl3pPr>
              <a:lnSpc>
                <a:spcPct val="100000"/>
              </a:lnSpc>
              <a:spcBef>
                <a:spcPts val="0"/>
              </a:spcBef>
              <a:defRPr sz="1200"/>
            </a:lvl3pPr>
            <a:lvl4pPr>
              <a:lnSpc>
                <a:spcPct val="100000"/>
              </a:lnSpc>
              <a:spcBef>
                <a:spcPts val="0"/>
              </a:spcBef>
              <a:defRPr sz="1200"/>
            </a:lvl4pPr>
            <a:lvl5pPr>
              <a:lnSpc>
                <a:spcPct val="100000"/>
              </a:lnSpc>
              <a:spcBef>
                <a:spcPts val="0"/>
              </a:spcBef>
              <a:defRPr sz="1200"/>
            </a:lvl5pPr>
            <a:lvl6pPr>
              <a:defRPr sz="1200"/>
            </a:lvl6pPr>
            <a:lvl7pPr>
              <a:defRPr sz="1200"/>
            </a:lvl7pPr>
            <a:lvl8pPr>
              <a:defRPr sz="1200"/>
            </a:lvl8pPr>
            <a:lvl9pPr>
              <a:defRPr sz="12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4" hasCustomPrompt="1"/>
          </p:nvPr>
        </p:nvSpPr>
        <p:spPr>
          <a:xfrm>
            <a:off x="4676542" y="2445304"/>
            <a:ext cx="3585458" cy="4055217"/>
          </a:xfrm>
        </p:spPr>
        <p:txBody>
          <a:bodyPr>
            <a:normAutofit/>
          </a:bodyPr>
          <a:lstStyle>
            <a:lvl1pPr>
              <a:lnSpc>
                <a:spcPct val="100000"/>
              </a:lnSpc>
              <a:spcBef>
                <a:spcPts val="0"/>
              </a:spcBef>
              <a:defRPr sz="1200" baseline="0"/>
            </a:lvl1pPr>
            <a:lvl2pPr>
              <a:lnSpc>
                <a:spcPct val="100000"/>
              </a:lnSpc>
              <a:spcBef>
                <a:spcPts val="0"/>
              </a:spcBef>
              <a:defRPr sz="1200"/>
            </a:lvl2pPr>
            <a:lvl3pPr>
              <a:lnSpc>
                <a:spcPct val="100000"/>
              </a:lnSpc>
              <a:spcBef>
                <a:spcPts val="0"/>
              </a:spcBef>
              <a:defRPr sz="1200"/>
            </a:lvl3pPr>
            <a:lvl4pPr>
              <a:lnSpc>
                <a:spcPct val="100000"/>
              </a:lnSpc>
              <a:spcBef>
                <a:spcPts val="0"/>
              </a:spcBef>
              <a:defRPr sz="1200"/>
            </a:lvl4pPr>
            <a:lvl5pPr>
              <a:lnSpc>
                <a:spcPct val="100000"/>
              </a:lnSpc>
              <a:spcBef>
                <a:spcPts val="0"/>
              </a:spcBef>
              <a:defRPr sz="1200"/>
            </a:lvl5pPr>
            <a:lvl6pPr>
              <a:defRPr sz="1200"/>
            </a:lvl6pPr>
            <a:lvl7pPr>
              <a:defRPr sz="1200"/>
            </a:lvl7pPr>
            <a:lvl8pPr>
              <a:defRPr sz="1200"/>
            </a:lvl8pPr>
            <a:lvl9pPr>
              <a:defRPr sz="12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817711690"/>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6" y="1270282"/>
            <a:ext cx="8308545" cy="537808"/>
          </a:xfrm>
        </p:spPr>
        <p:txBody>
          <a:bodyPr anchor="ctr" anchorCtr="0">
            <a:normAutofit/>
          </a:bodyPr>
          <a:lstStyle>
            <a:lvl1pPr>
              <a:defRPr sz="1800" baseline="0"/>
            </a:lvl1pPr>
          </a:lstStyle>
          <a:p>
            <a:r>
              <a:rPr lang="en-US"/>
              <a:t>[Add title here]</a:t>
            </a:r>
          </a:p>
        </p:txBody>
      </p:sp>
      <p:pic>
        <p:nvPicPr>
          <p:cNvPr id="6" name="Picture 5"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8" name="Picture 7"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7"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469948242"/>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pa_logo_horiz_Gray.eps"/>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231481" y="6454241"/>
            <a:ext cx="580733" cy="201466"/>
          </a:xfrm>
          <a:prstGeom prst="rect">
            <a:avLst/>
          </a:prstGeom>
        </p:spPr>
      </p:pic>
      <p:pic>
        <p:nvPicPr>
          <p:cNvPr id="7" name="Picture 6" descr="SlideENERGYSTAR_Template_v3.jpg"/>
          <p:cNvPicPr>
            <a:picLocks noChangeAspect="1"/>
          </p:cNvPicPr>
          <p:nvPr/>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6" name="Slide Number Placeholder 5"/>
          <p:cNvSpPr>
            <a:spLocks noGrp="1"/>
          </p:cNvSpPr>
          <p:nvPr>
            <p:ph type="sldNum" sz="quarter" idx="12"/>
          </p:nvPr>
        </p:nvSpPr>
        <p:spPr>
          <a:xfrm>
            <a:off x="8668513" y="6373370"/>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469085256"/>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spTree>
    <p:extLst>
      <p:ext uri="{BB962C8B-B14F-4D97-AF65-F5344CB8AC3E}">
        <p14:creationId xmlns:p14="http://schemas.microsoft.com/office/powerpoint/2010/main" val="2513312085"/>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normAutofit/>
          </a:bodyPr>
          <a:lstStyle>
            <a:lvl1pPr>
              <a:defRPr sz="2700"/>
            </a:lvl1pPr>
          </a:lstStyle>
          <a:p>
            <a:r>
              <a:rPr lang="en-US"/>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2649" y="6463006"/>
            <a:ext cx="500742" cy="155403"/>
          </a:xfrm>
          <a:prstGeom prst="rect">
            <a:avLst/>
          </a:prstGeom>
        </p:spPr>
      </p:pic>
      <p:cxnSp>
        <p:nvCxnSpPr>
          <p:cNvPr id="9" name="Straight Connector 8"/>
          <p:cNvCxnSpPr/>
          <p:nvPr userDrawn="1"/>
        </p:nvCxnSpPr>
        <p:spPr>
          <a:xfrm flipH="1">
            <a:off x="774046"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26759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Picture with Caption">
    <p:spTree>
      <p:nvGrpSpPr>
        <p:cNvPr id="1" name=""/>
        <p:cNvGrpSpPr/>
        <p:nvPr/>
      </p:nvGrpSpPr>
      <p:grpSpPr>
        <a:xfrm>
          <a:off x="0" y="0"/>
          <a:ext cx="0" cy="0"/>
          <a:chOff x="0" y="0"/>
          <a:chExt cx="0" cy="0"/>
        </a:xfrm>
      </p:grpSpPr>
      <p:sp>
        <p:nvSpPr>
          <p:cNvPr id="8" name="Rectangle 7"/>
          <p:cNvSpPr/>
          <p:nvPr userDrawn="1"/>
        </p:nvSpPr>
        <p:spPr>
          <a:xfrm>
            <a:off x="0" y="25041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1"/>
          <p:cNvSpPr>
            <a:spLocks noGrp="1"/>
          </p:cNvSpPr>
          <p:nvPr>
            <p:ph type="title"/>
          </p:nvPr>
        </p:nvSpPr>
        <p:spPr>
          <a:xfrm>
            <a:off x="1412395" y="2711364"/>
            <a:ext cx="6239689" cy="956709"/>
          </a:xfrm>
        </p:spPr>
        <p:txBody>
          <a:bodyPr anchor="t" anchorCtr="0">
            <a:noAutofit/>
          </a:bodyPr>
          <a:lstStyle>
            <a:lvl1pPr algn="ctr">
              <a:defRPr sz="4050">
                <a:solidFill>
                  <a:schemeClr val="bg1"/>
                </a:solidFill>
              </a:defRPr>
            </a:lvl1pPr>
          </a:lstStyle>
          <a:p>
            <a:r>
              <a:rPr lang="en-US"/>
              <a:t>Click to edit Master title style</a:t>
            </a:r>
          </a:p>
        </p:txBody>
      </p:sp>
      <p:sp>
        <p:nvSpPr>
          <p:cNvPr id="2" name="TextBox 1"/>
          <p:cNvSpPr txBox="1"/>
          <p:nvPr userDrawn="1"/>
        </p:nvSpPr>
        <p:spPr>
          <a:xfrm>
            <a:off x="427243" y="299441"/>
            <a:ext cx="5663025" cy="1754326"/>
          </a:xfrm>
          <a:prstGeom prst="rect">
            <a:avLst/>
          </a:prstGeom>
          <a:noFill/>
        </p:spPr>
        <p:txBody>
          <a:bodyPr wrap="none" rtlCol="0">
            <a:spAutoFit/>
          </a:bodyPr>
          <a:lstStyle/>
          <a:p>
            <a:r>
              <a:rPr lang="en-US" sz="1350" b="1"/>
              <a:t>To make your own transition</a:t>
            </a:r>
            <a:r>
              <a:rPr lang="en-US" sz="1350" b="1" baseline="0"/>
              <a:t> slide:</a:t>
            </a:r>
          </a:p>
          <a:p>
            <a:pPr marL="257175" indent="-257175">
              <a:buAutoNum type="arabicPeriod"/>
            </a:pPr>
            <a:r>
              <a:rPr lang="en-US" sz="1350" baseline="0"/>
              <a:t>Insert &gt; Shapes: Draw a box shape over the blue one below.</a:t>
            </a:r>
          </a:p>
          <a:p>
            <a:pPr marL="257175" indent="-257175">
              <a:buAutoNum type="arabicPeriod"/>
            </a:pPr>
            <a:r>
              <a:rPr lang="en-US" sz="1350" baseline="0"/>
              <a:t>Right click &gt; Send to Back</a:t>
            </a:r>
          </a:p>
          <a:p>
            <a:pPr marL="257175" indent="-257175">
              <a:buAutoNum type="arabicPeriod"/>
            </a:pPr>
            <a:r>
              <a:rPr lang="en-US" sz="1350" baseline="0"/>
              <a:t>Right click &gt; Format Shape &gt; Fill: Set Transparency to 18% / Line: “No Line”</a:t>
            </a:r>
          </a:p>
          <a:p>
            <a:pPr marL="257175" indent="-257175">
              <a:buAutoNum type="arabicPeriod"/>
            </a:pPr>
            <a:r>
              <a:rPr lang="en-US" sz="1350" baseline="0"/>
              <a:t>Insert &gt; Pictures. Import your picture.</a:t>
            </a:r>
          </a:p>
          <a:p>
            <a:pPr marL="257175" indent="-257175">
              <a:buAutoNum type="arabicPeriod"/>
            </a:pPr>
            <a:r>
              <a:rPr lang="en-US" sz="1350" baseline="0"/>
              <a:t>Right click &gt; Send to Back</a:t>
            </a:r>
          </a:p>
          <a:p>
            <a:pPr marL="257175" indent="-257175">
              <a:buAutoNum type="arabicPeriod"/>
            </a:pPr>
            <a:r>
              <a:rPr lang="en-US" sz="1350" baseline="0"/>
              <a:t>Resize your picture to take up the whole screen</a:t>
            </a:r>
          </a:p>
          <a:p>
            <a:pPr marL="257175" indent="-257175">
              <a:buAutoNum type="arabicPeriod"/>
            </a:pPr>
            <a:endParaRPr lang="en-US" sz="1350"/>
          </a:p>
        </p:txBody>
      </p:sp>
    </p:spTree>
    <p:extLst>
      <p:ext uri="{BB962C8B-B14F-4D97-AF65-F5344CB8AC3E}">
        <p14:creationId xmlns:p14="http://schemas.microsoft.com/office/powerpoint/2010/main" val="6251771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5227" y="1474390"/>
            <a:ext cx="7837725" cy="539468"/>
          </a:xfrm>
        </p:spPr>
        <p:txBody>
          <a:bodyPr>
            <a:normAutofit/>
          </a:bodyPr>
          <a:lstStyle>
            <a:lvl1pPr algn="ctr">
              <a:lnSpc>
                <a:spcPts val="2800"/>
              </a:lnSpc>
              <a:defRPr sz="3200" baseline="0"/>
            </a:lvl1pPr>
          </a:lstStyle>
          <a:p>
            <a:r>
              <a:rPr lang="en-US"/>
              <a:t>[Add title here]</a:t>
            </a:r>
          </a:p>
        </p:txBody>
      </p:sp>
      <p:sp>
        <p:nvSpPr>
          <p:cNvPr id="3" name="Content Placeholder 2"/>
          <p:cNvSpPr>
            <a:spLocks noGrp="1"/>
          </p:cNvSpPr>
          <p:nvPr>
            <p:ph idx="1" hasCustomPrompt="1"/>
          </p:nvPr>
        </p:nvSpPr>
        <p:spPr>
          <a:xfrm>
            <a:off x="665239" y="2027464"/>
            <a:ext cx="7840132" cy="557894"/>
          </a:xfrm>
        </p:spPr>
        <p:txBody>
          <a:bodyPr>
            <a:normAutofit/>
          </a:bodyPr>
          <a:lstStyle>
            <a:lvl1pPr algn="ctr">
              <a:lnSpc>
                <a:spcPts val="2800"/>
              </a:lnSpc>
              <a:buNone/>
              <a:defRPr sz="3200" b="1" baseline="0">
                <a:solidFill>
                  <a:schemeClr val="tx1">
                    <a:lumMod val="65000"/>
                    <a:lumOff val="35000"/>
                  </a:schemeClr>
                </a:solidFill>
              </a:defRPr>
            </a:lvl1pPr>
          </a:lstStyle>
          <a:p>
            <a:pPr lvl="0"/>
            <a:r>
              <a:rPr lang="en-US"/>
              <a:t>[Add subtitle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sp>
        <p:nvSpPr>
          <p:cNvPr id="10" name="Content Placeholder 2"/>
          <p:cNvSpPr>
            <a:spLocks noGrp="1"/>
          </p:cNvSpPr>
          <p:nvPr>
            <p:ph idx="10" hasCustomPrompt="1"/>
          </p:nvPr>
        </p:nvSpPr>
        <p:spPr>
          <a:xfrm>
            <a:off x="665239" y="4884965"/>
            <a:ext cx="7837714" cy="1496785"/>
          </a:xfrm>
        </p:spPr>
        <p:txBody>
          <a:bodyPr>
            <a:normAutofit/>
          </a:bodyPr>
          <a:lstStyle>
            <a:lvl1pPr algn="ctr">
              <a:buNone/>
              <a:defRPr sz="2000" b="0"/>
            </a:lvl1pPr>
          </a:lstStyle>
          <a:p>
            <a:pPr lvl="0"/>
            <a:r>
              <a:rPr lang="en-US"/>
              <a:t>[Add presenter information here]</a:t>
            </a:r>
          </a:p>
        </p:txBody>
      </p:sp>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0938"/>
            <a:ext cx="9144000" cy="649582"/>
          </a:xfrm>
          <a:prstGeom prst="rect">
            <a:avLst/>
          </a:prstGeom>
        </p:spPr>
      </p:pic>
    </p:spTree>
    <p:extLst>
      <p:ext uri="{BB962C8B-B14F-4D97-AF65-F5344CB8AC3E}">
        <p14:creationId xmlns:p14="http://schemas.microsoft.com/office/powerpoint/2010/main" val="20997492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2213" y="1270282"/>
            <a:ext cx="8331787" cy="537808"/>
          </a:xfrm>
        </p:spPr>
        <p:txBody>
          <a:bodyPr anchor="ctr" anchorCtr="0">
            <a:normAutofit/>
          </a:bodyPr>
          <a:lstStyle>
            <a:lvl1pPr>
              <a:defRPr sz="2400" baseline="0"/>
            </a:lvl1pPr>
          </a:lstStyle>
          <a:p>
            <a:r>
              <a:rPr lang="en-US"/>
              <a:t>[Add title here]</a:t>
            </a:r>
          </a:p>
        </p:txBody>
      </p:sp>
      <p:sp>
        <p:nvSpPr>
          <p:cNvPr id="3" name="Content Placeholder 2"/>
          <p:cNvSpPr>
            <a:spLocks noGrp="1"/>
          </p:cNvSpPr>
          <p:nvPr>
            <p:ph idx="1" hasCustomPrompt="1"/>
          </p:nvPr>
        </p:nvSpPr>
        <p:spPr>
          <a:xfrm>
            <a:off x="812214" y="1951465"/>
            <a:ext cx="7874586" cy="4174699"/>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206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90795577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Large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46668" y="1374322"/>
            <a:ext cx="7426475" cy="4261985"/>
          </a:xfrm>
        </p:spPr>
        <p:txBody>
          <a:bodyPr>
            <a:normAutofit/>
          </a:bodyPr>
          <a:lstStyle>
            <a:lvl1pPr>
              <a:lnSpc>
                <a:spcPct val="100000"/>
              </a:lnSpc>
              <a:spcBef>
                <a:spcPts val="0"/>
              </a:spcBef>
              <a:buNone/>
              <a:defRPr sz="2400" baseline="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[Add text here]</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15201" y="6208418"/>
            <a:ext cx="9144000" cy="649582"/>
          </a:xfrm>
          <a:prstGeom prst="rect">
            <a:avLst/>
          </a:prstGeom>
        </p:spPr>
      </p:pic>
      <p:pic>
        <p:nvPicPr>
          <p:cNvPr id="5137"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4175748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p>
        </p:txBody>
      </p:sp>
      <p:sp>
        <p:nvSpPr>
          <p:cNvPr id="7" name="Content Placeholder 2"/>
          <p:cNvSpPr>
            <a:spLocks noGrp="1"/>
          </p:cNvSpPr>
          <p:nvPr>
            <p:ph idx="1"/>
          </p:nvPr>
        </p:nvSpPr>
        <p:spPr>
          <a:xfrm>
            <a:off x="628650" y="1825625"/>
            <a:ext cx="7886700" cy="41560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10" name="Straight Connector 9"/>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346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entered Large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6668" y="1374322"/>
            <a:ext cx="7426475" cy="4261985"/>
          </a:xfrm>
        </p:spPr>
        <p:txBody>
          <a:bodyPr>
            <a:normAutofit/>
          </a:bodyPr>
          <a:lstStyle>
            <a:lvl1pPr algn="ctr">
              <a:lnSpc>
                <a:spcPct val="100000"/>
              </a:lnSpc>
              <a:spcBef>
                <a:spcPts val="0"/>
              </a:spcBef>
              <a:buNone/>
              <a:defRPr sz="240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endParaRPr lang="en-US"/>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9" name="Picture 8"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pic>
        <p:nvPicPr>
          <p:cNvPr id="6161" name="Image1" hidden="1"/>
          <p:cNvPicPr preferRelativeResize="0">
            <a:picLocks noChangeArrowheads="1" noChangeShapeType="1"/>
          </p:cNvPicPr>
          <p:nvPr/>
        </p:nvPicPr>
        <p:blipFill>
          <a:blip r:embed="rId4">
            <a:extLst>
              <a:ext uri="{28A0092B-C50C-407E-A947-70E740481C1C}">
                <a14:useLocalDpi xmlns:a14="http://schemas.microsoft.com/office/drawing/2010/main" val="0"/>
              </a:ext>
            </a:extLst>
          </a:blip>
          <a:srcRect/>
          <a:stretch>
            <a:fillRect/>
          </a:stretch>
        </p:blipFill>
        <p:spPr bwMode="auto">
          <a:xfrm>
            <a:off x="-414338" y="0"/>
            <a:ext cx="9952038" cy="966788"/>
          </a:xfrm>
          <a:prstGeom prst="rect">
            <a:avLst/>
          </a:prstGeom>
          <a:noFill/>
          <a:ln>
            <a:noFill/>
          </a:ln>
          <a:effectLst/>
          <a:extLst>
            <a:ext uri="{909E8E84-426E-40dd-AFC4-6F175D3DCCD1}">
              <a14:hiddenFill xmlns="" xmlns:a14="http://schemas.microsoft.com/office/drawing/2010/main">
                <a:noFill/>
              </a14:hiddenFill>
            </a:ext>
            <a:ext uri="{91240B29-F687-4f45-9708-019B960494DF}">
              <a14:hiddenLine xmlns="" xmlns:a14="http://schemas.microsoft.com/office/drawing/2010/main" w="9525">
                <a:no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719907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Content &amp;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5430762" y="0"/>
            <a:ext cx="3689048" cy="61722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812213" y="1151531"/>
            <a:ext cx="4340358"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825584" y="2109106"/>
            <a:ext cx="4036703" cy="4017057"/>
          </a:xfrm>
        </p:spPr>
        <p:txBody>
          <a:bodyPr>
            <a:normAutofit/>
          </a:bodyPr>
          <a:lstStyle>
            <a:lvl1pPr>
              <a:lnSpc>
                <a:spcPct val="100000"/>
              </a:lnSpc>
              <a:spcBef>
                <a:spcPts val="0"/>
              </a:spcBef>
              <a:defRPr sz="200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1021846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Right text, Left photo">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115906"/>
            <a:ext cx="3708547" cy="838826"/>
          </a:xfrm>
        </p:spPr>
        <p:txBody>
          <a:bodyPr anchor="ctr" anchorCtr="0">
            <a:normAutofit/>
          </a:bodyPr>
          <a:lstStyle>
            <a:lvl1pP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5" y="2109106"/>
            <a:ext cx="3695176" cy="4017057"/>
          </a:xfrm>
        </p:spPr>
        <p:txBody>
          <a:bodyPr>
            <a:normAutofit/>
          </a:bodyPr>
          <a:lstStyle>
            <a:lvl1pPr>
              <a:lnSpc>
                <a:spcPct val="100000"/>
              </a:lnSpc>
              <a:spcBef>
                <a:spcPts val="0"/>
              </a:spcBef>
              <a:defRPr sz="2000" baseline="0"/>
            </a:lvl1pPr>
            <a:lvl2pPr>
              <a:lnSpc>
                <a:spcPct val="100000"/>
              </a:lnSpc>
              <a:spcBef>
                <a:spcPts val="0"/>
              </a:spcBef>
              <a:defRPr sz="2000"/>
            </a:lvl2pPr>
            <a:lvl3pPr>
              <a:lnSpc>
                <a:spcPct val="100000"/>
              </a:lnSpc>
              <a:spcBef>
                <a:spcPts val="0"/>
              </a:spcBef>
              <a:defRPr sz="2000"/>
            </a:lvl3pPr>
            <a:lvl4pPr>
              <a:lnSpc>
                <a:spcPct val="100000"/>
              </a:lnSpc>
              <a:spcBef>
                <a:spcPts val="0"/>
              </a:spcBef>
              <a:defRPr sz="2000"/>
            </a:lvl4pPr>
            <a:lvl5pPr>
              <a:lnSpc>
                <a:spcPct val="100000"/>
              </a:lnSpc>
              <a:spcBef>
                <a:spcPts val="0"/>
              </a:spcBef>
              <a:defRPr sz="2000"/>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78431743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phic w/ right text">
    <p:spTree>
      <p:nvGrpSpPr>
        <p:cNvPr id="1" name=""/>
        <p:cNvGrpSpPr/>
        <p:nvPr/>
      </p:nvGrpSpPr>
      <p:grpSpPr>
        <a:xfrm>
          <a:off x="0" y="0"/>
          <a:ext cx="0" cy="0"/>
          <a:chOff x="0" y="0"/>
          <a:chExt cx="0" cy="0"/>
        </a:xfrm>
      </p:grpSpPr>
      <p:sp>
        <p:nvSpPr>
          <p:cNvPr id="12" name="Picture Placeholder 11"/>
          <p:cNvSpPr>
            <a:spLocks noGrp="1"/>
          </p:cNvSpPr>
          <p:nvPr>
            <p:ph type="pic" sz="quarter" idx="13"/>
          </p:nvPr>
        </p:nvSpPr>
        <p:spPr>
          <a:xfrm>
            <a:off x="920802" y="0"/>
            <a:ext cx="4516745" cy="6858000"/>
          </a:xfrm>
        </p:spPr>
        <p:txBody>
          <a:bodyPr/>
          <a:lstStyle/>
          <a:p>
            <a:endParaRPr lang="en-US"/>
          </a:p>
          <a:p>
            <a:endParaRPr lang="en-US"/>
          </a:p>
          <a:p>
            <a:endParaRPr lang="en-US"/>
          </a:p>
          <a:p>
            <a:endParaRPr lang="en-US"/>
          </a:p>
          <a:p>
            <a:endParaRPr lang="en-US"/>
          </a:p>
          <a:p>
            <a:endParaRPr lang="en-US"/>
          </a:p>
        </p:txBody>
      </p:sp>
      <p:sp>
        <p:nvSpPr>
          <p:cNvPr id="2" name="Title 1"/>
          <p:cNvSpPr>
            <a:spLocks noGrp="1"/>
          </p:cNvSpPr>
          <p:nvPr>
            <p:ph type="title" hasCustomPrompt="1"/>
          </p:nvPr>
        </p:nvSpPr>
        <p:spPr>
          <a:xfrm>
            <a:off x="5435453" y="1947523"/>
            <a:ext cx="3708547" cy="838826"/>
          </a:xfrm>
        </p:spPr>
        <p:txBody>
          <a:bodyPr anchor="ctr" anchorCtr="0">
            <a:normAutofit/>
          </a:bodyPr>
          <a:lstStyle>
            <a:lvl1pPr algn="ctr">
              <a:defRPr sz="2400" baseline="0">
                <a:solidFill>
                  <a:srgbClr val="0070C0"/>
                </a:solidFill>
              </a:defRPr>
            </a:lvl1pPr>
          </a:lstStyle>
          <a:p>
            <a:r>
              <a:rPr lang="en-US"/>
              <a:t>[Add title here]</a:t>
            </a:r>
          </a:p>
        </p:txBody>
      </p:sp>
      <p:sp>
        <p:nvSpPr>
          <p:cNvPr id="3" name="Content Placeholder 2"/>
          <p:cNvSpPr>
            <a:spLocks noGrp="1"/>
          </p:cNvSpPr>
          <p:nvPr>
            <p:ph idx="1" hasCustomPrompt="1"/>
          </p:nvPr>
        </p:nvSpPr>
        <p:spPr>
          <a:xfrm>
            <a:off x="5448824" y="3162167"/>
            <a:ext cx="3695176" cy="2963996"/>
          </a:xfrm>
        </p:spPr>
        <p:txBody>
          <a:bodyPr>
            <a:normAutofit/>
          </a:bodyPr>
          <a:lstStyle>
            <a:lvl1pPr marL="0" indent="0" algn="ctr">
              <a:lnSpc>
                <a:spcPct val="100000"/>
              </a:lnSpc>
              <a:spcBef>
                <a:spcPts val="0"/>
              </a:spcBef>
              <a:buNone/>
              <a:defRPr sz="2000" b="0"/>
            </a:lvl1pPr>
            <a:lvl2pPr>
              <a:lnSpc>
                <a:spcPts val="2000"/>
              </a:lnSpc>
              <a:spcBef>
                <a:spcPts val="600"/>
              </a:spcBef>
              <a:defRPr/>
            </a:lvl2pPr>
            <a:lvl3pPr>
              <a:lnSpc>
                <a:spcPts val="2000"/>
              </a:lnSpc>
              <a:spcBef>
                <a:spcPts val="600"/>
              </a:spcBef>
              <a:defRPr/>
            </a:lvl3pPr>
            <a:lvl4pPr>
              <a:lnSpc>
                <a:spcPts val="2000"/>
              </a:lnSpc>
              <a:spcBef>
                <a:spcPts val="600"/>
              </a:spcBef>
              <a:defRPr/>
            </a:lvl4pPr>
            <a:lvl5pPr>
              <a:lnSpc>
                <a:spcPts val="2000"/>
              </a:lnSpc>
              <a:spcBef>
                <a:spcPts val="600"/>
              </a:spcBef>
              <a:defRPr/>
            </a:lvl5pPr>
          </a:lstStyle>
          <a:p>
            <a:pPr lvl="0"/>
            <a:r>
              <a:rPr lang="en-US"/>
              <a:t>Click to edit text styles</a:t>
            </a:r>
          </a:p>
        </p:txBody>
      </p:sp>
      <p:pic>
        <p:nvPicPr>
          <p:cNvPr id="7" name="Picture 6"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1" name="Picture 10"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4900" y="6188723"/>
            <a:ext cx="9144000" cy="649582"/>
          </a:xfrm>
          <a:prstGeom prst="rect">
            <a:avLst/>
          </a:prstGeom>
        </p:spPr>
      </p:pic>
      <p:sp>
        <p:nvSpPr>
          <p:cNvPr id="8"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840876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a:lvl1pPr>
          </a:lstStyle>
          <a:p>
            <a:r>
              <a:rPr lang="en-US"/>
              <a:t>[Add title here]</a:t>
            </a:r>
          </a:p>
        </p:txBody>
      </p:sp>
      <p:sp>
        <p:nvSpPr>
          <p:cNvPr id="3" name="Text Placeholder 2"/>
          <p:cNvSpPr>
            <a:spLocks noGrp="1"/>
          </p:cNvSpPr>
          <p:nvPr>
            <p:ph type="body" idx="1" hasCustomPrompt="1"/>
          </p:nvPr>
        </p:nvSpPr>
        <p:spPr>
          <a:xfrm>
            <a:off x="913338" y="1909469"/>
            <a:ext cx="3584050" cy="448217"/>
          </a:xfrm>
        </p:spPr>
        <p:txBody>
          <a:bodyPr anchor="ctr" anchorCtr="0">
            <a:noAutofit/>
          </a:bodyPr>
          <a:lstStyle>
            <a:lvl1pPr marL="0" indent="0" algn="ctr">
              <a:buNone/>
              <a:defRPr sz="1800" b="1" baseline="0">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4" name="Content Placeholder 3"/>
          <p:cNvSpPr>
            <a:spLocks noGrp="1"/>
          </p:cNvSpPr>
          <p:nvPr>
            <p:ph sz="half" idx="2"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4676542" y="1909469"/>
            <a:ext cx="3585458" cy="464147"/>
          </a:xfrm>
        </p:spPr>
        <p:txBody>
          <a:bodyPr anchor="ctr" anchorCtr="0">
            <a:normAutofit/>
          </a:bodyPr>
          <a:lstStyle>
            <a:lvl1pPr marL="0" indent="0" algn="ctr">
              <a:buNone/>
              <a:defRPr sz="1800" b="1">
                <a:solidFill>
                  <a:srgbClr val="0070C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6" name="Content Placeholder 5"/>
          <p:cNvSpPr>
            <a:spLocks noGrp="1"/>
          </p:cNvSpPr>
          <p:nvPr>
            <p:ph sz="quarter" idx="4" hasCustomPrompt="1"/>
          </p:nvPr>
        </p:nvSpPr>
        <p:spPr>
          <a:xfrm>
            <a:off x="4676542" y="2445302"/>
            <a:ext cx="3585458" cy="4055217"/>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11"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2499035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mparison w/ colo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sp>
        <p:nvSpPr>
          <p:cNvPr id="3" name="Text Placeholder 2"/>
          <p:cNvSpPr>
            <a:spLocks noGrp="1"/>
          </p:cNvSpPr>
          <p:nvPr>
            <p:ph type="body" idx="1" hasCustomPrompt="1"/>
          </p:nvPr>
        </p:nvSpPr>
        <p:spPr>
          <a:xfrm>
            <a:off x="913338" y="1909469"/>
            <a:ext cx="3584050" cy="44821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sp>
        <p:nvSpPr>
          <p:cNvPr id="5" name="Text Placeholder 4"/>
          <p:cNvSpPr>
            <a:spLocks noGrp="1"/>
          </p:cNvSpPr>
          <p:nvPr>
            <p:ph type="body" sz="quarter" idx="3" hasCustomPrompt="1"/>
          </p:nvPr>
        </p:nvSpPr>
        <p:spPr>
          <a:xfrm>
            <a:off x="4676542" y="1909469"/>
            <a:ext cx="3585458" cy="464147"/>
          </a:xfrm>
          <a:solidFill>
            <a:srgbClr val="E99C2E"/>
          </a:solidFill>
        </p:spPr>
        <p:txBody>
          <a:bodyPr anchor="ctr">
            <a:normAutofit/>
          </a:bodyPr>
          <a:lstStyle>
            <a:lvl1pPr marL="0" indent="0" algn="ctr">
              <a:buNone/>
              <a:defRPr sz="1800" b="1"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title here]</a:t>
            </a:r>
          </a:p>
        </p:txBody>
      </p:sp>
      <p:pic>
        <p:nvPicPr>
          <p:cNvPr id="10" name="Picture 9"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12" name="Picture 11"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9187" y="6208418"/>
            <a:ext cx="9144000" cy="649582"/>
          </a:xfrm>
          <a:prstGeom prst="rect">
            <a:avLst/>
          </a:prstGeom>
        </p:spPr>
      </p:pic>
      <p:sp>
        <p:nvSpPr>
          <p:cNvPr id="11" name="Content Placeholder 3"/>
          <p:cNvSpPr>
            <a:spLocks noGrp="1"/>
          </p:cNvSpPr>
          <p:nvPr>
            <p:ph sz="half" idx="13" hasCustomPrompt="1"/>
          </p:nvPr>
        </p:nvSpPr>
        <p:spPr>
          <a:xfrm>
            <a:off x="913338" y="2453266"/>
            <a:ext cx="3584050" cy="4047252"/>
          </a:xfrm>
        </p:spPr>
        <p:txBody>
          <a:bodyPr>
            <a:normAutofit/>
          </a:bodyPr>
          <a:lstStyle>
            <a:lvl1pPr>
              <a:lnSpc>
                <a:spcPct val="100000"/>
              </a:lnSpc>
              <a:spcBef>
                <a:spcPts val="0"/>
              </a:spcBef>
              <a:defRPr sz="160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5"/>
          <p:cNvSpPr>
            <a:spLocks noGrp="1"/>
          </p:cNvSpPr>
          <p:nvPr>
            <p:ph sz="quarter" idx="14" hasCustomPrompt="1"/>
          </p:nvPr>
        </p:nvSpPr>
        <p:spPr>
          <a:xfrm>
            <a:off x="4676542" y="2445302"/>
            <a:ext cx="3585458" cy="4055217"/>
          </a:xfrm>
        </p:spPr>
        <p:txBody>
          <a:bodyPr>
            <a:normAutofit/>
          </a:bodyPr>
          <a:lstStyle>
            <a:lvl1pPr>
              <a:lnSpc>
                <a:spcPct val="100000"/>
              </a:lnSpc>
              <a:spcBef>
                <a:spcPts val="0"/>
              </a:spcBef>
              <a:defRPr sz="1600" baseline="0"/>
            </a:lvl1pPr>
            <a:lvl2pPr>
              <a:lnSpc>
                <a:spcPct val="100000"/>
              </a:lnSpc>
              <a:spcBef>
                <a:spcPts val="0"/>
              </a:spcBef>
              <a:defRPr sz="1600"/>
            </a:lvl2pPr>
            <a:lvl3pPr>
              <a:lnSpc>
                <a:spcPct val="100000"/>
              </a:lnSpc>
              <a:spcBef>
                <a:spcPts val="0"/>
              </a:spcBef>
              <a:defRPr sz="1600"/>
            </a:lvl3pPr>
            <a:lvl4pPr>
              <a:lnSpc>
                <a:spcPct val="100000"/>
              </a:lnSpc>
              <a:spcBef>
                <a:spcPts val="0"/>
              </a:spcBef>
              <a:defRPr sz="1600"/>
            </a:lvl4pPr>
            <a:lvl5pPr>
              <a:lnSpc>
                <a:spcPct val="100000"/>
              </a:lnSpc>
              <a:spcBef>
                <a:spcPts val="0"/>
              </a:spcBef>
              <a:defRPr sz="1600"/>
            </a:lvl5pPr>
            <a:lvl6pPr>
              <a:defRPr sz="1600"/>
            </a:lvl6pPr>
            <a:lvl7pPr>
              <a:defRPr sz="1600"/>
            </a:lvl7pPr>
            <a:lvl8pPr>
              <a:defRPr sz="1600"/>
            </a:lvl8pPr>
            <a:lvl9pPr>
              <a:defRPr sz="1600"/>
            </a:lvl9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6604102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455" y="1270282"/>
            <a:ext cx="8308545" cy="537808"/>
          </a:xfrm>
        </p:spPr>
        <p:txBody>
          <a:bodyPr anchor="ctr" anchorCtr="0">
            <a:normAutofit/>
          </a:bodyPr>
          <a:lstStyle>
            <a:lvl1pPr>
              <a:defRPr sz="2400" baseline="0"/>
            </a:lvl1pPr>
          </a:lstStyle>
          <a:p>
            <a:r>
              <a:rPr lang="en-US"/>
              <a:t>[Add title here]</a:t>
            </a:r>
          </a:p>
        </p:txBody>
      </p:sp>
      <p:pic>
        <p:nvPicPr>
          <p:cNvPr id="6" name="Picture 5"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8" name="Picture 7"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7"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15828793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epa_logo_horiz_Gray.eps"/>
          <p:cNvPicPr>
            <a:picLocks noChangeAspect="1"/>
          </p:cNvPicPr>
          <p:nvPr userDrawn="1"/>
        </p:nvPicPr>
        <p:blipFill>
          <a:blip r:embed="rId2" cstate="print">
            <a:alphaModFix amt="63000"/>
            <a:extLst>
              <a:ext uri="{28A0092B-C50C-407E-A947-70E740481C1C}">
                <a14:useLocalDpi xmlns:a14="http://schemas.microsoft.com/office/drawing/2010/main" val="0"/>
              </a:ext>
            </a:extLst>
          </a:blip>
          <a:stretch>
            <a:fillRect/>
          </a:stretch>
        </p:blipFill>
        <p:spPr>
          <a:xfrm>
            <a:off x="231480" y="6454241"/>
            <a:ext cx="580733" cy="201466"/>
          </a:xfrm>
          <a:prstGeom prst="rect">
            <a:avLst/>
          </a:prstGeom>
        </p:spPr>
      </p:pic>
      <p:pic>
        <p:nvPicPr>
          <p:cNvPr id="7" name="Picture 6" descr="SlideENERGYSTAR_Template_v3.jpg"/>
          <p:cNvPicPr>
            <a:picLocks noChangeAspect="1"/>
          </p:cNvPicPr>
          <p:nvPr userDrawn="1"/>
        </p:nvPicPr>
        <p:blipFill rotWithShape="1">
          <a:blip r:embed="rId3">
            <a:extLst>
              <a:ext uri="{28A0092B-C50C-407E-A947-70E740481C1C}">
                <a14:useLocalDpi xmlns:a14="http://schemas.microsoft.com/office/drawing/2010/main" val="0"/>
              </a:ext>
            </a:extLst>
          </a:blip>
          <a:srcRect l="929" r="1472"/>
          <a:stretch/>
        </p:blipFill>
        <p:spPr>
          <a:xfrm>
            <a:off x="0" y="6208418"/>
            <a:ext cx="9144000" cy="649582"/>
          </a:xfrm>
          <a:prstGeom prst="rect">
            <a:avLst/>
          </a:prstGeom>
        </p:spPr>
      </p:pic>
      <p:sp>
        <p:nvSpPr>
          <p:cNvPr id="6" name="Slide Number Placeholder 5"/>
          <p:cNvSpPr>
            <a:spLocks noGrp="1"/>
          </p:cNvSpPr>
          <p:nvPr>
            <p:ph type="sldNum" sz="quarter" idx="12"/>
          </p:nvPr>
        </p:nvSpPr>
        <p:spPr>
          <a:xfrm>
            <a:off x="8668512" y="6373368"/>
            <a:ext cx="477578" cy="365125"/>
          </a:xfrm>
        </p:spPr>
        <p:txBody>
          <a:bodyPr/>
          <a:lstStyle/>
          <a:p>
            <a:fld id="{6DBDE81B-C30A-4F47-8F28-E2CEE862ED7B}" type="slidenum">
              <a:rPr lang="en-US" smtClean="0"/>
              <a:pPr/>
              <a:t>‹#›</a:t>
            </a:fld>
            <a:endParaRPr lang="en-US"/>
          </a:p>
        </p:txBody>
      </p:sp>
    </p:spTree>
    <p:extLst>
      <p:ext uri="{BB962C8B-B14F-4D97-AF65-F5344CB8AC3E}">
        <p14:creationId xmlns:p14="http://schemas.microsoft.com/office/powerpoint/2010/main" val="34668750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 no header">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68EB28B-25DE-584A-9D11-C8CFD6A9918B}" type="slidenum">
              <a:rPr lang="en-US" smtClean="0"/>
              <a:pPr/>
              <a:t>‹#›</a:t>
            </a:fld>
            <a:endParaRPr lang="en-US"/>
          </a:p>
        </p:txBody>
      </p:sp>
    </p:spTree>
    <p:extLst>
      <p:ext uri="{BB962C8B-B14F-4D97-AF65-F5344CB8AC3E}">
        <p14:creationId xmlns:p14="http://schemas.microsoft.com/office/powerpoint/2010/main" val="3789870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628650" y="365126"/>
            <a:ext cx="7886700" cy="1325563"/>
          </a:xfrm>
        </p:spPr>
        <p:txBody>
          <a:bodyPr>
            <a:norm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B13CE8F4-2D73-4717-9FA7-1C6E4CB34FD9}" type="datetimeFigureOut">
              <a:rPr lang="en-US" smtClean="0"/>
              <a:t>7/5/2022</a:t>
            </a:fld>
            <a:endParaRPr lang="en-US"/>
          </a:p>
        </p:txBody>
      </p:sp>
      <p:sp>
        <p:nvSpPr>
          <p:cNvPr id="4" name="Footer Placeholder 3"/>
          <p:cNvSpPr>
            <a:spLocks noGrp="1"/>
          </p:cNvSpPr>
          <p:nvPr>
            <p:ph type="ftr" sz="quarter" idx="11"/>
          </p:nvPr>
        </p:nvSpPr>
        <p:spPr/>
        <p:txBody>
          <a:bodyPr/>
          <a:lstStyle/>
          <a:p>
            <a:endParaRPr lang="en-US"/>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649" y="6463004"/>
            <a:ext cx="500742" cy="155403"/>
          </a:xfrm>
          <a:prstGeom prst="rect">
            <a:avLst/>
          </a:prstGeom>
        </p:spPr>
      </p:pic>
      <p:cxnSp>
        <p:nvCxnSpPr>
          <p:cNvPr id="9" name="Straight Connector 8"/>
          <p:cNvCxnSpPr/>
          <p:nvPr/>
        </p:nvCxnSpPr>
        <p:spPr>
          <a:xfrm flipH="1">
            <a:off x="774045" y="6400801"/>
            <a:ext cx="6219" cy="25847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832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8_Picture with Caption">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030" y="-27227"/>
            <a:ext cx="9160029" cy="6885227"/>
          </a:xfrm>
          <a:prstGeom prst="rect">
            <a:avLst/>
          </a:prstGeom>
        </p:spPr>
      </p:pic>
      <p:sp>
        <p:nvSpPr>
          <p:cNvPr id="7" name="Rectangle 6"/>
          <p:cNvSpPr/>
          <p:nvPr/>
        </p:nvSpPr>
        <p:spPr>
          <a:xfrm>
            <a:off x="0" y="2161268"/>
            <a:ext cx="9144000" cy="2007673"/>
          </a:xfrm>
          <a:prstGeom prst="rect">
            <a:avLst/>
          </a:prstGeom>
          <a:solidFill>
            <a:srgbClr val="0071BB">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12394" y="2368462"/>
            <a:ext cx="6239689" cy="956709"/>
          </a:xfrm>
        </p:spPr>
        <p:txBody>
          <a:bodyPr anchor="t" anchorCtr="0">
            <a:noAutofit/>
          </a:bodyPr>
          <a:lstStyle>
            <a:lvl1pPr algn="ctr">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138821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2.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4.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theme" Target="../theme/theme5.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E8F4-2D73-4717-9FA7-1C6E4CB34FD9}" type="datetimeFigureOut">
              <a:rPr lang="en-US" smtClean="0"/>
              <a:t>7/5/2022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E95B40-AAD4-45F0-A229-D26B8BA2019B}" type="slidenum">
              <a:rPr lang="en-US" smtClean="0"/>
              <a:t>‹#›</a:t>
            </a:fld>
            <a:endParaRPr lang="en-US"/>
          </a:p>
        </p:txBody>
      </p:sp>
    </p:spTree>
    <p:extLst>
      <p:ext uri="{BB962C8B-B14F-4D97-AF65-F5344CB8AC3E}">
        <p14:creationId xmlns:p14="http://schemas.microsoft.com/office/powerpoint/2010/main" val="2848310244"/>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 id="2147484084" r:id="rId18"/>
    <p:sldLayoutId id="2147484085" r:id="rId19"/>
    <p:sldLayoutId id="2147484086" r:id="rId20"/>
    <p:sldLayoutId id="2147484087" r:id="rId21"/>
    <p:sldLayoutId id="2147484088" r:id="rId22"/>
    <p:sldLayoutId id="2147484089" r:id="rId23"/>
    <p:sldLayoutId id="2147484090" r:id="rId24"/>
    <p:sldLayoutId id="2147484091" r:id="rId25"/>
    <p:sldLayoutId id="2147484092" r:id="rId26"/>
    <p:sldLayoutId id="2147484093" r:id="rId27"/>
    <p:sldLayoutId id="2147484180"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B686368-703F-4039-82D6-73835F640415}"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786242601"/>
      </p:ext>
    </p:extLst>
  </p:cSld>
  <p:clrMap bg1="lt1" tx1="dk1" bg2="lt2" tx2="dk2" accent1="accent1" accent2="accent2" accent3="accent3" accent4="accent4" accent5="accent5" accent6="accent6" hlink="hlink" folHlink="folHlink"/>
  <p:sldLayoutIdLst>
    <p:sldLayoutId id="2147484095" r:id="rId1"/>
    <p:sldLayoutId id="2147484096" r:id="rId2"/>
    <p:sldLayoutId id="2147484097" r:id="rId3"/>
    <p:sldLayoutId id="2147484098" r:id="rId4"/>
    <p:sldLayoutId id="2147484099" r:id="rId5"/>
    <p:sldLayoutId id="2147484100" r:id="rId6"/>
    <p:sldLayoutId id="2147484101" r:id="rId7"/>
    <p:sldLayoutId id="2147484102" r:id="rId8"/>
    <p:sldLayoutId id="2147484103" r:id="rId9"/>
    <p:sldLayoutId id="2147484104" r:id="rId10"/>
    <p:sldLayoutId id="2147484105" r:id="rId11"/>
    <p:sldLayoutId id="2147484106" r:id="rId12"/>
  </p:sldLayoutIdLst>
  <p:hf hdr="0" ftr="0" dt="0"/>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ct val="2000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86368-703F-4039-82D6-73835F6404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299750"/>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 id="2147484147" r:id="rId12"/>
  </p:sldLayoutIdLst>
  <p:hf hdr="0" ftr="0" dt="0"/>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6" y="1270282"/>
            <a:ext cx="8393505" cy="537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9618" y="1951467"/>
            <a:ext cx="7837182" cy="4174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09222" y="6356353"/>
            <a:ext cx="477578"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B686368-703F-4039-82D6-73835F640415}" type="slidenum">
              <a:rPr lang="en-US" smtClean="0"/>
              <a:pPr/>
              <a:t>‹#›</a:t>
            </a:fld>
            <a:endParaRPr lang="en-US"/>
          </a:p>
        </p:txBody>
      </p:sp>
    </p:spTree>
    <p:extLst>
      <p:ext uri="{BB962C8B-B14F-4D97-AF65-F5344CB8AC3E}">
        <p14:creationId xmlns:p14="http://schemas.microsoft.com/office/powerpoint/2010/main" val="2216455203"/>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 id="2147484176" r:id="rId12"/>
    <p:sldLayoutId id="2147484177" r:id="rId13"/>
    <p:sldLayoutId id="2147484178" r:id="rId14"/>
  </p:sldLayoutIdLst>
  <p:hf sldNum="0" hdr="0" ftr="0" dt="0"/>
  <p:txStyles>
    <p:titleStyle>
      <a:lvl1pPr algn="l" defTabSz="342900" rtl="0" eaLnBrk="1" latinLnBrk="0" hangingPunct="1">
        <a:spcBef>
          <a:spcPct val="0"/>
        </a:spcBef>
        <a:buNone/>
        <a:defRPr sz="1350" b="1" kern="1200">
          <a:solidFill>
            <a:srgbClr val="0070C0"/>
          </a:solidFill>
          <a:latin typeface="Univers" pitchFamily="34" charset="0"/>
          <a:ea typeface="+mj-ea"/>
          <a:cs typeface="+mj-cs"/>
        </a:defRPr>
      </a:lvl1pPr>
    </p:titleStyle>
    <p:bodyStyle>
      <a:lvl1pPr marL="257175" indent="-257175" algn="l" defTabSz="342900" rtl="0" eaLnBrk="1" latinLnBrk="0" hangingPunct="1">
        <a:spcBef>
          <a:spcPts val="0"/>
        </a:spcBef>
        <a:buClr>
          <a:srgbClr val="4498D5"/>
        </a:buClr>
        <a:buFont typeface="Arial"/>
        <a:buChar char="•"/>
        <a:defRPr sz="1050" kern="1200">
          <a:solidFill>
            <a:schemeClr val="tx1">
              <a:lumMod val="65000"/>
              <a:lumOff val="35000"/>
            </a:schemeClr>
          </a:solidFill>
          <a:latin typeface="Univers" pitchFamily="34" charset="0"/>
          <a:ea typeface="+mn-ea"/>
          <a:cs typeface="+mn-cs"/>
        </a:defRPr>
      </a:lvl1pPr>
      <a:lvl2pPr marL="557213" indent="-214313" algn="l" defTabSz="342900" rtl="0" eaLnBrk="1" latinLnBrk="0" hangingPunct="1">
        <a:spcBef>
          <a:spcPts val="0"/>
        </a:spcBef>
        <a:buClr>
          <a:srgbClr val="4498D5"/>
        </a:buClr>
        <a:buFont typeface="Arial"/>
        <a:buChar char="–"/>
        <a:defRPr sz="1050" kern="1200">
          <a:solidFill>
            <a:schemeClr val="tx1">
              <a:lumMod val="65000"/>
              <a:lumOff val="35000"/>
            </a:schemeClr>
          </a:solidFill>
          <a:latin typeface="Univers" pitchFamily="34" charset="0"/>
          <a:ea typeface="+mn-ea"/>
          <a:cs typeface="+mn-cs"/>
        </a:defRPr>
      </a:lvl2pPr>
      <a:lvl3pPr marL="857250" indent="-171450" algn="l" defTabSz="342900" rtl="0" eaLnBrk="1" latinLnBrk="0" hangingPunct="1">
        <a:spcBef>
          <a:spcPts val="0"/>
        </a:spcBef>
        <a:buClr>
          <a:srgbClr val="4498D5"/>
        </a:buClr>
        <a:buFont typeface="Arial"/>
        <a:buChar char="•"/>
        <a:defRPr sz="1050" kern="1200">
          <a:solidFill>
            <a:schemeClr val="tx1">
              <a:lumMod val="65000"/>
              <a:lumOff val="35000"/>
            </a:schemeClr>
          </a:solidFill>
          <a:latin typeface="Univers" pitchFamily="34" charset="0"/>
          <a:ea typeface="+mn-ea"/>
          <a:cs typeface="+mn-cs"/>
        </a:defRPr>
      </a:lvl3pPr>
      <a:lvl4pPr marL="1200150" indent="-171450" algn="l" defTabSz="342900" rtl="0" eaLnBrk="1" latinLnBrk="0" hangingPunct="1">
        <a:spcBef>
          <a:spcPts val="0"/>
        </a:spcBef>
        <a:buClr>
          <a:srgbClr val="4498D5"/>
        </a:buClr>
        <a:buFont typeface="Arial"/>
        <a:buChar char="–"/>
        <a:defRPr sz="1050" kern="1200">
          <a:solidFill>
            <a:schemeClr val="tx1">
              <a:lumMod val="65000"/>
              <a:lumOff val="35000"/>
            </a:schemeClr>
          </a:solidFill>
          <a:latin typeface="Univers" pitchFamily="34" charset="0"/>
          <a:ea typeface="+mn-ea"/>
          <a:cs typeface="+mn-cs"/>
        </a:defRPr>
      </a:lvl4pPr>
      <a:lvl5pPr marL="1543050" indent="-171450" algn="l" defTabSz="342900" rtl="0" eaLnBrk="1" latinLnBrk="0" hangingPunct="1">
        <a:spcBef>
          <a:spcPts val="0"/>
        </a:spcBef>
        <a:buClr>
          <a:srgbClr val="4498D5"/>
        </a:buClr>
        <a:buFont typeface="Arial"/>
        <a:buChar char="»"/>
        <a:defRPr sz="1050" kern="1200">
          <a:solidFill>
            <a:schemeClr val="tx1">
              <a:lumMod val="65000"/>
              <a:lumOff val="35000"/>
            </a:schemeClr>
          </a:solidFill>
          <a:latin typeface="Univers" pitchFamily="34" charset="0"/>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5455" y="1270282"/>
            <a:ext cx="8393505" cy="53780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49618" y="1951465"/>
            <a:ext cx="7837182" cy="41746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209221" y="6356351"/>
            <a:ext cx="477578"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686368-703F-4039-82D6-73835F640415}" type="slidenum">
              <a:rPr lang="en-US" smtClean="0"/>
              <a:pPr/>
              <a:t>‹#›</a:t>
            </a:fld>
            <a:endParaRPr lang="en-US"/>
          </a:p>
        </p:txBody>
      </p:sp>
    </p:spTree>
    <p:extLst>
      <p:ext uri="{BB962C8B-B14F-4D97-AF65-F5344CB8AC3E}">
        <p14:creationId xmlns:p14="http://schemas.microsoft.com/office/powerpoint/2010/main" val="377832252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hdr="0" ftr="0" dt="0"/>
  <p:txStyles>
    <p:titleStyle>
      <a:lvl1pPr algn="l" defTabSz="457200" rtl="0" eaLnBrk="1" latinLnBrk="0" hangingPunct="1">
        <a:spcBef>
          <a:spcPct val="0"/>
        </a:spcBef>
        <a:buNone/>
        <a:defRPr sz="1800" b="1" kern="1200">
          <a:solidFill>
            <a:srgbClr val="0070C0"/>
          </a:solidFill>
          <a:latin typeface="Univers" pitchFamily="34" charset="0"/>
          <a:ea typeface="+mj-ea"/>
          <a:cs typeface="+mj-cs"/>
        </a:defRPr>
      </a:lvl1pPr>
    </p:titleStyle>
    <p:bodyStyle>
      <a:lvl1pPr marL="342900" indent="-3429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spcBef>
          <a:spcPts val="0"/>
        </a:spcBef>
        <a:buClr>
          <a:srgbClr val="4498D5"/>
        </a:buClr>
        <a:buFont typeface="Arial"/>
        <a:buChar char="»"/>
        <a:defRPr sz="14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27.jpeg"/><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energystar-mesa.force.com/PortfolioManager/s/topic/0TOt00000008fKNGAY/getting-started-with-waste-benchmarking?tabset-ca23c=2"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hyperlink" Target="https://www.epa.gov/smm/volume-weight-conversion-factors-solid-waste" TargetMode="External"/><Relationship Id="rId5" Type="http://schemas.openxmlformats.org/officeDocument/2006/relationships/hyperlink" Target="https://www.epa.gov/smm/managing-and-reducing-wastes-guide-commercial-buildings" TargetMode="External"/><Relationship Id="rId4" Type="http://schemas.openxmlformats.org/officeDocument/2006/relationships/hyperlink" Target="https://www.energystar.gov/buildings/training"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esbuildings.webex.com/esbuildings/lsr.php?RCID=d55c7d0634facad6776a9f669300fbd9"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hyperlink" Target="https://esbuildings.webex.com/esbuildings/lsr.php?RCID=04759952f51cd2f240694e284c0f26ef" TargetMode="External"/><Relationship Id="rId5" Type="http://schemas.openxmlformats.org/officeDocument/2006/relationships/hyperlink" Target="https://esbuildings.webex.com/esbuildings/lsr.php?RCID=7f8b7d7aafaf081bcf98685228f76cac" TargetMode="External"/><Relationship Id="rId4" Type="http://schemas.openxmlformats.org/officeDocument/2006/relationships/hyperlink" Target="https://esbuildings.webex.com/esbuildings/lsr.php?RCID=b48e634c92e997fed735cc9cbf8174e9"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www.energystar.gov/BuildingsHelp" TargetMode="External"/><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hyperlink" Target="http://www.energystar.gov/portfoliomanager"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9.jpeg"/><Relationship Id="rId21" Type="http://schemas.openxmlformats.org/officeDocument/2006/relationships/image" Target="../media/image47.png"/><Relationship Id="rId7" Type="http://schemas.openxmlformats.org/officeDocument/2006/relationships/image" Target="../media/image33.jpeg"/><Relationship Id="rId12" Type="http://schemas.openxmlformats.org/officeDocument/2006/relationships/image" Target="../media/image38.jpeg"/><Relationship Id="rId17" Type="http://schemas.openxmlformats.org/officeDocument/2006/relationships/image" Target="../media/image43.jpeg"/><Relationship Id="rId25" Type="http://schemas.openxmlformats.org/officeDocument/2006/relationships/image" Target="../media/image51.gif"/><Relationship Id="rId2" Type="http://schemas.openxmlformats.org/officeDocument/2006/relationships/notesSlide" Target="../notesSlides/notesSlide4.xml"/><Relationship Id="rId16" Type="http://schemas.openxmlformats.org/officeDocument/2006/relationships/image" Target="../media/image42.jpeg"/><Relationship Id="rId20" Type="http://schemas.openxmlformats.org/officeDocument/2006/relationships/image" Target="../media/image46.jpeg"/><Relationship Id="rId1" Type="http://schemas.openxmlformats.org/officeDocument/2006/relationships/slideLayout" Target="../slideLayouts/slideLayout6.xml"/><Relationship Id="rId6" Type="http://schemas.openxmlformats.org/officeDocument/2006/relationships/image" Target="../media/image32.jpe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1.jpeg"/><Relationship Id="rId15" Type="http://schemas.openxmlformats.org/officeDocument/2006/relationships/image" Target="../media/image41.png"/><Relationship Id="rId23" Type="http://schemas.openxmlformats.org/officeDocument/2006/relationships/image" Target="../media/image49.png"/><Relationship Id="rId10" Type="http://schemas.openxmlformats.org/officeDocument/2006/relationships/image" Target="../media/image36.jpeg"/><Relationship Id="rId19" Type="http://schemas.openxmlformats.org/officeDocument/2006/relationships/image" Target="../media/image45.jpeg"/><Relationship Id="rId4" Type="http://schemas.openxmlformats.org/officeDocument/2006/relationships/image" Target="../media/image30.png"/><Relationship Id="rId9" Type="http://schemas.openxmlformats.org/officeDocument/2006/relationships/image" Target="../media/image35.jpeg"/><Relationship Id="rId14" Type="http://schemas.openxmlformats.org/officeDocument/2006/relationships/image" Target="../media/image40.jpeg"/><Relationship Id="rId22"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4495800"/>
          </a:xfrm>
          <a:prstGeom prst="rect">
            <a:avLst/>
          </a:prstGeom>
          <a:solidFill>
            <a:srgbClr val="E7F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Title 6"/>
          <p:cNvSpPr>
            <a:spLocks noGrp="1"/>
          </p:cNvSpPr>
          <p:nvPr>
            <p:ph type="title"/>
          </p:nvPr>
        </p:nvSpPr>
        <p:spPr>
          <a:xfrm>
            <a:off x="0" y="533400"/>
            <a:ext cx="9067800" cy="1295400"/>
          </a:xfrm>
        </p:spPr>
        <p:txBody>
          <a:bodyPr>
            <a:noAutofit/>
          </a:bodyPr>
          <a:lstStyle/>
          <a:p>
            <a:pPr algn="ctr"/>
            <a:r>
              <a:rPr lang="en-US" sz="5000" b="1">
                <a:solidFill>
                  <a:schemeClr val="accent1">
                    <a:lumMod val="50000"/>
                  </a:schemeClr>
                </a:solidFill>
                <a:latin typeface="Arial Narrow" pitchFamily="34" charset="0"/>
                <a:cs typeface="Arial" pitchFamily="34" charset="0"/>
              </a:rPr>
              <a:t>How </a:t>
            </a:r>
            <a:r>
              <a:rPr lang="en-US" sz="5000">
                <a:solidFill>
                  <a:schemeClr val="accent1">
                    <a:lumMod val="50000"/>
                  </a:schemeClr>
                </a:solidFill>
                <a:latin typeface="Arial Narrow" pitchFamily="34" charset="0"/>
                <a:cs typeface="Arial" pitchFamily="34" charset="0"/>
              </a:rPr>
              <a:t>to Track Waste and Materials in </a:t>
            </a:r>
            <a:r>
              <a:rPr lang="en-US" sz="5000" b="1">
                <a:solidFill>
                  <a:schemeClr val="accent1">
                    <a:lumMod val="50000"/>
                  </a:schemeClr>
                </a:solidFill>
                <a:latin typeface="Arial Narrow" pitchFamily="34" charset="0"/>
                <a:cs typeface="Arial" pitchFamily="34" charset="0"/>
              </a:rPr>
              <a:t>Portfolio Manager</a:t>
            </a:r>
            <a:r>
              <a:rPr lang="en-US" sz="5000" b="1" baseline="30000">
                <a:solidFill>
                  <a:schemeClr val="accent1">
                    <a:lumMod val="50000"/>
                  </a:schemeClr>
                </a:solidFill>
                <a:latin typeface="Arial Narrow" pitchFamily="34" charset="0"/>
                <a:cs typeface="Arial" pitchFamily="34" charset="0"/>
              </a:rPr>
              <a:t>®</a:t>
            </a:r>
            <a:endParaRPr lang="en-US" sz="5000" b="1">
              <a:solidFill>
                <a:schemeClr val="accent1">
                  <a:lumMod val="50000"/>
                </a:schemeClr>
              </a:solidFill>
              <a:latin typeface="Arial Narrow" pitchFamily="34" charset="0"/>
              <a:cs typeface="Arial" pitchFamily="34" charset="0"/>
            </a:endParaRPr>
          </a:p>
        </p:txBody>
      </p:sp>
      <p:sp>
        <p:nvSpPr>
          <p:cNvPr id="8" name="Title 6"/>
          <p:cNvSpPr txBox="1">
            <a:spLocks/>
          </p:cNvSpPr>
          <p:nvPr/>
        </p:nvSpPr>
        <p:spPr>
          <a:xfrm>
            <a:off x="5410200" y="2438400"/>
            <a:ext cx="3733800" cy="1401762"/>
          </a:xfrm>
          <a:prstGeom prst="rect">
            <a:avLst/>
          </a:prstGeom>
        </p:spPr>
        <p:txBody>
          <a:bodyPr vert="horz" lIns="91440" tIns="45720" rIns="91440" bIns="45720" rtlCol="0" anchor="ctr">
            <a:noAutofit/>
          </a:bodyPr>
          <a:lstStyle/>
          <a:p>
            <a:pPr>
              <a:spcBef>
                <a:spcPct val="0"/>
              </a:spcBef>
              <a:defRPr/>
            </a:pPr>
            <a:endParaRPr lang="en-US" sz="3600">
              <a:solidFill>
                <a:srgbClr val="4F81BD">
                  <a:lumMod val="50000"/>
                </a:srgbClr>
              </a:solidFill>
              <a:cs typeface="Arial" pitchFamily="34" charset="0"/>
            </a:endParaRPr>
          </a:p>
        </p:txBody>
      </p:sp>
      <p:pic>
        <p:nvPicPr>
          <p:cNvPr id="12" name="Picture 11" descr="Portfolio_Manager-Add_property_wizard.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rot="21238714">
            <a:off x="1498125" y="2419911"/>
            <a:ext cx="3394364" cy="2590800"/>
          </a:xfrm>
          <a:prstGeom prst="rect">
            <a:avLst/>
          </a:prstGeom>
        </p:spPr>
      </p:pic>
      <p:pic>
        <p:nvPicPr>
          <p:cNvPr id="11" name="Picture 10" descr="Portfolio_manager-MyPortfolio_overview_pa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24950">
            <a:off x="448194" y="2372233"/>
            <a:ext cx="3145536" cy="2526792"/>
          </a:xfrm>
          <a:prstGeom prst="rect">
            <a:avLst/>
          </a:prstGeom>
        </p:spPr>
      </p:pic>
      <p:sp>
        <p:nvSpPr>
          <p:cNvPr id="10" name="Rectangle 9"/>
          <p:cNvSpPr/>
          <p:nvPr/>
        </p:nvSpPr>
        <p:spPr>
          <a:xfrm>
            <a:off x="0" y="4495800"/>
            <a:ext cx="9144000" cy="2362200"/>
          </a:xfrm>
          <a:prstGeom prst="rect">
            <a:avLst/>
          </a:prstGeom>
          <a:solidFill>
            <a:schemeClr val="bg1"/>
          </a:solidFill>
          <a:ln>
            <a:noFill/>
          </a:ln>
          <a:effectLst>
            <a:outerShdw blurRad="609600" dist="114300" dir="16200000" sx="102000" sy="102000"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pic>
        <p:nvPicPr>
          <p:cNvPr id="5" name="Picture 4" descr="PM_logo_860x182_no_cert_mark.jpg"/>
          <p:cNvPicPr>
            <a:picLocks noChangeAspect="1"/>
          </p:cNvPicPr>
          <p:nvPr/>
        </p:nvPicPr>
        <p:blipFill>
          <a:blip r:embed="rId5" cstate="print"/>
          <a:stretch>
            <a:fillRect/>
          </a:stretch>
        </p:blipFill>
        <p:spPr>
          <a:xfrm>
            <a:off x="381000" y="4626664"/>
            <a:ext cx="8407400" cy="2155136"/>
          </a:xfrm>
          <a:prstGeom prst="rect">
            <a:avLst/>
          </a:prstGeom>
        </p:spPr>
      </p:pic>
    </p:spTree>
    <p:extLst>
      <p:ext uri="{BB962C8B-B14F-4D97-AF65-F5344CB8AC3E}">
        <p14:creationId xmlns:p14="http://schemas.microsoft.com/office/powerpoint/2010/main" val="2011220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26667" y="6498167"/>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a:ln>
                <a:noFill/>
              </a:ln>
              <a:solidFill>
                <a:schemeClr val="tx1">
                  <a:lumMod val="50000"/>
                  <a:lumOff val="50000"/>
                </a:schemeClr>
              </a:solidFill>
              <a:effectLst/>
              <a:uLnTx/>
              <a:uFillTx/>
              <a:latin typeface="Univers"/>
              <a:ea typeface="+mj-ea"/>
              <a:cs typeface="Univers"/>
            </a:endParaRPr>
          </a:p>
        </p:txBody>
      </p:sp>
      <p:sp>
        <p:nvSpPr>
          <p:cNvPr id="9" name="Content Placeholder 4"/>
          <p:cNvSpPr>
            <a:spLocks noGrp="1"/>
          </p:cNvSpPr>
          <p:nvPr>
            <p:ph sz="half" idx="1"/>
          </p:nvPr>
        </p:nvSpPr>
        <p:spPr>
          <a:xfrm>
            <a:off x="3048000" y="1995057"/>
            <a:ext cx="3380509" cy="460247"/>
          </a:xfrm>
        </p:spPr>
        <p:txBody>
          <a:bodyPr>
            <a:noAutofit/>
          </a:bodyPr>
          <a:lstStyle/>
          <a:p>
            <a:pPr marL="0" indent="0">
              <a:buClr>
                <a:schemeClr val="accent1">
                  <a:lumMod val="75000"/>
                </a:schemeClr>
              </a:buClr>
              <a:buNone/>
            </a:pPr>
            <a:r>
              <a:rPr lang="en-US" sz="2400" u="sng"/>
              <a:t>4 portfolio level tabs</a:t>
            </a:r>
          </a:p>
        </p:txBody>
      </p:sp>
      <p:sp>
        <p:nvSpPr>
          <p:cNvPr id="14" name="Content Placeholder 4"/>
          <p:cNvSpPr txBox="1">
            <a:spLocks/>
          </p:cNvSpPr>
          <p:nvPr/>
        </p:nvSpPr>
        <p:spPr>
          <a:xfrm>
            <a:off x="3048000" y="3456712"/>
            <a:ext cx="4191000" cy="533399"/>
          </a:xfrm>
          <a:prstGeom prst="rect">
            <a:avLst/>
          </a:prstGeom>
        </p:spPr>
        <p:txBody>
          <a:bodyPr vert="horz" lIns="91440" tIns="45720" rIns="91440" bIns="45720" rtlCol="0">
            <a:normAutofit/>
          </a:bodyPr>
          <a:lstStyle>
            <a:lvl1pPr marL="342900" indent="-3429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1pPr>
            <a:lvl2pPr marL="742950" indent="-28575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2pPr>
            <a:lvl3pPr marL="11430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3pPr>
            <a:lvl4pPr marL="16002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4pPr>
            <a:lvl5pPr marL="2057400" indent="-228600" algn="l" defTabSz="457200" rtl="0" eaLnBrk="1" latinLnBrk="0" hangingPunct="1">
              <a:lnSpc>
                <a:spcPct val="100000"/>
              </a:lnSpc>
              <a:spcBef>
                <a:spcPts val="0"/>
              </a:spcBef>
              <a:buClr>
                <a:srgbClr val="4498D5"/>
              </a:buClr>
              <a:buFont typeface="Arial"/>
              <a:buChar char="»"/>
              <a:defRPr sz="2000" kern="1200">
                <a:solidFill>
                  <a:schemeClr val="tx1">
                    <a:lumMod val="65000"/>
                    <a:lumOff val="35000"/>
                  </a:schemeClr>
                </a:solidFill>
                <a:latin typeface="Univers"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chemeClr val="accent1">
                  <a:lumMod val="75000"/>
                </a:schemeClr>
              </a:buClr>
              <a:buNone/>
            </a:pPr>
            <a:r>
              <a:rPr lang="en-US" sz="2400" u="sng">
                <a:latin typeface="+mn-lt"/>
              </a:rPr>
              <a:t>7 property level tabs</a:t>
            </a:r>
          </a:p>
        </p:txBody>
      </p:sp>
      <p:pic>
        <p:nvPicPr>
          <p:cNvPr id="3" name="Picture 2"/>
          <p:cNvPicPr>
            <a:picLocks noChangeAspect="1"/>
          </p:cNvPicPr>
          <p:nvPr/>
        </p:nvPicPr>
        <p:blipFill>
          <a:blip r:embed="rId3"/>
          <a:stretch>
            <a:fillRect/>
          </a:stretch>
        </p:blipFill>
        <p:spPr>
          <a:xfrm>
            <a:off x="762000" y="3941622"/>
            <a:ext cx="7231813" cy="762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a:srcRect l="6637" t="25555" r="72863" b="68519"/>
          <a:stretch/>
        </p:blipFill>
        <p:spPr>
          <a:xfrm>
            <a:off x="1295400" y="2528457"/>
            <a:ext cx="6248400" cy="609601"/>
          </a:xfrm>
          <a:prstGeom prst="rect">
            <a:avLst/>
          </a:prstGeom>
        </p:spPr>
      </p:pic>
      <p:sp>
        <p:nvSpPr>
          <p:cNvPr id="10"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spTree>
    <p:extLst>
      <p:ext uri="{BB962C8B-B14F-4D97-AF65-F5344CB8AC3E}">
        <p14:creationId xmlns:p14="http://schemas.microsoft.com/office/powerpoint/2010/main" val="2570569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flipV="1">
            <a:off x="533031" y="1969769"/>
            <a:ext cx="9906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TextBox 6"/>
          <p:cNvSpPr txBox="1"/>
          <p:nvPr/>
        </p:nvSpPr>
        <p:spPr>
          <a:xfrm>
            <a:off x="457200" y="1447800"/>
            <a:ext cx="1219200" cy="5334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chemeClr val="tx1">
                    <a:lumMod val="50000"/>
                    <a:lumOff val="50000"/>
                  </a:schemeClr>
                </a:solidFill>
                <a:effectLst/>
                <a:uLnTx/>
                <a:uFillTx/>
                <a:latin typeface="Univers"/>
                <a:ea typeface="+mj-ea"/>
                <a:cs typeface="Univers"/>
              </a:rPr>
              <a:t>Portfolio level view</a:t>
            </a:r>
          </a:p>
        </p:txBody>
      </p:sp>
      <p:sp>
        <p:nvSpPr>
          <p:cNvPr id="8"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pic>
        <p:nvPicPr>
          <p:cNvPr id="3" name="Picture 3">
            <a:extLst>
              <a:ext uri="{FF2B5EF4-FFF2-40B4-BE49-F238E27FC236}">
                <a16:creationId xmlns:a16="http://schemas.microsoft.com/office/drawing/2014/main" id="{006BD0E9-68D0-CFD1-04E9-20391AF81990}"/>
              </a:ext>
            </a:extLst>
          </p:cNvPr>
          <p:cNvPicPr>
            <a:picLocks noChangeAspect="1"/>
          </p:cNvPicPr>
          <p:nvPr/>
        </p:nvPicPr>
        <p:blipFill>
          <a:blip r:embed="rId3"/>
          <a:stretch>
            <a:fillRect/>
          </a:stretch>
        </p:blipFill>
        <p:spPr>
          <a:xfrm>
            <a:off x="1676400" y="1447800"/>
            <a:ext cx="7467600" cy="4017188"/>
          </a:xfrm>
          <a:prstGeom prst="rect">
            <a:avLst/>
          </a:prstGeom>
        </p:spPr>
      </p:pic>
    </p:spTree>
    <p:extLst>
      <p:ext uri="{BB962C8B-B14F-4D97-AF65-F5344CB8AC3E}">
        <p14:creationId xmlns:p14="http://schemas.microsoft.com/office/powerpoint/2010/main" val="409797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Arrow 5"/>
          <p:cNvSpPr/>
          <p:nvPr/>
        </p:nvSpPr>
        <p:spPr>
          <a:xfrm flipV="1">
            <a:off x="673199" y="2667000"/>
            <a:ext cx="9906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Univers"/>
            </a:endParaRPr>
          </a:p>
        </p:txBody>
      </p:sp>
      <p:sp>
        <p:nvSpPr>
          <p:cNvPr id="7" name="TextBox 6"/>
          <p:cNvSpPr txBox="1"/>
          <p:nvPr/>
        </p:nvSpPr>
        <p:spPr>
          <a:xfrm>
            <a:off x="520799" y="2057400"/>
            <a:ext cx="1295400" cy="609600"/>
          </a:xfrm>
          <a:prstGeom prst="rect">
            <a:avLst/>
          </a:prstGeom>
        </p:spPr>
        <p:txBody>
          <a:bodyPr vert="horz" wrap="square" lIns="91440" tIns="45720" rIns="91440" bIns="45720" rtlCol="0" anchor="ctr">
            <a:noAutofit/>
          </a:bodyPr>
          <a:lstStyle/>
          <a:p>
            <a:pPr marL="0" marR="0" indent="0" defTabSz="914400" rtl="0" eaLnBrk="1" fontAlgn="auto" latinLnBrk="0" hangingPunct="1">
              <a:lnSpc>
                <a:spcPct val="100000"/>
              </a:lnSpc>
              <a:spcBef>
                <a:spcPct val="0"/>
              </a:spcBef>
              <a:spcAft>
                <a:spcPts val="0"/>
              </a:spcAft>
              <a:buClrTx/>
              <a:buSzTx/>
              <a:buFontTx/>
              <a:buNone/>
              <a:tabLst/>
            </a:pPr>
            <a:r>
              <a:rPr kumimoji="0" lang="en-US" sz="1600" b="1" i="0" u="none" strike="noStrike" kern="1200" cap="none" spc="0" normalizeH="0" baseline="0" noProof="0">
                <a:ln>
                  <a:noFill/>
                </a:ln>
                <a:solidFill>
                  <a:srgbClr val="7F7F7F"/>
                </a:solidFill>
                <a:effectLst/>
                <a:uLnTx/>
                <a:uFillTx/>
                <a:latin typeface="Univers"/>
                <a:ea typeface="+mj-ea"/>
                <a:cs typeface="Univers"/>
              </a:rPr>
              <a:t>Property level view</a:t>
            </a:r>
          </a:p>
        </p:txBody>
      </p:sp>
      <p:sp>
        <p:nvSpPr>
          <p:cNvPr id="8" name="Rectangle 2"/>
          <p:cNvSpPr txBox="1">
            <a:spLocks/>
          </p:cNvSpPr>
          <p:nvPr/>
        </p:nvSpPr>
        <p:spPr>
          <a:xfrm>
            <a:off x="384048" y="530352"/>
            <a:ext cx="8330184" cy="539496"/>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Navigate Portfolio Manager </a:t>
            </a:r>
          </a:p>
        </p:txBody>
      </p:sp>
      <p:pic>
        <p:nvPicPr>
          <p:cNvPr id="3" name="Picture 2">
            <a:extLst>
              <a:ext uri="{FF2B5EF4-FFF2-40B4-BE49-F238E27FC236}">
                <a16:creationId xmlns:a16="http://schemas.microsoft.com/office/drawing/2014/main" id="{B29BD241-951B-4E0A-B9FE-7CF3A9E0D489}"/>
              </a:ext>
            </a:extLst>
          </p:cNvPr>
          <p:cNvPicPr>
            <a:picLocks noChangeAspect="1"/>
          </p:cNvPicPr>
          <p:nvPr/>
        </p:nvPicPr>
        <p:blipFill>
          <a:blip r:embed="rId3"/>
          <a:stretch>
            <a:fillRect/>
          </a:stretch>
        </p:blipFill>
        <p:spPr>
          <a:xfrm>
            <a:off x="2231136" y="1057443"/>
            <a:ext cx="6704641" cy="5029200"/>
          </a:xfrm>
          <a:prstGeom prst="rect">
            <a:avLst/>
          </a:prstGeom>
        </p:spPr>
      </p:pic>
    </p:spTree>
    <p:extLst>
      <p:ext uri="{BB962C8B-B14F-4D97-AF65-F5344CB8AC3E}">
        <p14:creationId xmlns:p14="http://schemas.microsoft.com/office/powerpoint/2010/main" val="10398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37F1E-7C78-4417-A993-7052513EF889}"/>
              </a:ext>
            </a:extLst>
          </p:cNvPr>
          <p:cNvSpPr>
            <a:spLocks noGrp="1"/>
          </p:cNvSpPr>
          <p:nvPr>
            <p:ph type="title"/>
          </p:nvPr>
        </p:nvSpPr>
        <p:spPr/>
        <p:txBody>
          <a:bodyPr/>
          <a:lstStyle/>
          <a:p>
            <a:r>
              <a:rPr lang="en-US" sz="3000" b="1">
                <a:solidFill>
                  <a:srgbClr val="0070C0"/>
                </a:solidFill>
              </a:rPr>
              <a:t>Your Organization May Already be Benchmarking</a:t>
            </a:r>
          </a:p>
        </p:txBody>
      </p:sp>
      <p:sp>
        <p:nvSpPr>
          <p:cNvPr id="3" name="Content Placeholder 2">
            <a:extLst>
              <a:ext uri="{FF2B5EF4-FFF2-40B4-BE49-F238E27FC236}">
                <a16:creationId xmlns:a16="http://schemas.microsoft.com/office/drawing/2014/main" id="{33291FF4-2FA7-45F8-8442-AE0E14DD671B}"/>
              </a:ext>
            </a:extLst>
          </p:cNvPr>
          <p:cNvSpPr>
            <a:spLocks noGrp="1"/>
          </p:cNvSpPr>
          <p:nvPr>
            <p:ph idx="1"/>
          </p:nvPr>
        </p:nvSpPr>
        <p:spPr>
          <a:xfrm>
            <a:off x="628650" y="1825625"/>
            <a:ext cx="8515350" cy="4156075"/>
          </a:xfrm>
        </p:spPr>
        <p:txBody>
          <a:bodyPr>
            <a:normAutofit/>
          </a:bodyPr>
          <a:lstStyle/>
          <a:p>
            <a:r>
              <a:rPr lang="en-US" sz="2400"/>
              <a:t>Avoid duplication of effort when setting up records!</a:t>
            </a:r>
          </a:p>
        </p:txBody>
      </p:sp>
      <p:pic>
        <p:nvPicPr>
          <p:cNvPr id="5" name="Picture 4" descr="Graphical user interface, text, application, Teams&#10;&#10;Description automatically generated">
            <a:extLst>
              <a:ext uri="{FF2B5EF4-FFF2-40B4-BE49-F238E27FC236}">
                <a16:creationId xmlns:a16="http://schemas.microsoft.com/office/drawing/2014/main" id="{6B554662-6FFF-409A-998E-1DCE141EB4E5}"/>
              </a:ext>
            </a:extLst>
          </p:cNvPr>
          <p:cNvPicPr>
            <a:picLocks noChangeAspect="1"/>
          </p:cNvPicPr>
          <p:nvPr/>
        </p:nvPicPr>
        <p:blipFill rotWithShape="1">
          <a:blip r:embed="rId3"/>
          <a:srcRect l="54091"/>
          <a:stretch/>
        </p:blipFill>
        <p:spPr>
          <a:xfrm>
            <a:off x="374073" y="2548679"/>
            <a:ext cx="4197927" cy="1451965"/>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660BEBF0-ADBD-4668-A64C-02E85C7FE71E}"/>
              </a:ext>
            </a:extLst>
          </p:cNvPr>
          <p:cNvPicPr>
            <a:picLocks noChangeAspect="1"/>
          </p:cNvPicPr>
          <p:nvPr/>
        </p:nvPicPr>
        <p:blipFill>
          <a:blip r:embed="rId4"/>
          <a:stretch>
            <a:fillRect/>
          </a:stretch>
        </p:blipFill>
        <p:spPr>
          <a:xfrm>
            <a:off x="3421849" y="3204079"/>
            <a:ext cx="5514333" cy="2777621"/>
          </a:xfrm>
          <a:prstGeom prst="rect">
            <a:avLst/>
          </a:prstGeom>
        </p:spPr>
      </p:pic>
      <p:sp>
        <p:nvSpPr>
          <p:cNvPr id="8" name="Oval 7">
            <a:extLst>
              <a:ext uri="{FF2B5EF4-FFF2-40B4-BE49-F238E27FC236}">
                <a16:creationId xmlns:a16="http://schemas.microsoft.com/office/drawing/2014/main" id="{C1EA0B71-6B9C-46C6-BD9B-348EDB2FC231}"/>
              </a:ext>
            </a:extLst>
          </p:cNvPr>
          <p:cNvSpPr/>
          <p:nvPr/>
        </p:nvSpPr>
        <p:spPr>
          <a:xfrm>
            <a:off x="3207105" y="2566987"/>
            <a:ext cx="540328" cy="416194"/>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Bent-Up 8">
            <a:extLst>
              <a:ext uri="{FF2B5EF4-FFF2-40B4-BE49-F238E27FC236}">
                <a16:creationId xmlns:a16="http://schemas.microsoft.com/office/drawing/2014/main" id="{BA25434E-3F1D-4A58-B001-DC6792154EF6}"/>
              </a:ext>
            </a:extLst>
          </p:cNvPr>
          <p:cNvSpPr/>
          <p:nvPr/>
        </p:nvSpPr>
        <p:spPr>
          <a:xfrm rot="5400000">
            <a:off x="1918853" y="4170326"/>
            <a:ext cx="1108364" cy="845127"/>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3605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552" y="177235"/>
            <a:ext cx="7886700" cy="1325563"/>
          </a:xfrm>
        </p:spPr>
        <p:txBody>
          <a:bodyPr>
            <a:normAutofit/>
          </a:bodyPr>
          <a:lstStyle/>
          <a:p>
            <a:r>
              <a:rPr lang="en-US" sz="2400" b="1">
                <a:solidFill>
                  <a:srgbClr val="0070C0"/>
                </a:solidFill>
                <a:cs typeface="Univers LT Std 57 Cn"/>
              </a:rPr>
              <a:t>Step 1: </a:t>
            </a:r>
            <a:br>
              <a:rPr lang="en-US" sz="2400" b="1">
                <a:solidFill>
                  <a:srgbClr val="0070C0"/>
                </a:solidFill>
                <a:cs typeface="Univers LT Std 57 Cn"/>
              </a:rPr>
            </a:br>
            <a:r>
              <a:rPr lang="en-US" sz="2400" b="1">
                <a:solidFill>
                  <a:srgbClr val="0070C0"/>
                </a:solidFill>
                <a:cs typeface="Univers LT Std 57 Cn"/>
              </a:rPr>
              <a:t>Select Material &amp; Management Method</a:t>
            </a:r>
          </a:p>
        </p:txBody>
      </p:sp>
      <p:sp>
        <p:nvSpPr>
          <p:cNvPr id="3" name="Content Placeholder 2"/>
          <p:cNvSpPr>
            <a:spLocks noGrp="1"/>
          </p:cNvSpPr>
          <p:nvPr>
            <p:ph idx="1"/>
          </p:nvPr>
        </p:nvSpPr>
        <p:spPr>
          <a:xfrm>
            <a:off x="5736921" y="1945962"/>
            <a:ext cx="3166736" cy="4156075"/>
          </a:xfrm>
        </p:spPr>
        <p:txBody>
          <a:bodyPr>
            <a:noAutofit/>
          </a:bodyPr>
          <a:lstStyle/>
          <a:p>
            <a:r>
              <a:rPr lang="en-US" sz="1800"/>
              <a:t>Select the material you’re managing</a:t>
            </a:r>
          </a:p>
          <a:p>
            <a:pPr lvl="1"/>
            <a:r>
              <a:rPr lang="en-US" sz="1600"/>
              <a:t>Trash, Cardboard, Furniture, etc.</a:t>
            </a:r>
          </a:p>
          <a:p>
            <a:pPr marL="0" indent="0">
              <a:buNone/>
            </a:pPr>
            <a:endParaRPr lang="en-US" sz="1800"/>
          </a:p>
          <a:p>
            <a:r>
              <a:rPr lang="en-US" sz="1800"/>
              <a:t>Select the Management method</a:t>
            </a:r>
          </a:p>
          <a:p>
            <a:pPr lvl="1"/>
            <a:r>
              <a:rPr lang="en-US" sz="1600"/>
              <a:t>Disposed, Recycled, etc.</a:t>
            </a:r>
          </a:p>
          <a:p>
            <a:pPr marL="0" indent="0">
              <a:buNone/>
            </a:pPr>
            <a:endParaRPr lang="en-US" sz="1800"/>
          </a:p>
          <a:p>
            <a:r>
              <a:rPr lang="en-US" sz="1800"/>
              <a:t>Add up to 10 different meters at once</a:t>
            </a:r>
          </a:p>
        </p:txBody>
      </p:sp>
      <p:pic>
        <p:nvPicPr>
          <p:cNvPr id="5" name="Picture 4" descr="slide 13 3 Getting Started .tif"/>
          <p:cNvPicPr>
            <a:picLocks noChangeAspect="1"/>
          </p:cNvPicPr>
          <p:nvPr/>
        </p:nvPicPr>
        <p:blipFill>
          <a:blip r:embed="rId3" cstate="print"/>
          <a:srcRect l="1916" t="2875" r="1167" b="1750"/>
          <a:stretch>
            <a:fillRect/>
          </a:stretch>
        </p:blipFill>
        <p:spPr>
          <a:xfrm>
            <a:off x="376642" y="1338089"/>
            <a:ext cx="5113596" cy="47639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65964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solidFill>
                  <a:srgbClr val="0070C0"/>
                </a:solidFill>
                <a:cs typeface="Univers LT Std 57 Cn"/>
              </a:rPr>
              <a:t>Step 2:</a:t>
            </a:r>
            <a:br>
              <a:rPr lang="en-US" sz="2400" b="1">
                <a:solidFill>
                  <a:srgbClr val="0070C0"/>
                </a:solidFill>
                <a:cs typeface="Univers LT Std 57 Cn"/>
              </a:rPr>
            </a:br>
            <a:r>
              <a:rPr lang="en-US" sz="2400" b="1">
                <a:solidFill>
                  <a:srgbClr val="0070C0"/>
                </a:solidFill>
                <a:cs typeface="Univers LT Std 57 Cn"/>
              </a:rPr>
              <a:t>Indicate Meter Type</a:t>
            </a:r>
          </a:p>
        </p:txBody>
      </p:sp>
      <p:sp>
        <p:nvSpPr>
          <p:cNvPr id="3" name="Content Placeholder 2"/>
          <p:cNvSpPr>
            <a:spLocks noGrp="1"/>
          </p:cNvSpPr>
          <p:nvPr>
            <p:ph idx="1"/>
          </p:nvPr>
        </p:nvSpPr>
        <p:spPr>
          <a:xfrm>
            <a:off x="6197630" y="1913307"/>
            <a:ext cx="2871214" cy="4156075"/>
          </a:xfrm>
        </p:spPr>
        <p:txBody>
          <a:bodyPr>
            <a:noAutofit/>
          </a:bodyPr>
          <a:lstStyle/>
          <a:p>
            <a:r>
              <a:rPr lang="en-US" sz="1800"/>
              <a:t>First, select Regular or Intermittent</a:t>
            </a:r>
          </a:p>
          <a:p>
            <a:pPr marL="0" indent="0">
              <a:buNone/>
            </a:pPr>
            <a:endParaRPr lang="en-US" sz="1800"/>
          </a:p>
          <a:p>
            <a:r>
              <a:rPr lang="en-US" sz="1800"/>
              <a:t>Page will dynamically change based on your choices</a:t>
            </a:r>
          </a:p>
          <a:p>
            <a:pPr marL="0" indent="0">
              <a:buNone/>
            </a:pPr>
            <a:endParaRPr lang="en-US" sz="1800"/>
          </a:p>
          <a:p>
            <a:r>
              <a:rPr lang="en-US" sz="1800"/>
              <a:t>For Regular, chose whether you will enter with a quantity, or just tell us the size of your dumpster</a:t>
            </a:r>
          </a:p>
        </p:txBody>
      </p:sp>
      <p:pic>
        <p:nvPicPr>
          <p:cNvPr id="5" name="Picture 4"/>
          <p:cNvPicPr>
            <a:picLocks noChangeAspect="1"/>
          </p:cNvPicPr>
          <p:nvPr/>
        </p:nvPicPr>
        <p:blipFill>
          <a:blip r:embed="rId3"/>
          <a:stretch>
            <a:fillRect/>
          </a:stretch>
        </p:blipFill>
        <p:spPr>
          <a:xfrm>
            <a:off x="147365" y="1673079"/>
            <a:ext cx="5871601" cy="413899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86519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t>Meter Type Options</a:t>
            </a:r>
          </a:p>
        </p:txBody>
      </p:sp>
      <p:sp>
        <p:nvSpPr>
          <p:cNvPr id="4" name="Content Placeholder 3"/>
          <p:cNvSpPr>
            <a:spLocks noGrp="1"/>
          </p:cNvSpPr>
          <p:nvPr>
            <p:ph idx="1"/>
          </p:nvPr>
        </p:nvSpPr>
        <p:spPr/>
        <p:txBody>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680572918"/>
              </p:ext>
            </p:extLst>
          </p:nvPr>
        </p:nvGraphicFramePr>
        <p:xfrm>
          <a:off x="545395" y="531576"/>
          <a:ext cx="7969955" cy="5352307"/>
        </p:xfrm>
        <a:graphic>
          <a:graphicData uri="http://schemas.openxmlformats.org/drawingml/2006/table">
            <a:tbl>
              <a:tblPr firstRow="1" bandRow="1">
                <a:tableStyleId>{5C22544A-7EE6-4342-B048-85BDC9FD1C3A}</a:tableStyleId>
              </a:tblPr>
              <a:tblGrid>
                <a:gridCol w="1773543">
                  <a:extLst>
                    <a:ext uri="{9D8B030D-6E8A-4147-A177-3AD203B41FA5}">
                      <a16:colId xmlns:a16="http://schemas.microsoft.com/office/drawing/2014/main" val="20000"/>
                    </a:ext>
                  </a:extLst>
                </a:gridCol>
                <a:gridCol w="3577897">
                  <a:extLst>
                    <a:ext uri="{9D8B030D-6E8A-4147-A177-3AD203B41FA5}">
                      <a16:colId xmlns:a16="http://schemas.microsoft.com/office/drawing/2014/main" val="20001"/>
                    </a:ext>
                  </a:extLst>
                </a:gridCol>
                <a:gridCol w="2618515">
                  <a:extLst>
                    <a:ext uri="{9D8B030D-6E8A-4147-A177-3AD203B41FA5}">
                      <a16:colId xmlns:a16="http://schemas.microsoft.com/office/drawing/2014/main" val="20002"/>
                    </a:ext>
                  </a:extLst>
                </a:gridCol>
              </a:tblGrid>
              <a:tr h="343424">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a:t>Regular Meter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a:t>Intermittent</a:t>
                      </a:r>
                      <a:r>
                        <a:rPr lang="en-US" baseline="0"/>
                        <a:t> Meter</a:t>
                      </a:r>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val="10000"/>
                  </a:ext>
                </a:extLst>
              </a:tr>
              <a:tr h="486518">
                <a:tc>
                  <a:txBody>
                    <a:bodyPr/>
                    <a:lstStyle/>
                    <a:p>
                      <a:r>
                        <a:rPr lang="en-US" sz="1600" b="1"/>
                        <a:t>When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D</a:t>
                      </a:r>
                      <a:r>
                        <a:rPr lang="en-US" sz="1600" baseline="0"/>
                        <a:t>umpsters picked up regularly </a:t>
                      </a:r>
                    </a:p>
                    <a:p>
                      <a:r>
                        <a:rPr lang="en-US" sz="1200" baseline="0"/>
                        <a:t>(e.g. 2x per week)</a:t>
                      </a: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Infrequent</a:t>
                      </a:r>
                      <a:r>
                        <a:rPr lang="en-US" sz="1600" baseline="0"/>
                        <a:t> or 1 time events </a:t>
                      </a:r>
                    </a:p>
                    <a:p>
                      <a:r>
                        <a:rPr lang="en-US" sz="1200" baseline="0"/>
                        <a:t>(e.g. Furniture donation)</a:t>
                      </a:r>
                      <a:endParaRPr lang="en-US" sz="1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1"/>
                  </a:ext>
                </a:extLst>
              </a:tr>
              <a:tr h="772705">
                <a:tc>
                  <a:txBody>
                    <a:bodyPr/>
                    <a:lstStyle/>
                    <a:p>
                      <a:r>
                        <a:rPr lang="en-US" sz="1600" b="1"/>
                        <a:t>What</a:t>
                      </a:r>
                      <a:r>
                        <a:rPr lang="en-US" sz="1600" b="1" baseline="0"/>
                        <a:t> the system will expect</a:t>
                      </a: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Data will be present every month </a:t>
                      </a:r>
                      <a:r>
                        <a:rPr lang="en-US" sz="1200"/>
                        <a:t>(no gaps/overlaps)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No minimum data requirements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2"/>
                  </a:ext>
                </a:extLst>
              </a:tr>
              <a:tr h="1486335">
                <a:tc>
                  <a:txBody>
                    <a:bodyPr/>
                    <a:lstStyle/>
                    <a:p>
                      <a:r>
                        <a:rPr lang="en-US" sz="1600" b="1"/>
                        <a:t>How</a:t>
                      </a:r>
                      <a:r>
                        <a:rPr lang="en-US" sz="1600" b="1" baseline="0"/>
                        <a:t> you will enter data</a:t>
                      </a:r>
                      <a:endParaRPr lang="en-US" sz="1600" b="1"/>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Two Options: </a:t>
                      </a:r>
                    </a:p>
                    <a:p>
                      <a:pPr marL="342900" indent="-342900">
                        <a:buFont typeface="+mj-lt"/>
                        <a:buAutoNum type="alphaUcPeriod"/>
                      </a:pPr>
                      <a:r>
                        <a:rPr lang="en-US" sz="1600" b="1"/>
                        <a:t>Regular.</a:t>
                      </a:r>
                      <a:r>
                        <a:rPr lang="en-US" sz="1600" b="1" baseline="0"/>
                        <a:t> </a:t>
                      </a:r>
                      <a:r>
                        <a:rPr lang="en-US" sz="1600"/>
                        <a:t>Enter </a:t>
                      </a:r>
                      <a:r>
                        <a:rPr lang="en-US" sz="1600" baseline="0"/>
                        <a:t>a quantity each month </a:t>
                      </a:r>
                      <a:r>
                        <a:rPr lang="en-US" sz="1200" baseline="0"/>
                        <a:t>(e.g. 100 lbs, 3yd</a:t>
                      </a:r>
                      <a:r>
                        <a:rPr lang="en-US" sz="1200" baseline="30000"/>
                        <a:t>3</a:t>
                      </a:r>
                      <a:r>
                        <a:rPr lang="en-US" sz="1200" baseline="0"/>
                        <a:t>)</a:t>
                      </a:r>
                      <a:endParaRPr lang="en-US" sz="1200"/>
                    </a:p>
                    <a:p>
                      <a:pPr marL="342900" indent="-342900">
                        <a:buAutoNum type="alphaUcPeriod"/>
                      </a:pPr>
                      <a:r>
                        <a:rPr lang="en-US" sz="1600" b="1"/>
                        <a:t>Regular</a:t>
                      </a:r>
                      <a:r>
                        <a:rPr lang="en-US" sz="1600" b="1" baseline="0"/>
                        <a:t> </a:t>
                      </a:r>
                      <a:r>
                        <a:rPr lang="en-US" sz="1600" b="1"/>
                        <a:t>Container. </a:t>
                      </a:r>
                      <a:r>
                        <a:rPr lang="en-US" sz="1600"/>
                        <a:t>Tell us</a:t>
                      </a:r>
                      <a:r>
                        <a:rPr lang="en-US" sz="1600" baseline="0"/>
                        <a:t> the size of your dumpster and how often it was emptied</a:t>
                      </a: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r>
                        <a:rPr lang="en-US" sz="1600"/>
                        <a:t>One Option:</a:t>
                      </a:r>
                    </a:p>
                    <a:p>
                      <a:pPr marL="342900" indent="-342900">
                        <a:buFont typeface="+mj-lt"/>
                        <a:buAutoNum type="alphaUcPeriod" startAt="3"/>
                      </a:pPr>
                      <a:r>
                        <a:rPr lang="en-US" sz="1600" b="1"/>
                        <a:t>Intermittent. </a:t>
                      </a:r>
                      <a:r>
                        <a:rPr lang="en-US" sz="1600"/>
                        <a:t>Enter a quantity </a:t>
                      </a:r>
                      <a:r>
                        <a:rPr lang="en-US" sz="1200"/>
                        <a:t>(e.g. 100 lbs,</a:t>
                      </a:r>
                      <a:r>
                        <a:rPr lang="en-US" sz="1200" baseline="0"/>
                        <a:t> 3yd</a:t>
                      </a:r>
                      <a:r>
                        <a:rPr lang="en-US" sz="1200" baseline="30000"/>
                        <a:t>3</a:t>
                      </a:r>
                      <a:r>
                        <a:rPr lang="en-US" sz="1200" baseline="0"/>
                        <a:t>)</a:t>
                      </a:r>
                    </a:p>
                    <a:p>
                      <a:pPr marL="0" indent="0">
                        <a:buFont typeface="+mj-lt"/>
                        <a:buNone/>
                      </a:pPr>
                      <a:endParaRPr lang="en-US" sz="1600" baseline="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3"/>
                  </a:ext>
                </a:extLst>
              </a:tr>
              <a:tr h="2090947">
                <a:tc>
                  <a:txBody>
                    <a:bodyPr/>
                    <a:lstStyle/>
                    <a:p>
                      <a:r>
                        <a:rPr lang="en-US" sz="1600" b="1"/>
                        <a:t>Information required at meter setup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342900" indent="-342900">
                        <a:buFont typeface="+mj-lt"/>
                        <a:buAutoNum type="alphaUcPeriod"/>
                      </a:pPr>
                      <a:r>
                        <a:rPr lang="en-US" sz="1600" b="1"/>
                        <a:t>Regular</a:t>
                      </a:r>
                    </a:p>
                    <a:p>
                      <a:pPr marL="800100" lvl="1" indent="-342900">
                        <a:buAutoNum type="arabicPeriod"/>
                      </a:pPr>
                      <a:r>
                        <a:rPr lang="en-US" sz="1600"/>
                        <a:t>The unit you will use to enter data</a:t>
                      </a:r>
                    </a:p>
                    <a:p>
                      <a:pPr marL="800100" lvl="1" indent="-342900">
                        <a:buAutoNum type="arabicPeriod"/>
                      </a:pPr>
                      <a:r>
                        <a:rPr lang="en-US" sz="1600" baseline="0"/>
                        <a:t>The date for your first bill</a:t>
                      </a:r>
                    </a:p>
                    <a:p>
                      <a:pPr marL="342900" indent="-342900">
                        <a:buAutoNum type="alphaUcPeriod"/>
                      </a:pPr>
                      <a:r>
                        <a:rPr lang="en-US" sz="1600" b="1" baseline="0"/>
                        <a:t>Container Size</a:t>
                      </a:r>
                    </a:p>
                    <a:p>
                      <a:pPr marL="800100" lvl="1" indent="-342900">
                        <a:buAutoNum type="arabicPeriod"/>
                      </a:pPr>
                      <a:r>
                        <a:rPr lang="en-US" sz="1600" baseline="0"/>
                        <a:t>The size of your dumpster</a:t>
                      </a:r>
                    </a:p>
                    <a:p>
                      <a:pPr marL="800100" lvl="1" indent="-342900">
                        <a:buAutoNum type="arabicPeriod"/>
                      </a:pPr>
                      <a:r>
                        <a:rPr lang="en-US" sz="1600" baseline="0"/>
                        <a:t>The date for your first bill</a:t>
                      </a: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342900" indent="-342900">
                        <a:buAutoNum type="alphaUcPeriod" startAt="3"/>
                      </a:pPr>
                      <a:r>
                        <a:rPr lang="en-US" sz="1600" b="1"/>
                        <a:t>Intermittent</a:t>
                      </a:r>
                    </a:p>
                    <a:p>
                      <a:pPr marL="800100" lvl="1" indent="-342900">
                        <a:buAutoNum type="arabicPeriod"/>
                      </a:pPr>
                      <a:r>
                        <a:rPr lang="en-US" sz="1600"/>
                        <a:t>The unit</a:t>
                      </a:r>
                      <a:r>
                        <a:rPr lang="en-US" sz="1600" baseline="0"/>
                        <a:t> you will use to enter data </a:t>
                      </a:r>
                      <a:r>
                        <a:rPr lang="en-US" sz="1200" baseline="0"/>
                        <a:t>(e.g. lbs, kg)</a:t>
                      </a:r>
                    </a:p>
                    <a:p>
                      <a:pPr marL="0" indent="0">
                        <a:buNone/>
                      </a:pPr>
                      <a:endParaRPr lang="en-US" sz="1600" baseline="0"/>
                    </a:p>
                    <a:p>
                      <a:pPr marL="0" indent="0">
                        <a:buNone/>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486047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solidFill>
                  <a:srgbClr val="0070C0"/>
                </a:solidFill>
                <a:cs typeface="Univers LT Std 57 Cn"/>
              </a:rPr>
              <a:t>Step 3:</a:t>
            </a:r>
            <a:br>
              <a:rPr lang="en-US" sz="2400" b="1">
                <a:solidFill>
                  <a:srgbClr val="0070C0"/>
                </a:solidFill>
                <a:cs typeface="Univers LT Std 57 Cn"/>
              </a:rPr>
            </a:br>
            <a:r>
              <a:rPr lang="en-US" sz="2400" b="1">
                <a:solidFill>
                  <a:srgbClr val="0070C0"/>
                </a:solidFill>
                <a:cs typeface="Univers LT Std 57 Cn"/>
              </a:rPr>
              <a:t>Enter Monthly Data</a:t>
            </a:r>
          </a:p>
        </p:txBody>
      </p:sp>
      <p:sp>
        <p:nvSpPr>
          <p:cNvPr id="3" name="Content Placeholder 2"/>
          <p:cNvSpPr>
            <a:spLocks noGrp="1"/>
          </p:cNvSpPr>
          <p:nvPr>
            <p:ph idx="1"/>
          </p:nvPr>
        </p:nvSpPr>
        <p:spPr>
          <a:xfrm>
            <a:off x="5474620" y="2213932"/>
            <a:ext cx="3640997" cy="4156075"/>
          </a:xfrm>
        </p:spPr>
        <p:txBody>
          <a:bodyPr>
            <a:noAutofit/>
          </a:bodyPr>
          <a:lstStyle/>
          <a:p>
            <a:r>
              <a:rPr lang="en-US" sz="1800"/>
              <a:t>Tables to enter records for each month</a:t>
            </a:r>
          </a:p>
          <a:p>
            <a:pPr lvl="1"/>
            <a:r>
              <a:rPr lang="en-US" sz="1600"/>
              <a:t>Similar to entering energy and water</a:t>
            </a:r>
          </a:p>
          <a:p>
            <a:pPr lvl="1"/>
            <a:r>
              <a:rPr lang="en-US" sz="1600"/>
              <a:t>Exact fields will depend on the meter type (regular, intermittent)</a:t>
            </a:r>
          </a:p>
          <a:p>
            <a:pPr marL="457200" lvl="1" indent="0">
              <a:buNone/>
            </a:pPr>
            <a:endParaRPr lang="en-US" sz="1800"/>
          </a:p>
          <a:p>
            <a:r>
              <a:rPr lang="en-US" sz="1800"/>
              <a:t>You do not need to complete this step to set up a meter</a:t>
            </a:r>
          </a:p>
          <a:p>
            <a:pPr lvl="1"/>
            <a:r>
              <a:rPr lang="en-US" sz="1600"/>
              <a:t>Come back and fill in later</a:t>
            </a:r>
          </a:p>
        </p:txBody>
      </p:sp>
      <p:pic>
        <p:nvPicPr>
          <p:cNvPr id="5" name="Picture 4"/>
          <p:cNvPicPr>
            <a:picLocks noChangeAspect="1"/>
          </p:cNvPicPr>
          <p:nvPr/>
        </p:nvPicPr>
        <p:blipFill>
          <a:blip r:embed="rId3"/>
          <a:stretch>
            <a:fillRect/>
          </a:stretch>
        </p:blipFill>
        <p:spPr>
          <a:xfrm>
            <a:off x="170248" y="1466742"/>
            <a:ext cx="5154059" cy="44899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06515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340"/>
            <a:ext cx="7886700" cy="1325563"/>
          </a:xfrm>
        </p:spPr>
        <p:txBody>
          <a:bodyPr>
            <a:normAutofit/>
          </a:bodyPr>
          <a:lstStyle/>
          <a:p>
            <a:r>
              <a:rPr lang="en-US" sz="2400" b="1">
                <a:solidFill>
                  <a:srgbClr val="0070C0"/>
                </a:solidFill>
                <a:cs typeface="Univers LT Std 57 Cn"/>
              </a:rPr>
              <a:t>Data Required by Meter Types</a:t>
            </a:r>
          </a:p>
        </p:txBody>
      </p:sp>
      <p:sp>
        <p:nvSpPr>
          <p:cNvPr id="3" name="Content Placeholder 2"/>
          <p:cNvSpPr>
            <a:spLocks noGrp="1"/>
          </p:cNvSpPr>
          <p:nvPr>
            <p:ph idx="1"/>
          </p:nvPr>
        </p:nvSpPr>
        <p:spPr>
          <a:xfrm>
            <a:off x="866121" y="4844398"/>
            <a:ext cx="8170103" cy="1393564"/>
          </a:xfrm>
        </p:spPr>
        <p:txBody>
          <a:bodyPr>
            <a:normAutofit/>
          </a:bodyPr>
          <a:lstStyle/>
          <a:p>
            <a:pPr>
              <a:lnSpc>
                <a:spcPct val="120000"/>
              </a:lnSpc>
            </a:pPr>
            <a:r>
              <a:rPr lang="en-US" sz="2000" b="1"/>
              <a:t>Note if the waste is </a:t>
            </a:r>
            <a:r>
              <a:rPr lang="en-US" sz="2000" b="1" u="sng"/>
              <a:t>disposed</a:t>
            </a:r>
            <a:r>
              <a:rPr lang="en-US" sz="2000" b="1"/>
              <a:t>,</a:t>
            </a:r>
            <a:r>
              <a:rPr lang="en-US" sz="2000" b="1" i="1"/>
              <a:t> </a:t>
            </a:r>
            <a:r>
              <a:rPr lang="en-US" sz="2000" b="1"/>
              <a:t>additional data is required</a:t>
            </a:r>
            <a:endParaRPr lang="en-US" sz="2000" b="1" i="1"/>
          </a:p>
          <a:p>
            <a:pPr lvl="1">
              <a:lnSpc>
                <a:spcPct val="120000"/>
              </a:lnSpc>
            </a:pPr>
            <a:r>
              <a:rPr lang="en-US" sz="1800"/>
              <a:t>% for each option: Landfill, Waste-to-Energy, Incineration, and unknown</a:t>
            </a:r>
          </a:p>
          <a:p>
            <a:pPr lvl="1">
              <a:lnSpc>
                <a:spcPct val="120000"/>
              </a:lnSpc>
            </a:pPr>
            <a:r>
              <a:rPr lang="en-US" sz="1800"/>
              <a:t>% values must add to 100; can omit options that are 0%</a:t>
            </a:r>
          </a:p>
        </p:txBody>
      </p:sp>
      <p:graphicFrame>
        <p:nvGraphicFramePr>
          <p:cNvPr id="6" name="Table 5"/>
          <p:cNvGraphicFramePr>
            <a:graphicFrameLocks noGrp="1"/>
          </p:cNvGraphicFramePr>
          <p:nvPr>
            <p:extLst>
              <p:ext uri="{D42A27DB-BD31-4B8C-83A1-F6EECF244321}">
                <p14:modId xmlns:p14="http://schemas.microsoft.com/office/powerpoint/2010/main" val="2209243033"/>
              </p:ext>
            </p:extLst>
          </p:nvPr>
        </p:nvGraphicFramePr>
        <p:xfrm>
          <a:off x="886968" y="1236276"/>
          <a:ext cx="7370064" cy="3520440"/>
        </p:xfrm>
        <a:graphic>
          <a:graphicData uri="http://schemas.openxmlformats.org/drawingml/2006/table">
            <a:tbl>
              <a:tblPr firstRow="1" bandRow="1">
                <a:tableStyleId>{5C22544A-7EE6-4342-B048-85BDC9FD1C3A}</a:tableStyleId>
              </a:tblPr>
              <a:tblGrid>
                <a:gridCol w="2212848">
                  <a:extLst>
                    <a:ext uri="{9D8B030D-6E8A-4147-A177-3AD203B41FA5}">
                      <a16:colId xmlns:a16="http://schemas.microsoft.com/office/drawing/2014/main" val="20000"/>
                    </a:ext>
                  </a:extLst>
                </a:gridCol>
                <a:gridCol w="2700528">
                  <a:extLst>
                    <a:ext uri="{9D8B030D-6E8A-4147-A177-3AD203B41FA5}">
                      <a16:colId xmlns:a16="http://schemas.microsoft.com/office/drawing/2014/main" val="20001"/>
                    </a:ext>
                  </a:extLst>
                </a:gridCol>
                <a:gridCol w="2456688">
                  <a:extLst>
                    <a:ext uri="{9D8B030D-6E8A-4147-A177-3AD203B41FA5}">
                      <a16:colId xmlns:a16="http://schemas.microsoft.com/office/drawing/2014/main" val="20002"/>
                    </a:ext>
                  </a:extLst>
                </a:gridCol>
              </a:tblGrid>
              <a:tr h="311705">
                <a:tc>
                  <a:txBody>
                    <a:bodyPr/>
                    <a:lstStyle/>
                    <a:p>
                      <a:pPr algn="ctr"/>
                      <a:r>
                        <a:rPr lang="en-US" sz="1800"/>
                        <a:t>Regular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sz="1800"/>
                        <a:t>Regular Container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a:r>
                        <a:rPr lang="en-US" sz="1800"/>
                        <a:t>Intermittent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val="10000"/>
                  </a:ext>
                </a:extLst>
              </a:tr>
              <a:tr h="676434">
                <a:tc>
                  <a:txBody>
                    <a:bodyPr/>
                    <a:lstStyle/>
                    <a:p>
                      <a:pPr marL="0" indent="0" algn="ctr">
                        <a:buFont typeface="Arial" panose="020B0604020202020204" pitchFamily="34" charset="0"/>
                        <a:buNone/>
                      </a:pPr>
                      <a:r>
                        <a:rPr lang="en-US" sz="1600" i="0"/>
                        <a:t>Most like</a:t>
                      </a:r>
                      <a:r>
                        <a:rPr lang="en-US" sz="1600" i="0" baseline="0"/>
                        <a:t> metered energy</a:t>
                      </a:r>
                      <a:endParaRPr lang="en-US" sz="160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0" indent="0" algn="ctr">
                        <a:buFont typeface="Arial" panose="020B0604020202020204" pitchFamily="34" charset="0"/>
                        <a:buNone/>
                      </a:pPr>
                      <a:r>
                        <a:rPr lang="en-US" sz="1600" i="0" baseline="0"/>
                        <a:t>Instead of a quantity, enter number of pickups &amp; average percent full</a:t>
                      </a:r>
                    </a:p>
                    <a:p>
                      <a:pPr marL="0" indent="0" algn="ctr">
                        <a:buFont typeface="Arial" panose="020B0604020202020204" pitchFamily="34" charset="0"/>
                        <a:buNone/>
                      </a:pPr>
                      <a:endParaRPr lang="en-US" sz="700" i="0" baseline="0"/>
                    </a:p>
                    <a:p>
                      <a:pPr marL="0" indent="0" algn="ctr">
                        <a:buFont typeface="Arial" panose="020B0604020202020204" pitchFamily="34" charset="0"/>
                        <a:buNone/>
                      </a:pPr>
                      <a:r>
                        <a:rPr lang="en-US" sz="1600" i="0" baseline="0"/>
                        <a:t>There is no “estimated” flag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0" indent="0" algn="ctr">
                        <a:buFont typeface="Arial" panose="020B0604020202020204" pitchFamily="34" charset="0"/>
                        <a:buNone/>
                      </a:pPr>
                      <a:r>
                        <a:rPr lang="en-US" sz="1600" i="0"/>
                        <a:t>Similar to bulk energy, with</a:t>
                      </a:r>
                      <a:r>
                        <a:rPr lang="en-US" sz="1600" i="0" baseline="0"/>
                        <a:t> one date rather than a range</a:t>
                      </a:r>
                      <a:endParaRPr lang="en-US" sz="1600" i="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1"/>
                  </a:ext>
                </a:extLst>
              </a:tr>
              <a:tr h="1306560">
                <a:tc>
                  <a:txBody>
                    <a:bodyPr/>
                    <a:lstStyle/>
                    <a:p>
                      <a:pPr marL="285750" indent="-285750">
                        <a:buFont typeface="Arial" panose="020B0604020202020204" pitchFamily="34" charset="0"/>
                        <a:buChar char="•"/>
                      </a:pPr>
                      <a:r>
                        <a:rPr lang="en-US" sz="1600"/>
                        <a:t>Start Date</a:t>
                      </a:r>
                    </a:p>
                    <a:p>
                      <a:pPr marL="285750" indent="-285750">
                        <a:buFont typeface="Arial" panose="020B0604020202020204" pitchFamily="34" charset="0"/>
                        <a:buChar char="•"/>
                      </a:pPr>
                      <a:r>
                        <a:rPr lang="en-US" sz="1600"/>
                        <a:t>End Date</a:t>
                      </a:r>
                    </a:p>
                    <a:p>
                      <a:pPr marL="285750" indent="-285750">
                        <a:buFont typeface="Arial" panose="020B0604020202020204" pitchFamily="34" charset="0"/>
                        <a:buChar char="•"/>
                      </a:pPr>
                      <a:r>
                        <a:rPr lang="en-US" sz="1600"/>
                        <a:t>Quantity</a:t>
                      </a:r>
                    </a:p>
                    <a:p>
                      <a:pPr marL="285750" indent="-285750">
                        <a:buFont typeface="Arial" panose="020B0604020202020204" pitchFamily="34" charset="0"/>
                        <a:buChar char="•"/>
                      </a:pPr>
                      <a:r>
                        <a:rPr lang="en-US" sz="1600"/>
                        <a:t>Cost</a:t>
                      </a:r>
                    </a:p>
                    <a:p>
                      <a:pPr marL="285750" indent="-285750">
                        <a:buFont typeface="Arial" panose="020B0604020202020204" pitchFamily="34" charset="0"/>
                        <a:buChar char="•"/>
                      </a:pPr>
                      <a:r>
                        <a:rPr lang="en-US" sz="1600"/>
                        <a:t>Disposal Destination </a:t>
                      </a:r>
                      <a:r>
                        <a:rPr lang="en-US" sz="1200"/>
                        <a:t>(if applicable)</a:t>
                      </a:r>
                    </a:p>
                    <a:p>
                      <a:pPr marL="285750" indent="-285750">
                        <a:buFont typeface="Arial" panose="020B0604020202020204" pitchFamily="34" charset="0"/>
                        <a:buChar char="•"/>
                      </a:pPr>
                      <a:r>
                        <a:rPr lang="en-US" sz="1600"/>
                        <a:t>Estimated</a:t>
                      </a:r>
                      <a:r>
                        <a:rPr lang="en-US" sz="1600" baseline="0"/>
                        <a:t> (Y/N)</a:t>
                      </a: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285750" indent="-285750">
                        <a:buFont typeface="Arial" panose="020B0604020202020204" pitchFamily="34" charset="0"/>
                        <a:buChar char="•"/>
                      </a:pPr>
                      <a:r>
                        <a:rPr lang="en-US" sz="1600" baseline="0"/>
                        <a:t>Start Date</a:t>
                      </a:r>
                    </a:p>
                    <a:p>
                      <a:pPr marL="285750" indent="-285750">
                        <a:buFont typeface="Arial" panose="020B0604020202020204" pitchFamily="34" charset="0"/>
                        <a:buChar char="•"/>
                      </a:pPr>
                      <a:r>
                        <a:rPr lang="en-US" sz="1600" baseline="0"/>
                        <a:t>End Date</a:t>
                      </a:r>
                    </a:p>
                    <a:p>
                      <a:pPr marL="285750" indent="-285750">
                        <a:buFont typeface="Arial" panose="020B0604020202020204" pitchFamily="34" charset="0"/>
                        <a:buChar char="•"/>
                      </a:pPr>
                      <a:r>
                        <a:rPr lang="en-US" sz="1600" baseline="0"/>
                        <a:t>Number of Times Picked Up</a:t>
                      </a:r>
                    </a:p>
                    <a:p>
                      <a:pPr marL="285750" indent="-285750">
                        <a:buFont typeface="Arial" panose="020B0604020202020204" pitchFamily="34" charset="0"/>
                        <a:buChar char="•"/>
                      </a:pPr>
                      <a:r>
                        <a:rPr lang="en-US" sz="1600" baseline="0"/>
                        <a:t>Average Percent Full</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a:t>Cost</a:t>
                      </a:r>
                    </a:p>
                    <a:p>
                      <a:pPr marL="285750" indent="-285750">
                        <a:buFont typeface="Arial" panose="020B0604020202020204" pitchFamily="34" charset="0"/>
                        <a:buChar char="•"/>
                      </a:pPr>
                      <a:r>
                        <a:rPr lang="en-US" sz="1600" baseline="0"/>
                        <a:t>Disposal Destination           </a:t>
                      </a:r>
                      <a:r>
                        <a:rPr lang="en-US" sz="1200" baseline="0"/>
                        <a:t>(if applicable)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marL="285750" indent="-285750">
                        <a:buFont typeface="Arial" panose="020B0604020202020204" pitchFamily="34" charset="0"/>
                        <a:buChar char="•"/>
                      </a:pPr>
                      <a:r>
                        <a:rPr lang="en-US" sz="1600" baseline="0"/>
                        <a:t>Start Date</a:t>
                      </a:r>
                    </a:p>
                    <a:p>
                      <a:pPr marL="285750" indent="-285750">
                        <a:buFont typeface="Arial" panose="020B0604020202020204" pitchFamily="34" charset="0"/>
                        <a:buChar char="•"/>
                      </a:pPr>
                      <a:r>
                        <a:rPr lang="en-US" sz="1600" baseline="0"/>
                        <a:t>Quantity</a:t>
                      </a:r>
                    </a:p>
                    <a:p>
                      <a:pPr marL="285750" indent="-285750">
                        <a:buFont typeface="Arial" panose="020B0604020202020204" pitchFamily="34" charset="0"/>
                        <a:buChar char="•"/>
                      </a:pPr>
                      <a:r>
                        <a:rPr lang="en-US" sz="1600" baseline="0"/>
                        <a:t>Cost</a:t>
                      </a:r>
                    </a:p>
                    <a:p>
                      <a:pPr marL="285750" indent="-285750">
                        <a:buFont typeface="Arial" panose="020B0604020202020204" pitchFamily="34" charset="0"/>
                        <a:buChar char="•"/>
                      </a:pPr>
                      <a:r>
                        <a:rPr lang="en-US" sz="1600" baseline="0"/>
                        <a:t>Disposal Destination     </a:t>
                      </a:r>
                      <a:r>
                        <a:rPr lang="en-US" sz="1200" baseline="0"/>
                        <a:t>(If applicable)</a:t>
                      </a:r>
                    </a:p>
                    <a:p>
                      <a:pPr marL="285750" marR="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Estimated</a:t>
                      </a:r>
                      <a:r>
                        <a:rPr lang="en-US" sz="1600" baseline="0"/>
                        <a:t> (Y/N)</a:t>
                      </a:r>
                      <a:endParaRPr lang="en-US" sz="1600"/>
                    </a:p>
                    <a:p>
                      <a:pPr marL="0" indent="0">
                        <a:buFont typeface="Arial" panose="020B0604020202020204" pitchFamily="34" charset="0"/>
                        <a:buNone/>
                      </a:pPr>
                      <a:endParaRPr lang="en-US" sz="1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9740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solidFill>
                  <a:srgbClr val="0070C0"/>
                </a:solidFill>
                <a:cs typeface="Univers LT Std 57 Cn"/>
              </a:rPr>
              <a:t>Volume Conversions</a:t>
            </a:r>
          </a:p>
        </p:txBody>
      </p:sp>
      <p:sp>
        <p:nvSpPr>
          <p:cNvPr id="3" name="Content Placeholder 2"/>
          <p:cNvSpPr>
            <a:spLocks noGrp="1"/>
          </p:cNvSpPr>
          <p:nvPr>
            <p:ph idx="1"/>
          </p:nvPr>
        </p:nvSpPr>
        <p:spPr>
          <a:xfrm>
            <a:off x="628650" y="1587631"/>
            <a:ext cx="5383843" cy="4156075"/>
          </a:xfrm>
        </p:spPr>
        <p:txBody>
          <a:bodyPr>
            <a:normAutofit fontScale="77500" lnSpcReduction="20000"/>
          </a:bodyPr>
          <a:lstStyle/>
          <a:p>
            <a:pPr>
              <a:lnSpc>
                <a:spcPct val="120000"/>
              </a:lnSpc>
            </a:pPr>
            <a:r>
              <a:rPr lang="en-US" b="1"/>
              <a:t>Volume conversions</a:t>
            </a:r>
          </a:p>
          <a:p>
            <a:pPr lvl="1">
              <a:lnSpc>
                <a:spcPct val="120000"/>
              </a:lnSpc>
            </a:pPr>
            <a:r>
              <a:rPr lang="en-US"/>
              <a:t>Used to convert volume into weight</a:t>
            </a:r>
          </a:p>
          <a:p>
            <a:pPr lvl="1">
              <a:lnSpc>
                <a:spcPct val="120000"/>
              </a:lnSpc>
            </a:pPr>
            <a:r>
              <a:rPr lang="en-US"/>
              <a:t>Important because the main unit for metrics and reporting is tons</a:t>
            </a:r>
          </a:p>
          <a:p>
            <a:pPr marL="457200" lvl="1" indent="0">
              <a:lnSpc>
                <a:spcPct val="120000"/>
              </a:lnSpc>
              <a:buNone/>
            </a:pPr>
            <a:endParaRPr lang="en-US"/>
          </a:p>
          <a:p>
            <a:pPr>
              <a:lnSpc>
                <a:spcPct val="120000"/>
              </a:lnSpc>
            </a:pPr>
            <a:r>
              <a:rPr lang="en-US" b="1"/>
              <a:t>Materials without conversions</a:t>
            </a:r>
          </a:p>
          <a:p>
            <a:pPr lvl="1">
              <a:lnSpc>
                <a:spcPct val="120000"/>
              </a:lnSpc>
            </a:pPr>
            <a:r>
              <a:rPr lang="en-US"/>
              <a:t>Cannot use “container size” option</a:t>
            </a:r>
          </a:p>
          <a:p>
            <a:pPr lvl="1">
              <a:lnSpc>
                <a:spcPct val="120000"/>
              </a:lnSpc>
            </a:pPr>
            <a:r>
              <a:rPr lang="en-US"/>
              <a:t>These materials are required to provide a weight</a:t>
            </a:r>
          </a:p>
          <a:p>
            <a:pPr lvl="1">
              <a:lnSpc>
                <a:spcPct val="120000"/>
              </a:lnSpc>
            </a:pPr>
            <a:r>
              <a:rPr lang="en-US"/>
              <a:t>If you need to estimate the weight, there is a way to mark each entry as estimated</a:t>
            </a:r>
          </a:p>
          <a:p>
            <a:pPr>
              <a:lnSpc>
                <a:spcPct val="120000"/>
              </a:lnSpc>
            </a:pP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889287574"/>
              </p:ext>
            </p:extLst>
          </p:nvPr>
        </p:nvGraphicFramePr>
        <p:xfrm>
          <a:off x="6317656" y="2186401"/>
          <a:ext cx="2624753" cy="2828925"/>
        </p:xfrm>
        <a:graphic>
          <a:graphicData uri="http://schemas.openxmlformats.org/drawingml/2006/table">
            <a:tbl>
              <a:tblPr>
                <a:tableStyleId>{5C22544A-7EE6-4342-B048-85BDC9FD1C3A}</a:tableStyleId>
              </a:tblPr>
              <a:tblGrid>
                <a:gridCol w="2624753">
                  <a:extLst>
                    <a:ext uri="{9D8B030D-6E8A-4147-A177-3AD203B41FA5}">
                      <a16:colId xmlns:a16="http://schemas.microsoft.com/office/drawing/2014/main" val="20000"/>
                    </a:ext>
                  </a:extLst>
                </a:gridCol>
              </a:tblGrid>
              <a:tr h="411945">
                <a:tc>
                  <a:txBody>
                    <a:bodyPr/>
                    <a:lstStyle/>
                    <a:p>
                      <a:pPr algn="ctr" fontAlgn="b"/>
                      <a:r>
                        <a:rPr lang="en-US" sz="1800" b="1" i="0" u="none" strike="noStrike">
                          <a:solidFill>
                            <a:schemeClr val="bg1"/>
                          </a:solidFill>
                          <a:effectLst/>
                          <a:latin typeface="Calibri" panose="020F0502020204030204" pitchFamily="34" charset="0"/>
                        </a:rPr>
                        <a:t>Materials without</a:t>
                      </a:r>
                    </a:p>
                    <a:p>
                      <a:pPr algn="ctr" fontAlgn="b"/>
                      <a:r>
                        <a:rPr lang="en-US" sz="1800" b="1" i="0" u="none" strike="noStrike">
                          <a:solidFill>
                            <a:schemeClr val="bg1"/>
                          </a:solidFill>
                          <a:effectLst/>
                          <a:latin typeface="Calibri" panose="020F0502020204030204" pitchFamily="34" charset="0"/>
                        </a:rPr>
                        <a:t> Volume</a:t>
                      </a:r>
                      <a:r>
                        <a:rPr lang="en-US" sz="1800" b="1" i="0" u="none" strike="noStrike" baseline="0">
                          <a:solidFill>
                            <a:schemeClr val="bg1"/>
                          </a:solidFill>
                          <a:effectLst/>
                          <a:latin typeface="Calibri" panose="020F0502020204030204" pitchFamily="34" charset="0"/>
                        </a:rPr>
                        <a:t> Conversions</a:t>
                      </a:r>
                      <a:endParaRPr lang="en-US" sz="1800" b="1" i="0" u="none" strike="noStrike">
                        <a:solidFill>
                          <a:schemeClr val="bg1"/>
                        </a:solidFill>
                        <a:effectLst/>
                        <a:latin typeface="Calibri" panose="020F0502020204030204" pitchFamily="34" charset="0"/>
                      </a:endParaRPr>
                    </a:p>
                  </a:txBody>
                  <a:tcPr marL="9525" marR="9525" marT="9525" marB="0" anchor="ctr">
                    <a:solidFill>
                      <a:srgbClr val="4498D5"/>
                    </a:solidFill>
                  </a:tcPr>
                </a:tc>
                <a:extLst>
                  <a:ext uri="{0D108BD9-81ED-4DB2-BD59-A6C34878D82A}">
                    <a16:rowId xmlns:a16="http://schemas.microsoft.com/office/drawing/2014/main" val="10000"/>
                  </a:ext>
                </a:extLst>
              </a:tr>
              <a:tr h="227594">
                <a:tc>
                  <a:txBody>
                    <a:bodyPr/>
                    <a:lstStyle/>
                    <a:p>
                      <a:pPr algn="ctr" fontAlgn="b"/>
                      <a:r>
                        <a:rPr lang="en-US" sz="1800" u="none" strike="noStrike">
                          <a:effectLst/>
                        </a:rPr>
                        <a:t>Appliances</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227594">
                <a:tc>
                  <a:txBody>
                    <a:bodyPr/>
                    <a:lstStyle/>
                    <a:p>
                      <a:pPr algn="ctr" fontAlgn="b"/>
                      <a:r>
                        <a:rPr lang="en-US" sz="1800" u="none" strike="noStrike">
                          <a:effectLst/>
                        </a:rPr>
                        <a:t>Batteries</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2"/>
                  </a:ext>
                </a:extLst>
              </a:tr>
              <a:tr h="227594">
                <a:tc>
                  <a:txBody>
                    <a:bodyPr/>
                    <a:lstStyle/>
                    <a:p>
                      <a:pPr algn="ctr" fontAlgn="b"/>
                      <a:r>
                        <a:rPr lang="en-US" sz="1800" u="none" strike="noStrike">
                          <a:effectLst/>
                        </a:rPr>
                        <a:t>Electronics</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3"/>
                  </a:ext>
                </a:extLst>
              </a:tr>
              <a:tr h="227594">
                <a:tc>
                  <a:txBody>
                    <a:bodyPr/>
                    <a:lstStyle/>
                    <a:p>
                      <a:pPr algn="ctr" fontAlgn="b"/>
                      <a:r>
                        <a:rPr lang="en-US" sz="1800" u="none" strike="noStrike">
                          <a:effectLst/>
                        </a:rPr>
                        <a:t>Furniture</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4"/>
                  </a:ext>
                </a:extLst>
              </a:tr>
              <a:tr h="227594">
                <a:tc>
                  <a:txBody>
                    <a:bodyPr/>
                    <a:lstStyle/>
                    <a:p>
                      <a:pPr algn="ctr" fontAlgn="b"/>
                      <a:r>
                        <a:rPr lang="en-US" sz="1800" u="none" strike="noStrike">
                          <a:effectLst/>
                        </a:rPr>
                        <a:t>Lamps/Light Bulbs</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5"/>
                  </a:ext>
                </a:extLst>
              </a:tr>
              <a:tr h="227594">
                <a:tc>
                  <a:txBody>
                    <a:bodyPr/>
                    <a:lstStyle/>
                    <a:p>
                      <a:pPr algn="ctr" fontAlgn="ctr"/>
                      <a:r>
                        <a:rPr lang="en-US" sz="1800" u="none" strike="noStrike">
                          <a:effectLst/>
                        </a:rPr>
                        <a:t>Office Supplies</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6"/>
                  </a:ext>
                </a:extLst>
              </a:tr>
              <a:tr h="227594">
                <a:tc>
                  <a:txBody>
                    <a:bodyPr/>
                    <a:lstStyle/>
                    <a:p>
                      <a:pPr algn="ctr" fontAlgn="b"/>
                      <a:r>
                        <a:rPr lang="en-US" sz="1800" u="none" strike="noStrike">
                          <a:effectLst/>
                        </a:rPr>
                        <a:t>Regulated Medical Waste</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7"/>
                  </a:ext>
                </a:extLst>
              </a:tr>
              <a:tr h="227594">
                <a:tc>
                  <a:txBody>
                    <a:bodyPr/>
                    <a:lstStyle/>
                    <a:p>
                      <a:pPr algn="ctr" fontAlgn="b"/>
                      <a:r>
                        <a:rPr lang="en-US" sz="1800" u="none" strike="noStrike">
                          <a:effectLst/>
                        </a:rPr>
                        <a:t>Other</a:t>
                      </a:r>
                      <a:endParaRPr lang="en-US" sz="18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5057060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a:solidFill>
                  <a:srgbClr val="0070C0"/>
                </a:solidFill>
                <a:cs typeface="Univers LT Std 57 Cn"/>
              </a:rPr>
              <a:t>Today’s Agenda</a:t>
            </a:r>
          </a:p>
        </p:txBody>
      </p:sp>
      <p:sp>
        <p:nvSpPr>
          <p:cNvPr id="3" name="Content Placeholder 2"/>
          <p:cNvSpPr>
            <a:spLocks noGrp="1"/>
          </p:cNvSpPr>
          <p:nvPr>
            <p:ph idx="1"/>
          </p:nvPr>
        </p:nvSpPr>
        <p:spPr>
          <a:xfrm>
            <a:off x="628650" y="1531266"/>
            <a:ext cx="7886700" cy="4156075"/>
          </a:xfrm>
        </p:spPr>
        <p:txBody>
          <a:bodyPr/>
          <a:lstStyle/>
          <a:p>
            <a:pPr marL="457200" lvl="1" indent="0">
              <a:buNone/>
            </a:pPr>
            <a:endParaRPr lang="en-US"/>
          </a:p>
          <a:p>
            <a:r>
              <a:rPr lang="en-US" sz="2400"/>
              <a:t>Waste Tracking in Portfolio Manager</a:t>
            </a:r>
          </a:p>
          <a:p>
            <a:pPr lvl="1"/>
            <a:r>
              <a:rPr lang="en-US" sz="2000"/>
              <a:t>Overview and Terminology</a:t>
            </a:r>
          </a:p>
          <a:p>
            <a:pPr lvl="1"/>
            <a:r>
              <a:rPr lang="en-US" sz="2000"/>
              <a:t>Demonstration</a:t>
            </a:r>
          </a:p>
          <a:p>
            <a:pPr marL="457200" lvl="1" indent="0">
              <a:buNone/>
            </a:pPr>
            <a:endParaRPr lang="en-US"/>
          </a:p>
          <a:p>
            <a:r>
              <a:rPr lang="en-US" sz="2400"/>
              <a:t>Q&amp;A Session</a:t>
            </a:r>
          </a:p>
        </p:txBody>
      </p:sp>
    </p:spTree>
    <p:extLst>
      <p:ext uri="{BB962C8B-B14F-4D97-AF65-F5344CB8AC3E}">
        <p14:creationId xmlns:p14="http://schemas.microsoft.com/office/powerpoint/2010/main" val="2338265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2400" b="1">
                <a:solidFill>
                  <a:srgbClr val="0070C0"/>
                </a:solidFill>
                <a:cs typeface="Univers LT Std 57 Cn"/>
              </a:rPr>
              <a:t>Step 4:</a:t>
            </a:r>
            <a:br>
              <a:rPr lang="en-US" sz="2400" b="1">
                <a:solidFill>
                  <a:srgbClr val="0070C0"/>
                </a:solidFill>
                <a:cs typeface="Univers LT Std 57 Cn"/>
              </a:rPr>
            </a:br>
            <a:r>
              <a:rPr lang="en-US" sz="2400" b="1">
                <a:solidFill>
                  <a:srgbClr val="0070C0"/>
                </a:solidFill>
                <a:cs typeface="Univers LT Std 57 Cn"/>
              </a:rPr>
              <a:t>Associate Your Waste Meters</a:t>
            </a:r>
          </a:p>
        </p:txBody>
      </p:sp>
      <p:sp>
        <p:nvSpPr>
          <p:cNvPr id="3" name="Content Placeholder 2"/>
          <p:cNvSpPr>
            <a:spLocks noGrp="1"/>
          </p:cNvSpPr>
          <p:nvPr>
            <p:ph type="subTitle" idx="4294967295"/>
          </p:nvPr>
        </p:nvSpPr>
        <p:spPr>
          <a:xfrm>
            <a:off x="6581775" y="2657475"/>
            <a:ext cx="2562225" cy="2452688"/>
          </a:xfrm>
        </p:spPr>
        <p:txBody>
          <a:bodyPr>
            <a:normAutofit/>
          </a:bodyPr>
          <a:lstStyle/>
          <a:p>
            <a:pPr marL="285750" indent="-285750" algn="l">
              <a:buFont typeface="Arial" panose="020B0604020202020204" pitchFamily="34" charset="0"/>
              <a:buChar char="•"/>
            </a:pPr>
            <a:r>
              <a:rPr lang="en-US" sz="1800"/>
              <a:t>Tell us which meters to add to your total</a:t>
            </a:r>
          </a:p>
          <a:p>
            <a:pPr marL="285750" indent="-285750" algn="l">
              <a:buFont typeface="Arial" panose="020B0604020202020204" pitchFamily="34" charset="0"/>
              <a:buChar char="•"/>
            </a:pPr>
            <a:r>
              <a:rPr lang="en-US" sz="1800"/>
              <a:t>Similar to the process for energy and water</a:t>
            </a:r>
          </a:p>
          <a:p>
            <a:pPr marL="285750" indent="-285750" algn="l">
              <a:buFont typeface="Arial" panose="020B0604020202020204" pitchFamily="34" charset="0"/>
              <a:buChar char="•"/>
            </a:pPr>
            <a:r>
              <a:rPr lang="en-US" sz="1800"/>
              <a:t>Usually, all of your meters will be associated</a:t>
            </a:r>
          </a:p>
          <a:p>
            <a:endParaRPr lang="en-US"/>
          </a:p>
        </p:txBody>
      </p:sp>
      <p:pic>
        <p:nvPicPr>
          <p:cNvPr id="5" name="Picture 4"/>
          <p:cNvPicPr>
            <a:picLocks noChangeAspect="1"/>
          </p:cNvPicPr>
          <p:nvPr/>
        </p:nvPicPr>
        <p:blipFill>
          <a:blip r:embed="rId3"/>
          <a:stretch>
            <a:fillRect/>
          </a:stretch>
        </p:blipFill>
        <p:spPr>
          <a:xfrm>
            <a:off x="628650" y="1472519"/>
            <a:ext cx="5327294" cy="43266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714794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31718" y="187355"/>
            <a:ext cx="6582694" cy="5844448"/>
          </a:xfrm>
          <a:prstGeom prst="rect">
            <a:avLst/>
          </a:prstGeom>
        </p:spPr>
      </p:pic>
    </p:spTree>
    <p:extLst>
      <p:ext uri="{BB962C8B-B14F-4D97-AF65-F5344CB8AC3E}">
        <p14:creationId xmlns:p14="http://schemas.microsoft.com/office/powerpoint/2010/main" val="3322010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502"/>
            <a:ext cx="7886700" cy="1325563"/>
          </a:xfrm>
        </p:spPr>
        <p:txBody>
          <a:bodyPr>
            <a:normAutofit/>
          </a:bodyPr>
          <a:lstStyle/>
          <a:p>
            <a:r>
              <a:rPr lang="en-US" sz="2400" b="1">
                <a:solidFill>
                  <a:srgbClr val="0070C0"/>
                </a:solidFill>
                <a:cs typeface="Univers LT Std 57 Cn"/>
              </a:rPr>
              <a:t>Waste and Material Management Metrics</a:t>
            </a:r>
          </a:p>
        </p:txBody>
      </p:sp>
      <p:sp>
        <p:nvSpPr>
          <p:cNvPr id="3" name="Content Placeholder 2"/>
          <p:cNvSpPr>
            <a:spLocks noGrp="1"/>
          </p:cNvSpPr>
          <p:nvPr>
            <p:ph idx="1"/>
          </p:nvPr>
        </p:nvSpPr>
        <p:spPr>
          <a:xfrm>
            <a:off x="628650" y="951979"/>
            <a:ext cx="8252303" cy="4885149"/>
          </a:xfrm>
        </p:spPr>
        <p:txBody>
          <a:bodyPr>
            <a:noAutofit/>
          </a:bodyPr>
          <a:lstStyle/>
          <a:p>
            <a:pPr>
              <a:lnSpc>
                <a:spcPct val="120000"/>
              </a:lnSpc>
            </a:pPr>
            <a:r>
              <a:rPr lang="en-US" sz="1600" b="1"/>
              <a:t>Overall Aggregate Metrics</a:t>
            </a:r>
          </a:p>
          <a:p>
            <a:pPr lvl="1">
              <a:lnSpc>
                <a:spcPct val="120000"/>
              </a:lnSpc>
            </a:pPr>
            <a:r>
              <a:rPr lang="en-US" sz="1400"/>
              <a:t>Total Waste (Disposed and Diverted)</a:t>
            </a:r>
          </a:p>
          <a:p>
            <a:pPr lvl="1">
              <a:lnSpc>
                <a:spcPct val="120000"/>
              </a:lnSpc>
            </a:pPr>
            <a:r>
              <a:rPr lang="en-US" sz="1400"/>
              <a:t>Total Diverted Materials</a:t>
            </a:r>
          </a:p>
          <a:p>
            <a:pPr lvl="2">
              <a:lnSpc>
                <a:spcPct val="120000"/>
              </a:lnSpc>
            </a:pPr>
            <a:r>
              <a:rPr lang="en-US" sz="1200" u="sng"/>
              <a:t>Includes:</a:t>
            </a:r>
            <a:r>
              <a:rPr lang="en-US" sz="1200"/>
              <a:t> Recycled, Composted, and Donated/Reused Materials Only</a:t>
            </a:r>
          </a:p>
          <a:p>
            <a:pPr lvl="2">
              <a:lnSpc>
                <a:spcPct val="120000"/>
              </a:lnSpc>
            </a:pPr>
            <a:r>
              <a:rPr lang="en-US" sz="1200" u="sng"/>
              <a:t>Does not include:</a:t>
            </a:r>
            <a:r>
              <a:rPr lang="en-US" sz="1200"/>
              <a:t> waste-to-energy because in this case the waste is still destroyed</a:t>
            </a:r>
          </a:p>
          <a:p>
            <a:pPr lvl="1">
              <a:lnSpc>
                <a:spcPct val="120000"/>
              </a:lnSpc>
            </a:pPr>
            <a:r>
              <a:rPr lang="en-US" sz="1400"/>
              <a:t>Total for each management method (e.g. Disposed, Recycled)</a:t>
            </a:r>
          </a:p>
          <a:p>
            <a:pPr lvl="1">
              <a:lnSpc>
                <a:spcPct val="120000"/>
              </a:lnSpc>
            </a:pPr>
            <a:r>
              <a:rPr lang="en-US" sz="1400"/>
              <a:t>Total for each disposal destination (e.g. Landfill, Incineration, Waste-To-Energy)</a:t>
            </a:r>
          </a:p>
          <a:p>
            <a:pPr>
              <a:lnSpc>
                <a:spcPct val="120000"/>
              </a:lnSpc>
            </a:pPr>
            <a:r>
              <a:rPr lang="en-US" sz="1600" b="1"/>
              <a:t>Detailed Metrics each type of waste (e.g. Recycled – Cardboard)</a:t>
            </a:r>
          </a:p>
          <a:p>
            <a:pPr lvl="1">
              <a:lnSpc>
                <a:spcPct val="120000"/>
              </a:lnSpc>
            </a:pPr>
            <a:r>
              <a:rPr lang="en-US" sz="1400"/>
              <a:t>Total Cost and Tons</a:t>
            </a:r>
          </a:p>
          <a:p>
            <a:pPr lvl="1">
              <a:lnSpc>
                <a:spcPct val="120000"/>
              </a:lnSpc>
            </a:pPr>
            <a:r>
              <a:rPr lang="en-US" sz="1400"/>
              <a:t>Estimated Data Flag</a:t>
            </a:r>
          </a:p>
          <a:p>
            <a:pPr>
              <a:lnSpc>
                <a:spcPct val="120000"/>
              </a:lnSpc>
            </a:pPr>
            <a:r>
              <a:rPr lang="en-US" sz="1600" b="1"/>
              <a:t>All metrics can be pulled in a custom report and downloaded to Excel</a:t>
            </a:r>
          </a:p>
          <a:p>
            <a:pPr lvl="1">
              <a:lnSpc>
                <a:spcPct val="120000"/>
              </a:lnSpc>
            </a:pPr>
            <a:r>
              <a:rPr lang="en-US" sz="1400"/>
              <a:t>If you want to create different aggregate metrics you can</a:t>
            </a:r>
          </a:p>
          <a:p>
            <a:pPr lvl="1">
              <a:lnSpc>
                <a:spcPct val="120000"/>
              </a:lnSpc>
            </a:pPr>
            <a:r>
              <a:rPr lang="en-US" sz="1400"/>
              <a:t>Can perform your own calculations for universal waste, energy recovery, or other areas of interest relative to your sustainability goals. </a:t>
            </a:r>
          </a:p>
          <a:p>
            <a:pPr marL="0" indent="0">
              <a:lnSpc>
                <a:spcPct val="120000"/>
              </a:lnSpc>
              <a:buNone/>
            </a:pPr>
            <a:r>
              <a:rPr lang="en-US" sz="1600" b="1" i="1">
                <a:solidFill>
                  <a:srgbClr val="00B050"/>
                </a:solidFill>
                <a:sym typeface="Wingdings" panose="05000000000000000000" pitchFamily="2" charset="2"/>
              </a:rPr>
              <a:t> </a:t>
            </a:r>
            <a:r>
              <a:rPr lang="en-US" sz="1600" b="1" i="1">
                <a:solidFill>
                  <a:srgbClr val="00B050"/>
                </a:solidFill>
              </a:rPr>
              <a:t>The waste data does not impact your ENERGY STAR score or calculated GHG Emissions</a:t>
            </a:r>
          </a:p>
        </p:txBody>
      </p:sp>
    </p:spTree>
    <p:extLst>
      <p:ext uri="{BB962C8B-B14F-4D97-AF65-F5344CB8AC3E}">
        <p14:creationId xmlns:p14="http://schemas.microsoft.com/office/powerpoint/2010/main" val="3127759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4606"/>
            <a:ext cx="7886700" cy="1325563"/>
          </a:xfrm>
        </p:spPr>
        <p:txBody>
          <a:bodyPr>
            <a:normAutofit/>
          </a:bodyPr>
          <a:lstStyle/>
          <a:p>
            <a:r>
              <a:rPr lang="en-US" sz="2400" b="1">
                <a:solidFill>
                  <a:srgbClr val="0070C0"/>
                </a:solidFill>
                <a:latin typeface="Univers LT Std 57 Cn"/>
                <a:cs typeface="Univers LT Std 57 Cn"/>
              </a:rPr>
              <a:t>Helpful Resources</a:t>
            </a:r>
          </a:p>
        </p:txBody>
      </p:sp>
      <p:sp>
        <p:nvSpPr>
          <p:cNvPr id="3" name="Content Placeholder 2"/>
          <p:cNvSpPr>
            <a:spLocks noGrp="1"/>
          </p:cNvSpPr>
          <p:nvPr>
            <p:ph idx="1"/>
          </p:nvPr>
        </p:nvSpPr>
        <p:spPr>
          <a:xfrm>
            <a:off x="628650" y="1042599"/>
            <a:ext cx="8394326" cy="4156075"/>
          </a:xfrm>
        </p:spPr>
        <p:txBody>
          <a:bodyPr>
            <a:noAutofit/>
          </a:bodyPr>
          <a:lstStyle/>
          <a:p>
            <a:r>
              <a:rPr lang="en-US" sz="2400"/>
              <a:t>Waste FAQs</a:t>
            </a:r>
          </a:p>
          <a:p>
            <a:pPr lvl="1"/>
            <a:r>
              <a:rPr lang="en-US" sz="1800">
                <a:hlinkClick r:id="rId3"/>
              </a:rPr>
              <a:t>https://energystar-mesa.force.com/PortfolioManager/s/topic/0TOt00000008fKNGAY/getting-started-with-waste-benchmarking?tabset-ca23c=2</a:t>
            </a:r>
            <a:endParaRPr lang="en-US" sz="1800"/>
          </a:p>
          <a:p>
            <a:pPr marL="457200" lvl="1" indent="0">
              <a:buNone/>
            </a:pPr>
            <a:endParaRPr lang="en-US" sz="1100"/>
          </a:p>
          <a:p>
            <a:r>
              <a:rPr lang="en-US" sz="2400"/>
              <a:t>ENERGY STAR Buildings Training Page</a:t>
            </a:r>
          </a:p>
          <a:p>
            <a:pPr lvl="1"/>
            <a:r>
              <a:rPr lang="en-US" sz="1800">
                <a:hlinkClick r:id="rId4"/>
              </a:rPr>
              <a:t>https://www.energystar.gov/buildings/training</a:t>
            </a:r>
            <a:endParaRPr lang="en-US" sz="1100"/>
          </a:p>
          <a:p>
            <a:r>
              <a:rPr lang="en-US" sz="2400"/>
              <a:t>Managing and Reducing Wastes: A Guide for Commercial Buildings</a:t>
            </a:r>
          </a:p>
          <a:p>
            <a:pPr lvl="1"/>
            <a:r>
              <a:rPr lang="en-US" sz="1800">
                <a:hlinkClick r:id="rId5"/>
              </a:rPr>
              <a:t>https://www.epa.gov/smm/managing-and-reducing-wastes-guide-commercial-buildings</a:t>
            </a:r>
            <a:endParaRPr lang="en-US" sz="1800"/>
          </a:p>
          <a:p>
            <a:pPr marL="457200" lvl="1" indent="0">
              <a:buNone/>
            </a:pPr>
            <a:endParaRPr lang="en-US" sz="1100"/>
          </a:p>
          <a:p>
            <a:r>
              <a:rPr lang="en-US" sz="2400"/>
              <a:t>EPA’s conversion factors for waste</a:t>
            </a:r>
          </a:p>
          <a:p>
            <a:pPr lvl="1"/>
            <a:r>
              <a:rPr lang="en-US" sz="1800">
                <a:hlinkClick r:id="rId6"/>
              </a:rPr>
              <a:t>https://www.epa.gov/smm/volume-weight-conversion-factors-solid-waste</a:t>
            </a:r>
            <a:endParaRPr lang="en-US" sz="1800"/>
          </a:p>
          <a:p>
            <a:pPr lvl="1"/>
            <a:endParaRPr lang="en-US"/>
          </a:p>
          <a:p>
            <a:endParaRPr lang="en-US"/>
          </a:p>
          <a:p>
            <a:endParaRPr lang="en-US"/>
          </a:p>
        </p:txBody>
      </p:sp>
    </p:spTree>
    <p:extLst>
      <p:ext uri="{BB962C8B-B14F-4D97-AF65-F5344CB8AC3E}">
        <p14:creationId xmlns:p14="http://schemas.microsoft.com/office/powerpoint/2010/main" val="999983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solidFill>
                  <a:srgbClr val="0070C0"/>
                </a:solidFill>
                <a:latin typeface="Univers LT Std 57 Cn"/>
                <a:cs typeface="Univers LT Std 57 Cn"/>
              </a:rPr>
              <a:t>Recorded Webinars Available</a:t>
            </a:r>
          </a:p>
        </p:txBody>
      </p:sp>
      <p:sp>
        <p:nvSpPr>
          <p:cNvPr id="5" name="Content Placeholder 2"/>
          <p:cNvSpPr>
            <a:spLocks noGrp="1"/>
          </p:cNvSpPr>
          <p:nvPr>
            <p:ph idx="1"/>
          </p:nvPr>
        </p:nvSpPr>
        <p:spPr>
          <a:xfrm>
            <a:off x="628650" y="1506071"/>
            <a:ext cx="7886700" cy="4598894"/>
          </a:xfrm>
        </p:spPr>
        <p:txBody>
          <a:bodyPr>
            <a:normAutofit/>
          </a:bodyPr>
          <a:lstStyle/>
          <a:p>
            <a:pPr lvl="0"/>
            <a:r>
              <a:rPr lang="en-US" sz="2400">
                <a:hlinkClick r:id="rId3"/>
              </a:rPr>
              <a:t>Rolling Out Waste Tracking Across Your Portfolio </a:t>
            </a:r>
            <a:br>
              <a:rPr lang="en-US" sz="2400" u="sng">
                <a:hlinkClick r:id="rId3"/>
              </a:rPr>
            </a:br>
            <a:endParaRPr lang="en-US" sz="2400" u="sng"/>
          </a:p>
          <a:p>
            <a:pPr lvl="0"/>
            <a:r>
              <a:rPr lang="en-US" sz="2400">
                <a:hlinkClick r:id="rId4"/>
              </a:rPr>
              <a:t>Trends in tracking waste data in Portfolio Manager </a:t>
            </a:r>
            <a:br>
              <a:rPr lang="en-US" sz="2400" u="sng">
                <a:hlinkClick r:id="rId4"/>
              </a:rPr>
            </a:br>
            <a:r>
              <a:rPr lang="en-US" sz="2400"/>
              <a:t> </a:t>
            </a:r>
          </a:p>
          <a:p>
            <a:pPr lvl="0"/>
            <a:r>
              <a:rPr lang="en-US" sz="2400">
                <a:hlinkClick r:id="rId5"/>
              </a:rPr>
              <a:t>Technology Solutions to Waste Tracking</a:t>
            </a:r>
            <a:br>
              <a:rPr lang="en-US" sz="2400" u="sng">
                <a:hlinkClick r:id="rId5"/>
              </a:rPr>
            </a:br>
            <a:endParaRPr lang="en-US" sz="2400"/>
          </a:p>
          <a:p>
            <a:pPr lvl="0"/>
            <a:r>
              <a:rPr lang="en-US" sz="2400">
                <a:hlinkClick r:id="rId6"/>
              </a:rPr>
              <a:t>Waste management: strategies for a successful recycling program</a:t>
            </a:r>
            <a:br>
              <a:rPr lang="en-US" sz="2400" u="sng">
                <a:hlinkClick r:id="rId6"/>
              </a:rPr>
            </a:br>
            <a:endParaRPr lang="en-US" sz="2400"/>
          </a:p>
        </p:txBody>
      </p:sp>
    </p:spTree>
    <p:extLst>
      <p:ext uri="{BB962C8B-B14F-4D97-AF65-F5344CB8AC3E}">
        <p14:creationId xmlns:p14="http://schemas.microsoft.com/office/powerpoint/2010/main" val="3823775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cs typeface="Univers LT Std 57 Cn"/>
              </a:rPr>
              <a:t>Thank you for attending!</a:t>
            </a:r>
          </a:p>
        </p:txBody>
      </p:sp>
      <p:sp>
        <p:nvSpPr>
          <p:cNvPr id="6" name="Rectangle 4"/>
          <p:cNvSpPr txBox="1">
            <a:spLocks/>
          </p:cNvSpPr>
          <p:nvPr/>
        </p:nvSpPr>
        <p:spPr bwMode="auto">
          <a:xfrm>
            <a:off x="685800" y="2133600"/>
            <a:ext cx="7772400" cy="917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eaLnBrk="1" hangingPunct="1"/>
            <a:r>
              <a:rPr lang="en-US">
                <a:solidFill>
                  <a:srgbClr val="6F6F6F"/>
                </a:solidFill>
                <a:latin typeface="+mj-lt"/>
                <a:cs typeface="Univers LT Std 57 Cn"/>
              </a:rPr>
              <a:t>Questions?</a:t>
            </a:r>
          </a:p>
        </p:txBody>
      </p:sp>
      <p:sp>
        <p:nvSpPr>
          <p:cNvPr id="7" name="Rectangle 4"/>
          <p:cNvSpPr txBox="1">
            <a:spLocks/>
          </p:cNvSpPr>
          <p:nvPr/>
        </p:nvSpPr>
        <p:spPr bwMode="auto">
          <a:xfrm>
            <a:off x="762000" y="4114800"/>
            <a:ext cx="7772400"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000" b="1" kern="120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sz="4000" b="1">
                <a:solidFill>
                  <a:schemeClr val="tx1"/>
                </a:solidFill>
                <a:latin typeface="Arial" charset="0"/>
                <a:cs typeface="Arial" charset="0"/>
              </a:defRPr>
            </a:lvl2pPr>
            <a:lvl3pPr algn="l" rtl="0" eaLnBrk="0" fontAlgn="base" hangingPunct="0">
              <a:spcBef>
                <a:spcPct val="0"/>
              </a:spcBef>
              <a:spcAft>
                <a:spcPct val="0"/>
              </a:spcAft>
              <a:defRPr sz="4000" b="1">
                <a:solidFill>
                  <a:schemeClr val="tx1"/>
                </a:solidFill>
                <a:latin typeface="Arial" charset="0"/>
                <a:cs typeface="Arial" charset="0"/>
              </a:defRPr>
            </a:lvl3pPr>
            <a:lvl4pPr algn="l" rtl="0" eaLnBrk="0" fontAlgn="base" hangingPunct="0">
              <a:spcBef>
                <a:spcPct val="0"/>
              </a:spcBef>
              <a:spcAft>
                <a:spcPct val="0"/>
              </a:spcAft>
              <a:defRPr sz="4000" b="1">
                <a:solidFill>
                  <a:schemeClr val="tx1"/>
                </a:solidFill>
                <a:latin typeface="Arial" charset="0"/>
                <a:cs typeface="Arial" charset="0"/>
              </a:defRPr>
            </a:lvl4pPr>
            <a:lvl5pPr algn="l" rtl="0" eaLnBrk="0" fontAlgn="base" hangingPunct="0">
              <a:spcBef>
                <a:spcPct val="0"/>
              </a:spcBef>
              <a:spcAft>
                <a:spcPct val="0"/>
              </a:spcAft>
              <a:defRPr sz="4000" b="1">
                <a:solidFill>
                  <a:schemeClr val="tx1"/>
                </a:solidFill>
                <a:latin typeface="Arial" charset="0"/>
                <a:cs typeface="Arial" charset="0"/>
              </a:defRPr>
            </a:lvl5pPr>
            <a:lvl6pPr marL="457200" algn="l" rtl="0" eaLnBrk="1" fontAlgn="base" hangingPunct="1">
              <a:spcBef>
                <a:spcPct val="0"/>
              </a:spcBef>
              <a:spcAft>
                <a:spcPct val="0"/>
              </a:spcAft>
              <a:defRPr sz="4000" b="1">
                <a:solidFill>
                  <a:schemeClr val="tx1"/>
                </a:solidFill>
                <a:latin typeface="Arial" charset="0"/>
                <a:cs typeface="Arial" charset="0"/>
              </a:defRPr>
            </a:lvl6pPr>
            <a:lvl7pPr marL="914400" algn="l" rtl="0" eaLnBrk="1" fontAlgn="base" hangingPunct="1">
              <a:spcBef>
                <a:spcPct val="0"/>
              </a:spcBef>
              <a:spcAft>
                <a:spcPct val="0"/>
              </a:spcAft>
              <a:defRPr sz="4000" b="1">
                <a:solidFill>
                  <a:schemeClr val="tx1"/>
                </a:solidFill>
                <a:latin typeface="Arial" charset="0"/>
                <a:cs typeface="Arial" charset="0"/>
              </a:defRPr>
            </a:lvl7pPr>
            <a:lvl8pPr marL="1371600" algn="l" rtl="0" eaLnBrk="1" fontAlgn="base" hangingPunct="1">
              <a:spcBef>
                <a:spcPct val="0"/>
              </a:spcBef>
              <a:spcAft>
                <a:spcPct val="0"/>
              </a:spcAft>
              <a:defRPr sz="4000" b="1">
                <a:solidFill>
                  <a:schemeClr val="tx1"/>
                </a:solidFill>
                <a:latin typeface="Arial" charset="0"/>
                <a:cs typeface="Arial" charset="0"/>
              </a:defRPr>
            </a:lvl8pPr>
            <a:lvl9pPr marL="1828800" algn="l" rtl="0" eaLnBrk="1" fontAlgn="base" hangingPunct="1">
              <a:spcBef>
                <a:spcPct val="0"/>
              </a:spcBef>
              <a:spcAft>
                <a:spcPct val="0"/>
              </a:spcAft>
              <a:defRPr sz="4000" b="1">
                <a:solidFill>
                  <a:schemeClr val="tx1"/>
                </a:solidFill>
                <a:latin typeface="Arial" charset="0"/>
                <a:cs typeface="Arial" charset="0"/>
              </a:defRPr>
            </a:lvl9pPr>
          </a:lstStyle>
          <a:p>
            <a:pPr algn="ctr" eaLnBrk="1" hangingPunct="1"/>
            <a:r>
              <a:rPr lang="en-US" sz="2000" b="0">
                <a:solidFill>
                  <a:prstClr val="black">
                    <a:lumMod val="65000"/>
                    <a:lumOff val="35000"/>
                  </a:prstClr>
                </a:solidFill>
                <a:latin typeface="Univers LT Std 57 Cn"/>
                <a:cs typeface="Univers LT Std 57 Cn"/>
              </a:rPr>
              <a:t>If after this webinar you have any questions on Portfolio Manager, contact us at:</a:t>
            </a:r>
            <a:br>
              <a:rPr lang="en-US" sz="2000" b="0">
                <a:solidFill>
                  <a:prstClr val="black">
                    <a:lumMod val="65000"/>
                    <a:lumOff val="35000"/>
                  </a:prstClr>
                </a:solidFill>
                <a:latin typeface="Univers LT Std 57 Cn"/>
                <a:cs typeface="Univers LT Std 57 Cn"/>
              </a:rPr>
            </a:br>
            <a:r>
              <a:rPr lang="en-US" sz="2000" b="0">
                <a:solidFill>
                  <a:prstClr val="black">
                    <a:lumMod val="65000"/>
                    <a:lumOff val="35000"/>
                  </a:prstClr>
                </a:solidFill>
                <a:latin typeface="Univers LT Std 57 Cn"/>
                <a:cs typeface="Univers LT Std 57 Cn"/>
                <a:hlinkClick r:id="rId3"/>
              </a:rPr>
              <a:t>www.energystar.gov/BuildingsHelp</a:t>
            </a:r>
            <a:endParaRPr lang="en-US" sz="2000">
              <a:solidFill>
                <a:prstClr val="black">
                  <a:lumMod val="65000"/>
                  <a:lumOff val="35000"/>
                </a:prstClr>
              </a:solidFill>
              <a:latin typeface="Univers LT Std 57 Cn"/>
              <a:cs typeface="Univers LT Std 57 Cn"/>
            </a:endParaRPr>
          </a:p>
        </p:txBody>
      </p:sp>
    </p:spTree>
    <p:extLst>
      <p:ext uri="{BB962C8B-B14F-4D97-AF65-F5344CB8AC3E}">
        <p14:creationId xmlns:p14="http://schemas.microsoft.com/office/powerpoint/2010/main" val="11608161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628650" y="1249429"/>
            <a:ext cx="4068610" cy="4156075"/>
          </a:xfrm>
        </p:spPr>
        <p:txBody>
          <a:bodyPr>
            <a:noAutofit/>
          </a:bodyPr>
          <a:lstStyle/>
          <a:p>
            <a:pPr marL="0" indent="0" eaLnBrk="1" hangingPunct="1">
              <a:lnSpc>
                <a:spcPct val="130000"/>
              </a:lnSpc>
              <a:buClr>
                <a:schemeClr val="accent1">
                  <a:lumMod val="75000"/>
                </a:schemeClr>
              </a:buClr>
              <a:buNone/>
            </a:pPr>
            <a:r>
              <a:rPr lang="en-US" sz="2200">
                <a:solidFill>
                  <a:srgbClr val="00B0F0"/>
                </a:solidFill>
                <a:latin typeface="Arial" panose="020B0604020202020204" pitchFamily="34" charset="0"/>
                <a:cs typeface="Arial" panose="020B0604020202020204" pitchFamily="34" charset="0"/>
              </a:rPr>
              <a:t>Management Tool</a:t>
            </a:r>
            <a:endParaRPr lang="en-US" sz="800">
              <a:solidFill>
                <a:srgbClr val="00B0F0"/>
              </a:solidFill>
              <a:latin typeface="Arial" panose="020B0604020202020204" pitchFamily="34" charset="0"/>
              <a:cs typeface="Arial" panose="020B0604020202020204" pitchFamily="34" charset="0"/>
            </a:endParaRP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Assess whole building energy and water consumption and waste &amp; materials management</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Track changes in energy, water, waste &amp; materials, greenhouse gas emissions, and cost over time</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Track green power purchasing</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Share/report data with others</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Create custom reports</a:t>
            </a:r>
          </a:p>
          <a:p>
            <a:pPr marL="225425" lvl="1" indent="-225425">
              <a:lnSpc>
                <a:spcPct val="100000"/>
              </a:lnSpc>
              <a:spcBef>
                <a:spcPts val="0"/>
              </a:spcBef>
              <a:spcAft>
                <a:spcPts val="800"/>
              </a:spcAft>
              <a:buClr>
                <a:schemeClr val="accent1">
                  <a:lumMod val="75000"/>
                </a:schemeClr>
              </a:buClr>
              <a:buFont typeface="Arial" panose="020B0604020202020204" pitchFamily="34" charset="0"/>
              <a:buChar char="•"/>
            </a:pPr>
            <a:r>
              <a:rPr lang="en-US" sz="1800">
                <a:solidFill>
                  <a:schemeClr val="tx2"/>
                </a:solidFill>
                <a:latin typeface="Arial" panose="020B0604020202020204" pitchFamily="34" charset="0"/>
                <a:cs typeface="Arial" panose="020B0604020202020204" pitchFamily="34" charset="0"/>
              </a:rPr>
              <a:t>Apply for ENERGY STAR certification</a:t>
            </a:r>
          </a:p>
          <a:p>
            <a:pPr marL="0" indent="0">
              <a:lnSpc>
                <a:spcPct val="130000"/>
              </a:lnSpc>
              <a:buClr>
                <a:schemeClr val="accent1">
                  <a:lumMod val="75000"/>
                </a:schemeClr>
              </a:buClr>
              <a:buNone/>
            </a:pPr>
            <a:endParaRPr lang="en-US" sz="1600">
              <a:solidFill>
                <a:schemeClr val="tx1"/>
              </a:solidFill>
              <a:latin typeface="Univers"/>
              <a:cs typeface="Univers"/>
            </a:endParaRPr>
          </a:p>
        </p:txBody>
      </p:sp>
      <p:sp>
        <p:nvSpPr>
          <p:cNvPr id="2" name="TextBox 1"/>
          <p:cNvSpPr txBox="1"/>
          <p:nvPr/>
        </p:nvSpPr>
        <p:spPr>
          <a:xfrm>
            <a:off x="4950386" y="1249429"/>
            <a:ext cx="3881511" cy="3687163"/>
          </a:xfrm>
          <a:prstGeom prst="rect">
            <a:avLst/>
          </a:prstGeom>
          <a:noFill/>
        </p:spPr>
        <p:txBody>
          <a:bodyPr wrap="square" rtlCol="0">
            <a:spAutoFit/>
          </a:bodyPr>
          <a:lstStyle/>
          <a:p>
            <a:pPr>
              <a:lnSpc>
                <a:spcPct val="130000"/>
              </a:lnSpc>
              <a:spcBef>
                <a:spcPts val="1000"/>
              </a:spcBef>
              <a:buClr>
                <a:schemeClr val="accent1">
                  <a:lumMod val="75000"/>
                </a:schemeClr>
              </a:buClr>
            </a:pPr>
            <a:r>
              <a:rPr lang="en-US" sz="2200">
                <a:solidFill>
                  <a:srgbClr val="00B0F0"/>
                </a:solidFill>
                <a:latin typeface="Arial" panose="020B0604020202020204" pitchFamily="34" charset="0"/>
                <a:cs typeface="Arial" panose="020B0604020202020204" pitchFamily="34" charset="0"/>
              </a:rPr>
              <a:t>Metrics Calculator</a:t>
            </a:r>
            <a:endParaRPr lang="en-US" sz="800">
              <a:solidFill>
                <a:srgbClr val="558ED5"/>
              </a:solidFill>
              <a:latin typeface="Univers"/>
              <a:cs typeface="Univers"/>
            </a:endParaRP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More than 300 metrics available </a:t>
            </a: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Energy consumption (source, site, weather normalized)</a:t>
            </a: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Water consumption (indoor &amp; outdoor)</a:t>
            </a: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Waste &amp; materials management</a:t>
            </a: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Greenhouse gas emissions</a:t>
            </a:r>
          </a:p>
          <a:p>
            <a:pPr marL="225425" lvl="1" indent="-225425">
              <a:spcAft>
                <a:spcPts val="600"/>
              </a:spcAft>
              <a:buClr>
                <a:schemeClr val="accent1">
                  <a:lumMod val="75000"/>
                </a:schemeClr>
              </a:buClr>
              <a:buFont typeface="Arial" panose="020B0604020202020204" pitchFamily="34" charset="0"/>
              <a:buChar char="•"/>
            </a:pPr>
            <a:r>
              <a:rPr lang="en-US">
                <a:solidFill>
                  <a:schemeClr val="tx2"/>
                </a:solidFill>
                <a:latin typeface="Arial" panose="020B0604020202020204" pitchFamily="34" charset="0"/>
                <a:cs typeface="Arial" panose="020B0604020202020204" pitchFamily="34" charset="0"/>
              </a:rPr>
              <a:t>ENERGY STAR 1-to-100 score for energy efficiency (available for many building types)</a:t>
            </a:r>
          </a:p>
        </p:txBody>
      </p:sp>
      <p:sp>
        <p:nvSpPr>
          <p:cNvPr id="3" name="TextBox 2"/>
          <p:cNvSpPr txBox="1"/>
          <p:nvPr/>
        </p:nvSpPr>
        <p:spPr>
          <a:xfrm>
            <a:off x="1689656" y="5254403"/>
            <a:ext cx="5867400" cy="972574"/>
          </a:xfrm>
          <a:prstGeom prst="rect">
            <a:avLst/>
          </a:prstGeom>
          <a:noFill/>
        </p:spPr>
        <p:txBody>
          <a:bodyPr wrap="square" rtlCol="0">
            <a:spAutoFit/>
          </a:bodyPr>
          <a:lstStyle/>
          <a:p>
            <a:pPr algn="ctr">
              <a:lnSpc>
                <a:spcPct val="130000"/>
              </a:lnSpc>
              <a:buClr>
                <a:schemeClr val="accent1">
                  <a:lumMod val="75000"/>
                </a:schemeClr>
              </a:buClr>
            </a:pPr>
            <a:r>
              <a:rPr lang="en-US" sz="2000">
                <a:solidFill>
                  <a:srgbClr val="00B0F0"/>
                </a:solidFill>
                <a:latin typeface="Univers"/>
                <a:cs typeface="Univers"/>
              </a:rPr>
              <a:t>Accessible in a free, online secure platform</a:t>
            </a:r>
          </a:p>
          <a:p>
            <a:pPr marL="0" lvl="1" algn="ctr">
              <a:lnSpc>
                <a:spcPct val="130000"/>
              </a:lnSpc>
              <a:buClr>
                <a:schemeClr val="accent1">
                  <a:lumMod val="75000"/>
                </a:schemeClr>
              </a:buClr>
            </a:pPr>
            <a:r>
              <a:rPr lang="en-US" sz="2400" u="sng">
                <a:solidFill>
                  <a:schemeClr val="bg2">
                    <a:lumMod val="50000"/>
                  </a:schemeClr>
                </a:solidFill>
                <a:latin typeface="Univers"/>
                <a:cs typeface="Univers"/>
                <a:hlinkClick r:id="rId3"/>
              </a:rPr>
              <a:t>www.energystar.gov/portfoliomanager</a:t>
            </a:r>
            <a:endParaRPr lang="en-US" sz="2400">
              <a:solidFill>
                <a:schemeClr val="bg2">
                  <a:lumMod val="50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5524" y="321936"/>
            <a:ext cx="4047243" cy="927493"/>
          </a:xfrm>
          <a:prstGeom prst="rect">
            <a:avLst/>
          </a:prstGeom>
        </p:spPr>
      </p:pic>
    </p:spTree>
    <p:extLst>
      <p:ext uri="{BB962C8B-B14F-4D97-AF65-F5344CB8AC3E}">
        <p14:creationId xmlns:p14="http://schemas.microsoft.com/office/powerpoint/2010/main" val="3304869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950" y="476905"/>
            <a:ext cx="9450540" cy="1325563"/>
          </a:xfrm>
        </p:spPr>
        <p:txBody>
          <a:bodyPr anchor="t">
            <a:noAutofit/>
          </a:bodyPr>
          <a:lstStyle/>
          <a:p>
            <a:r>
              <a:rPr lang="en-US" sz="2400" b="1">
                <a:solidFill>
                  <a:srgbClr val="0070C0"/>
                </a:solidFill>
              </a:rPr>
              <a:t>Benchmarking with Portfolio Manager is the </a:t>
            </a:r>
            <a:br>
              <a:rPr lang="en-US" sz="2400" b="1">
                <a:solidFill>
                  <a:srgbClr val="0070C0"/>
                </a:solidFill>
              </a:rPr>
            </a:br>
            <a:r>
              <a:rPr lang="en-US" sz="2400" b="1">
                <a:solidFill>
                  <a:srgbClr val="0070C0"/>
                </a:solidFill>
              </a:rPr>
              <a:t>Industry Standard</a:t>
            </a:r>
          </a:p>
        </p:txBody>
      </p:sp>
      <p:sp>
        <p:nvSpPr>
          <p:cNvPr id="6" name="Content Placeholder 6"/>
          <p:cNvSpPr>
            <a:spLocks noGrp="1"/>
          </p:cNvSpPr>
          <p:nvPr>
            <p:ph sz="quarter" idx="4294967295"/>
          </p:nvPr>
        </p:nvSpPr>
        <p:spPr>
          <a:xfrm>
            <a:off x="0" y="1335088"/>
            <a:ext cx="3324225" cy="4102100"/>
          </a:xfrm>
        </p:spPr>
        <p:txBody>
          <a:bodyPr>
            <a:normAutofit/>
          </a:bodyPr>
          <a:lstStyle/>
          <a:p>
            <a:pPr marL="457200" lvl="1" indent="0" eaLnBrk="1" hangingPunct="1">
              <a:buNone/>
            </a:pPr>
            <a:endParaRPr lang="en-US" sz="2400"/>
          </a:p>
          <a:p>
            <a:pPr eaLnBrk="1" hangingPunct="1"/>
            <a:endParaRPr lang="en-US" sz="2000"/>
          </a:p>
          <a:p>
            <a:pPr lvl="1" eaLnBrk="1" hangingPunct="1">
              <a:buFont typeface="Wingdings" pitchFamily="2" charset="2"/>
              <a:buNone/>
            </a:pPr>
            <a:endParaRPr lang="en-US" sz="2000">
              <a:solidFill>
                <a:srgbClr val="000000"/>
              </a:solidFill>
              <a:latin typeface="Calibri" pitchFamily="34" charset="0"/>
            </a:endParaRPr>
          </a:p>
        </p:txBody>
      </p:sp>
      <p:sp>
        <p:nvSpPr>
          <p:cNvPr id="3" name="TextBox 2"/>
          <p:cNvSpPr txBox="1"/>
          <p:nvPr/>
        </p:nvSpPr>
        <p:spPr>
          <a:xfrm>
            <a:off x="7010400" y="2524539"/>
            <a:ext cx="914400" cy="914400"/>
          </a:xfrm>
          <a:prstGeom prst="rect">
            <a:avLst/>
          </a:prstGeom>
        </p:spPr>
        <p:txBody>
          <a:bodyPr vert="horz" wrap="none" lIns="91440" tIns="45720" rIns="91440" bIns="45720" rtlCol="0" anchor="ctr">
            <a:normAutofit/>
          </a:bodyPr>
          <a:lstStyle/>
          <a:p>
            <a:pPr marL="0" marR="0" indent="0" algn="ctr" defTabSz="914400" rtl="0" eaLnBrk="1" fontAlgn="auto" latinLnBrk="0" hangingPunct="1">
              <a:lnSpc>
                <a:spcPct val="100000"/>
              </a:lnSpc>
              <a:spcBef>
                <a:spcPct val="0"/>
              </a:spcBef>
              <a:spcAft>
                <a:spcPts val="0"/>
              </a:spcAft>
              <a:buClrTx/>
              <a:buSzTx/>
              <a:buFontTx/>
              <a:buNone/>
              <a:tabLst/>
            </a:pPr>
            <a:endParaRPr kumimoji="0" lang="en-US" sz="3200" b="0" i="0" u="none" strike="noStrike" kern="1200" cap="none" spc="0" normalizeH="0" baseline="0" noProof="0">
              <a:ln>
                <a:noFill/>
              </a:ln>
              <a:solidFill>
                <a:schemeClr val="tx1">
                  <a:lumMod val="50000"/>
                  <a:lumOff val="50000"/>
                </a:schemeClr>
              </a:solidFill>
              <a:effectLst/>
              <a:uLnTx/>
              <a:uFillTx/>
              <a:latin typeface="Arial" pitchFamily="34" charset="0"/>
              <a:ea typeface="+mj-ea"/>
              <a:cs typeface="Arial" pitchFamily="34" charset="0"/>
            </a:endParaRPr>
          </a:p>
        </p:txBody>
      </p:sp>
      <p:grpSp>
        <p:nvGrpSpPr>
          <p:cNvPr id="7" name="Group 6"/>
          <p:cNvGrpSpPr/>
          <p:nvPr/>
        </p:nvGrpSpPr>
        <p:grpSpPr>
          <a:xfrm>
            <a:off x="929830" y="1420812"/>
            <a:ext cx="4612136" cy="4465965"/>
            <a:chOff x="4304913" y="2147605"/>
            <a:chExt cx="3750720" cy="3436020"/>
          </a:xfrm>
        </p:grpSpPr>
        <p:pic>
          <p:nvPicPr>
            <p:cNvPr id="11" name="Picture 5" descr="sunrise_senior_logo03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72202" y="3390921"/>
              <a:ext cx="754786" cy="5209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4304913" y="2147605"/>
              <a:ext cx="3750720" cy="3436020"/>
              <a:chOff x="4273740" y="1929395"/>
              <a:chExt cx="3750720" cy="343602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9994" y="3798343"/>
                <a:ext cx="1224404" cy="139254"/>
              </a:xfrm>
              <a:prstGeom prst="rect">
                <a:avLst/>
              </a:prstGeom>
            </p:spPr>
          </p:pic>
          <p:pic>
            <p:nvPicPr>
              <p:cNvPr id="13" name="Picture 5" descr="JCPenney-Lo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54510" y="3716316"/>
                <a:ext cx="408294" cy="37917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ohls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41104" y="2866733"/>
                <a:ext cx="628112" cy="150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Target_Log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980" y="2328951"/>
                <a:ext cx="336808" cy="41799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verizon-wireless-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9498" y="4076943"/>
                <a:ext cx="579201" cy="2970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9" descr="foodlion_logo"/>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91867" y="1994274"/>
                <a:ext cx="351876" cy="3608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3740" y="3896697"/>
                <a:ext cx="628439" cy="365044"/>
              </a:xfrm>
              <a:prstGeom prst="rect">
                <a:avLst/>
              </a:prstGeom>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62078" y="2289407"/>
                <a:ext cx="530864" cy="15224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96271" y="1933676"/>
                <a:ext cx="528189" cy="311874"/>
              </a:xfrm>
              <a:prstGeom prst="rect">
                <a:avLst/>
              </a:prstGeom>
            </p:spPr>
          </p:pic>
          <p:pic>
            <p:nvPicPr>
              <p:cNvPr id="21" name="Picture 2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61387" y="2925496"/>
                <a:ext cx="900670" cy="189309"/>
              </a:xfrm>
              <a:prstGeom prst="rect">
                <a:avLst/>
              </a:prstGeom>
            </p:spPr>
          </p:pic>
          <p:pic>
            <p:nvPicPr>
              <p:cNvPr id="22" name="Picture 4" descr="CBR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67401" y="4766760"/>
                <a:ext cx="626800" cy="40927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5" descr="hines-logo"/>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305412" y="2648787"/>
                <a:ext cx="606507" cy="1798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7" descr="USA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453653" y="2993325"/>
                <a:ext cx="683851" cy="42168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Transwestern_new_logo"/>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6258" y="2034580"/>
                <a:ext cx="930819" cy="11123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30081" y="4733940"/>
                <a:ext cx="676027" cy="304127"/>
              </a:xfrm>
              <a:prstGeom prst="rect">
                <a:avLst/>
              </a:prstGeom>
            </p:spPr>
          </p:pic>
          <p:pic>
            <p:nvPicPr>
              <p:cNvPr id="27" name="Picture 4" descr="New%20York%20Presbyteria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486219" y="4431825"/>
                <a:ext cx="1097871" cy="1519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providence health"/>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19523" y="2648901"/>
                <a:ext cx="857712" cy="2235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Inova%20Health%20System_logo"/>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006217" y="2442583"/>
                <a:ext cx="617552" cy="2344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6340554" y="3190752"/>
                <a:ext cx="438532" cy="418736"/>
              </a:xfrm>
              <a:prstGeom prst="rect">
                <a:avLst/>
              </a:prstGeom>
            </p:spPr>
          </p:pic>
          <p:pic>
            <p:nvPicPr>
              <p:cNvPr id="31" name="Picture 3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394527" y="5142575"/>
                <a:ext cx="728190" cy="222840"/>
              </a:xfrm>
              <a:prstGeom prst="rect">
                <a:avLst/>
              </a:prstGeom>
            </p:spPr>
          </p:pic>
          <p:pic>
            <p:nvPicPr>
              <p:cNvPr id="32" name="Picture 31"/>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353385" y="1929395"/>
                <a:ext cx="935005" cy="189286"/>
              </a:xfrm>
              <a:prstGeom prst="rect">
                <a:avLst/>
              </a:prstGeom>
            </p:spPr>
          </p:pic>
          <p:pic>
            <p:nvPicPr>
              <p:cNvPr id="33" name="Picture 32"/>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810838" y="2299751"/>
                <a:ext cx="1069646" cy="189286"/>
              </a:xfrm>
              <a:prstGeom prst="rect">
                <a:avLst/>
              </a:prstGeom>
            </p:spPr>
          </p:pic>
        </p:grpSp>
      </p:grpSp>
      <p:pic>
        <p:nvPicPr>
          <p:cNvPr id="35" name="Picture 34">
            <a:extLst>
              <a:ext uri="{FF2B5EF4-FFF2-40B4-BE49-F238E27FC236}">
                <a16:creationId xmlns:a16="http://schemas.microsoft.com/office/drawing/2014/main" id="{9AD36523-CD09-4DF5-9C77-C32D7A1C9B2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073532" y="2668233"/>
            <a:ext cx="3813626" cy="3523790"/>
          </a:xfrm>
          <a:prstGeom prst="rect">
            <a:avLst/>
          </a:prstGeom>
        </p:spPr>
      </p:pic>
    </p:spTree>
    <p:extLst>
      <p:ext uri="{BB962C8B-B14F-4D97-AF65-F5344CB8AC3E}">
        <p14:creationId xmlns:p14="http://schemas.microsoft.com/office/powerpoint/2010/main" val="2375837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7-05 at 4.16.14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600" y="2286000"/>
            <a:ext cx="2912241" cy="2667000"/>
          </a:xfrm>
          <a:prstGeom prst="rect">
            <a:avLst/>
          </a:prstGeom>
          <a:ln>
            <a:solidFill>
              <a:srgbClr val="3DADE7"/>
            </a:solidFill>
          </a:ln>
        </p:spPr>
      </p:pic>
      <p:sp>
        <p:nvSpPr>
          <p:cNvPr id="4" name="Title 5"/>
          <p:cNvSpPr txBox="1">
            <a:spLocks/>
          </p:cNvSpPr>
          <p:nvPr/>
        </p:nvSpPr>
        <p:spPr>
          <a:xfrm>
            <a:off x="384048" y="530352"/>
            <a:ext cx="7886700" cy="597071"/>
          </a:xfrm>
          <a:prstGeom prst="rect">
            <a:avLst/>
          </a:prstGeom>
        </p:spPr>
        <p:txBody>
          <a:bodyPr vert="horz" lIns="91440" tIns="45720" rIns="91440" bIns="45720" rtlCol="0" anchor="ctr" anchorCtr="0">
            <a:normAutofit/>
          </a:bodyPr>
          <a:lstStyle>
            <a:lvl1pPr algn="l" defTabSz="457200" rtl="0" eaLnBrk="1" latinLnBrk="0" hangingPunct="1">
              <a:spcBef>
                <a:spcPct val="0"/>
              </a:spcBef>
              <a:buNone/>
              <a:defRPr sz="2400" b="1" kern="1200" baseline="0">
                <a:solidFill>
                  <a:srgbClr val="0070C0"/>
                </a:solidFill>
                <a:latin typeface="Univers" pitchFamily="34" charset="0"/>
                <a:ea typeface="+mj-ea"/>
                <a:cs typeface="+mj-cs"/>
              </a:defRPr>
            </a:lvl1pPr>
          </a:lstStyle>
          <a:p>
            <a:r>
              <a:rPr lang="en-US"/>
              <a:t>Get Data Into Portfolio Manager </a:t>
            </a:r>
          </a:p>
        </p:txBody>
      </p:sp>
      <p:sp>
        <p:nvSpPr>
          <p:cNvPr id="5" name="AutoShape 4" descr="Image result for excel file"/>
          <p:cNvSpPr>
            <a:spLocks noChangeAspect="1" noChangeArrowheads="1"/>
          </p:cNvSpPr>
          <p:nvPr/>
        </p:nvSpPr>
        <p:spPr bwMode="auto">
          <a:xfrm>
            <a:off x="1259681" y="748903"/>
            <a:ext cx="228600" cy="2286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7" name="Picture 8" descr="http://dnnpro.com/Portals/0/Images/excelTR256.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38196" y="2788721"/>
            <a:ext cx="1401760" cy="1532006"/>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384048" y="1676400"/>
            <a:ext cx="2154518" cy="400110"/>
          </a:xfrm>
          <a:prstGeom prst="rect">
            <a:avLst/>
          </a:prstGeom>
          <a:noFill/>
        </p:spPr>
        <p:txBody>
          <a:bodyPr wrap="square" rtlCol="0">
            <a:spAutoFit/>
          </a:bodyPr>
          <a:lstStyle/>
          <a:p>
            <a:r>
              <a:rPr lang="en-US" sz="2000" b="1">
                <a:solidFill>
                  <a:srgbClr val="595959"/>
                </a:solidFill>
              </a:rPr>
              <a:t>Manual entry</a:t>
            </a:r>
          </a:p>
        </p:txBody>
      </p:sp>
      <p:sp>
        <p:nvSpPr>
          <p:cNvPr id="9" name="TextBox 8"/>
          <p:cNvSpPr txBox="1"/>
          <p:nvPr/>
        </p:nvSpPr>
        <p:spPr>
          <a:xfrm>
            <a:off x="3048000" y="1676400"/>
            <a:ext cx="3182218" cy="400110"/>
          </a:xfrm>
          <a:prstGeom prst="rect">
            <a:avLst/>
          </a:prstGeom>
          <a:noFill/>
        </p:spPr>
        <p:txBody>
          <a:bodyPr wrap="square" rtlCol="0">
            <a:spAutoFit/>
          </a:bodyPr>
          <a:lstStyle/>
          <a:p>
            <a:pPr algn="ctr"/>
            <a:r>
              <a:rPr lang="en-US" sz="2000" b="1">
                <a:solidFill>
                  <a:srgbClr val="595959"/>
                </a:solidFill>
              </a:rPr>
              <a:t>Spreadsheet upload</a:t>
            </a:r>
          </a:p>
        </p:txBody>
      </p:sp>
      <p:sp>
        <p:nvSpPr>
          <p:cNvPr id="10" name="TextBox 9"/>
          <p:cNvSpPr txBox="1"/>
          <p:nvPr/>
        </p:nvSpPr>
        <p:spPr>
          <a:xfrm>
            <a:off x="6894503" y="1676400"/>
            <a:ext cx="2041275" cy="400110"/>
          </a:xfrm>
          <a:prstGeom prst="rect">
            <a:avLst/>
          </a:prstGeom>
          <a:noFill/>
        </p:spPr>
        <p:txBody>
          <a:bodyPr wrap="square" rtlCol="0">
            <a:spAutoFit/>
          </a:bodyPr>
          <a:lstStyle/>
          <a:p>
            <a:r>
              <a:rPr lang="en-US" sz="2000" b="1">
                <a:solidFill>
                  <a:srgbClr val="595959"/>
                </a:solidFill>
              </a:rPr>
              <a:t>Web services</a:t>
            </a:r>
          </a:p>
        </p:txBody>
      </p:sp>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2400" y="2286000"/>
            <a:ext cx="2837321" cy="1892471"/>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63681" y="2286000"/>
            <a:ext cx="2980319" cy="1514995"/>
          </a:xfrm>
          <a:prstGeom prst="rect">
            <a:avLst/>
          </a:prstGeom>
          <a:ln>
            <a:noFill/>
          </a:ln>
          <a:effectLst>
            <a:outerShdw blurRad="292100" dist="139700" dir="2700000" algn="tl" rotWithShape="0">
              <a:srgbClr val="333333">
                <a:alpha val="65000"/>
              </a:srgbClr>
            </a:outerShdw>
          </a:effectLst>
        </p:spPr>
      </p:pic>
      <p:sp>
        <p:nvSpPr>
          <p:cNvPr id="13" name="Arc 12"/>
          <p:cNvSpPr/>
          <p:nvPr/>
        </p:nvSpPr>
        <p:spPr>
          <a:xfrm rot="2588101">
            <a:off x="6737602" y="3417213"/>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p:cNvSpPr/>
          <p:nvPr/>
        </p:nvSpPr>
        <p:spPr>
          <a:xfrm rot="2588101">
            <a:off x="6658030" y="3337642"/>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Arc 14"/>
          <p:cNvSpPr/>
          <p:nvPr/>
        </p:nvSpPr>
        <p:spPr>
          <a:xfrm rot="2588101">
            <a:off x="6571150" y="3254227"/>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Arc 15"/>
          <p:cNvSpPr/>
          <p:nvPr/>
        </p:nvSpPr>
        <p:spPr>
          <a:xfrm rot="19011899" flipH="1">
            <a:off x="7619488" y="3430149"/>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Arc 16"/>
          <p:cNvSpPr/>
          <p:nvPr/>
        </p:nvSpPr>
        <p:spPr>
          <a:xfrm rot="19011899" flipH="1">
            <a:off x="7540708" y="3350891"/>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p:cNvSpPr/>
          <p:nvPr/>
        </p:nvSpPr>
        <p:spPr>
          <a:xfrm rot="19011899" flipH="1">
            <a:off x="7454696" y="3267820"/>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Arc 18"/>
          <p:cNvSpPr/>
          <p:nvPr/>
        </p:nvSpPr>
        <p:spPr>
          <a:xfrm rot="2588101">
            <a:off x="6741954" y="3421566"/>
            <a:ext cx="259150" cy="25915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2588101">
            <a:off x="6662382" y="3341995"/>
            <a:ext cx="418294" cy="418294"/>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Arc 20"/>
          <p:cNvSpPr/>
          <p:nvPr/>
        </p:nvSpPr>
        <p:spPr>
          <a:xfrm rot="2588101">
            <a:off x="6575502" y="3258580"/>
            <a:ext cx="592288" cy="592288"/>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Arc 21"/>
          <p:cNvSpPr/>
          <p:nvPr/>
        </p:nvSpPr>
        <p:spPr>
          <a:xfrm rot="19011899" flipH="1">
            <a:off x="7623838" y="3425791"/>
            <a:ext cx="258080" cy="258080"/>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Arc 22"/>
          <p:cNvSpPr/>
          <p:nvPr/>
        </p:nvSpPr>
        <p:spPr>
          <a:xfrm rot="19011899" flipH="1">
            <a:off x="7545058" y="3346533"/>
            <a:ext cx="416567" cy="416567"/>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19011899" flipH="1">
            <a:off x="7459046" y="3263462"/>
            <a:ext cx="589842" cy="589842"/>
          </a:xfrm>
          <a:prstGeom prst="arc">
            <a:avLst/>
          </a:prstGeom>
          <a:ln w="127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itle 5"/>
          <p:cNvSpPr>
            <a:spLocks noGrp="1"/>
          </p:cNvSpPr>
          <p:nvPr>
            <p:ph type="title"/>
          </p:nvPr>
        </p:nvSpPr>
        <p:spPr>
          <a:xfrm>
            <a:off x="894022" y="5337048"/>
            <a:ext cx="7564178" cy="609600"/>
          </a:xfrm>
        </p:spPr>
        <p:txBody>
          <a:bodyPr>
            <a:noAutofit/>
          </a:bodyPr>
          <a:lstStyle/>
          <a:p>
            <a:r>
              <a:rPr lang="en-US" sz="2800">
                <a:solidFill>
                  <a:srgbClr val="595959"/>
                </a:solidFill>
              </a:rPr>
              <a:t>Choose the best data management method. </a:t>
            </a:r>
          </a:p>
        </p:txBody>
      </p:sp>
    </p:spTree>
    <p:extLst>
      <p:ext uri="{BB962C8B-B14F-4D97-AF65-F5344CB8AC3E}">
        <p14:creationId xmlns:p14="http://schemas.microsoft.com/office/powerpoint/2010/main" val="1682648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2080"/>
            <a:ext cx="7886700" cy="1325563"/>
          </a:xfrm>
        </p:spPr>
        <p:txBody>
          <a:bodyPr>
            <a:normAutofit/>
          </a:bodyPr>
          <a:lstStyle/>
          <a:p>
            <a:r>
              <a:rPr lang="en-US" sz="2400" b="1">
                <a:solidFill>
                  <a:srgbClr val="0070C0"/>
                </a:solidFill>
                <a:cs typeface="Univers LT Std 57 Cn"/>
              </a:rPr>
              <a:t>Waste Tracking: Basic Terminology</a:t>
            </a:r>
          </a:p>
        </p:txBody>
      </p:sp>
      <p:sp>
        <p:nvSpPr>
          <p:cNvPr id="3" name="Content Placeholder 2"/>
          <p:cNvSpPr>
            <a:spLocks noGrp="1"/>
          </p:cNvSpPr>
          <p:nvPr>
            <p:ph idx="1"/>
          </p:nvPr>
        </p:nvSpPr>
        <p:spPr>
          <a:xfrm>
            <a:off x="628649" y="1099117"/>
            <a:ext cx="8152095" cy="4156075"/>
          </a:xfrm>
        </p:spPr>
        <p:txBody>
          <a:bodyPr>
            <a:noAutofit/>
          </a:bodyPr>
          <a:lstStyle/>
          <a:p>
            <a:pPr>
              <a:lnSpc>
                <a:spcPct val="120000"/>
              </a:lnSpc>
            </a:pPr>
            <a:r>
              <a:rPr lang="en-US" sz="1600" b="1"/>
              <a:t>Waste Material Type </a:t>
            </a:r>
            <a:r>
              <a:rPr lang="en-US" sz="1600"/>
              <a:t>– The 29 different categories of materials that you can track (e.g. trash, mixed recyclables, batteries, food scraps, etc.)</a:t>
            </a:r>
          </a:p>
          <a:p>
            <a:pPr>
              <a:lnSpc>
                <a:spcPct val="120000"/>
              </a:lnSpc>
            </a:pPr>
            <a:r>
              <a:rPr lang="en-US" sz="1600" b="1"/>
              <a:t>Waste Management Method </a:t>
            </a:r>
            <a:r>
              <a:rPr lang="en-US" sz="1600"/>
              <a:t>– One of 4 options for how you manage your waste and materials</a:t>
            </a:r>
          </a:p>
          <a:p>
            <a:pPr lvl="1">
              <a:lnSpc>
                <a:spcPct val="120000"/>
              </a:lnSpc>
              <a:spcBef>
                <a:spcPts val="0"/>
              </a:spcBef>
            </a:pPr>
            <a:r>
              <a:rPr lang="en-US" sz="1400"/>
              <a:t>Donated/Reused</a:t>
            </a:r>
          </a:p>
          <a:p>
            <a:pPr lvl="1">
              <a:lnSpc>
                <a:spcPct val="120000"/>
              </a:lnSpc>
              <a:spcBef>
                <a:spcPts val="0"/>
              </a:spcBef>
            </a:pPr>
            <a:r>
              <a:rPr lang="en-US" sz="1400"/>
              <a:t>Recycled</a:t>
            </a:r>
          </a:p>
          <a:p>
            <a:pPr lvl="1">
              <a:lnSpc>
                <a:spcPct val="120000"/>
              </a:lnSpc>
              <a:spcBef>
                <a:spcPts val="0"/>
              </a:spcBef>
            </a:pPr>
            <a:r>
              <a:rPr lang="en-US" sz="1400"/>
              <a:t>Composted</a:t>
            </a:r>
          </a:p>
          <a:p>
            <a:pPr lvl="1">
              <a:lnSpc>
                <a:spcPct val="120000"/>
              </a:lnSpc>
              <a:spcBef>
                <a:spcPts val="0"/>
              </a:spcBef>
            </a:pPr>
            <a:r>
              <a:rPr lang="en-US" sz="1400"/>
              <a:t>Disposed</a:t>
            </a:r>
          </a:p>
          <a:p>
            <a:pPr>
              <a:lnSpc>
                <a:spcPct val="120000"/>
              </a:lnSpc>
            </a:pPr>
            <a:r>
              <a:rPr lang="en-US" sz="1600" b="1"/>
              <a:t>Disposed Waste Destination </a:t>
            </a:r>
            <a:r>
              <a:rPr lang="en-US" sz="1600"/>
              <a:t>– One of 4 options for where your disposed waste (e.g. trash) goes: </a:t>
            </a:r>
          </a:p>
          <a:p>
            <a:pPr lvl="1">
              <a:lnSpc>
                <a:spcPct val="120000"/>
              </a:lnSpc>
            </a:pPr>
            <a:r>
              <a:rPr lang="en-US" sz="1400"/>
              <a:t>Landfill</a:t>
            </a:r>
          </a:p>
          <a:p>
            <a:pPr lvl="1">
              <a:lnSpc>
                <a:spcPct val="120000"/>
              </a:lnSpc>
            </a:pPr>
            <a:r>
              <a:rPr lang="en-US" sz="1400"/>
              <a:t>Incineration</a:t>
            </a:r>
          </a:p>
          <a:p>
            <a:pPr lvl="1">
              <a:lnSpc>
                <a:spcPct val="120000"/>
              </a:lnSpc>
            </a:pPr>
            <a:r>
              <a:rPr lang="en-US" sz="1400"/>
              <a:t>Waste to Energy </a:t>
            </a:r>
            <a:r>
              <a:rPr lang="en-US" sz="1400" i="1"/>
              <a:t>(refers to incineration for energy recovery, not to landfill with gas recovery)</a:t>
            </a:r>
            <a:endParaRPr lang="en-US" sz="1400"/>
          </a:p>
          <a:p>
            <a:pPr lvl="1">
              <a:lnSpc>
                <a:spcPct val="120000"/>
              </a:lnSpc>
            </a:pPr>
            <a:r>
              <a:rPr lang="en-US" sz="1400"/>
              <a:t>Other/Unknown</a:t>
            </a:r>
          </a:p>
          <a:p>
            <a:pPr>
              <a:lnSpc>
                <a:spcPct val="120000"/>
              </a:lnSpc>
            </a:pPr>
            <a:r>
              <a:rPr lang="en-US" sz="1600" b="1"/>
              <a:t>Waste Diversion </a:t>
            </a:r>
            <a:r>
              <a:rPr lang="en-US" sz="1600"/>
              <a:t>– the sum of the Composted, Recycled, and Donated/Reused Materials (i.e. everything that is not disposed)</a:t>
            </a:r>
          </a:p>
        </p:txBody>
      </p:sp>
    </p:spTree>
    <p:extLst>
      <p:ext uri="{BB962C8B-B14F-4D97-AF65-F5344CB8AC3E}">
        <p14:creationId xmlns:p14="http://schemas.microsoft.com/office/powerpoint/2010/main" val="3618757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normAutofit/>
          </a:bodyPr>
          <a:lstStyle/>
          <a:p>
            <a:r>
              <a:rPr lang="en-US"/>
              <a:t>Materials for Tracking</a:t>
            </a:r>
          </a:p>
        </p:txBody>
      </p:sp>
      <p:graphicFrame>
        <p:nvGraphicFramePr>
          <p:cNvPr id="5" name="Table 4"/>
          <p:cNvGraphicFramePr>
            <a:graphicFrameLocks noGrp="1"/>
          </p:cNvGraphicFramePr>
          <p:nvPr>
            <p:extLst>
              <p:ext uri="{D42A27DB-BD31-4B8C-83A1-F6EECF244321}">
                <p14:modId xmlns:p14="http://schemas.microsoft.com/office/powerpoint/2010/main" val="415735678"/>
              </p:ext>
            </p:extLst>
          </p:nvPr>
        </p:nvGraphicFramePr>
        <p:xfrm>
          <a:off x="516436" y="365126"/>
          <a:ext cx="6590943" cy="5702658"/>
        </p:xfrm>
        <a:graphic>
          <a:graphicData uri="http://schemas.openxmlformats.org/drawingml/2006/table">
            <a:tbl>
              <a:tblPr>
                <a:tableStyleId>{5C22544A-7EE6-4342-B048-85BDC9FD1C3A}</a:tableStyleId>
              </a:tblPr>
              <a:tblGrid>
                <a:gridCol w="2999485">
                  <a:extLst>
                    <a:ext uri="{9D8B030D-6E8A-4147-A177-3AD203B41FA5}">
                      <a16:colId xmlns:a16="http://schemas.microsoft.com/office/drawing/2014/main" val="20000"/>
                    </a:ext>
                  </a:extLst>
                </a:gridCol>
                <a:gridCol w="770581">
                  <a:extLst>
                    <a:ext uri="{9D8B030D-6E8A-4147-A177-3AD203B41FA5}">
                      <a16:colId xmlns:a16="http://schemas.microsoft.com/office/drawing/2014/main" val="20001"/>
                    </a:ext>
                  </a:extLst>
                </a:gridCol>
                <a:gridCol w="876602">
                  <a:extLst>
                    <a:ext uri="{9D8B030D-6E8A-4147-A177-3AD203B41FA5}">
                      <a16:colId xmlns:a16="http://schemas.microsoft.com/office/drawing/2014/main" val="20002"/>
                    </a:ext>
                  </a:extLst>
                </a:gridCol>
                <a:gridCol w="912543">
                  <a:extLst>
                    <a:ext uri="{9D8B030D-6E8A-4147-A177-3AD203B41FA5}">
                      <a16:colId xmlns:a16="http://schemas.microsoft.com/office/drawing/2014/main" val="20003"/>
                    </a:ext>
                  </a:extLst>
                </a:gridCol>
                <a:gridCol w="1031732">
                  <a:extLst>
                    <a:ext uri="{9D8B030D-6E8A-4147-A177-3AD203B41FA5}">
                      <a16:colId xmlns:a16="http://schemas.microsoft.com/office/drawing/2014/main" val="20004"/>
                    </a:ext>
                  </a:extLst>
                </a:gridCol>
              </a:tblGrid>
              <a:tr h="346141">
                <a:tc>
                  <a:txBody>
                    <a:bodyPr/>
                    <a:lstStyle/>
                    <a:p>
                      <a:pPr algn="l" fontAlgn="b"/>
                      <a:r>
                        <a:rPr lang="en-US" sz="1050" b="1" u="none" strike="noStrike">
                          <a:solidFill>
                            <a:schemeClr val="bg1"/>
                          </a:solidFill>
                          <a:effectLst/>
                        </a:rPr>
                        <a:t>Waste/Materials</a:t>
                      </a:r>
                      <a:endParaRPr lang="en-US" sz="1050" b="1" i="0" u="none" strike="noStrike">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a:solidFill>
                            <a:schemeClr val="bg1"/>
                          </a:solidFill>
                          <a:effectLst/>
                        </a:rPr>
                        <a:t>Disposed</a:t>
                      </a:r>
                      <a:endParaRPr lang="en-US" sz="1050" b="1" i="0" u="none" strike="noStrike">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a:solidFill>
                            <a:schemeClr val="bg1"/>
                          </a:solidFill>
                          <a:effectLst/>
                        </a:rPr>
                        <a:t>Donated/ Reused</a:t>
                      </a:r>
                      <a:endParaRPr lang="en-US" sz="1050" b="1" i="0" u="none" strike="noStrike">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a:solidFill>
                            <a:schemeClr val="bg1"/>
                          </a:solidFill>
                          <a:effectLst/>
                        </a:rPr>
                        <a:t>Recycled</a:t>
                      </a:r>
                      <a:endParaRPr lang="en-US" sz="1050" b="1" i="0" u="none" strike="noStrike">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tc>
                  <a:txBody>
                    <a:bodyPr/>
                    <a:lstStyle/>
                    <a:p>
                      <a:pPr algn="ctr" fontAlgn="b"/>
                      <a:r>
                        <a:rPr lang="en-US" sz="1050" b="1" u="none" strike="noStrike">
                          <a:solidFill>
                            <a:schemeClr val="bg1"/>
                          </a:solidFill>
                          <a:effectLst/>
                        </a:rPr>
                        <a:t>Composted</a:t>
                      </a:r>
                      <a:endParaRPr lang="en-US" sz="1050" b="1" i="0" u="none" strike="noStrike">
                        <a:solidFill>
                          <a:schemeClr val="bg1"/>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9ED6"/>
                    </a:solidFill>
                  </a:tcPr>
                </a:tc>
                <a:extLst>
                  <a:ext uri="{0D108BD9-81ED-4DB2-BD59-A6C34878D82A}">
                    <a16:rowId xmlns:a16="http://schemas.microsoft.com/office/drawing/2014/main" val="10000"/>
                  </a:ext>
                </a:extLst>
              </a:tr>
              <a:tr h="178942">
                <a:tc>
                  <a:txBody>
                    <a:bodyPr/>
                    <a:lstStyle/>
                    <a:p>
                      <a:pPr algn="l" fontAlgn="b"/>
                      <a:r>
                        <a:rPr lang="en-US" sz="1050" u="none" strike="noStrike">
                          <a:effectLst/>
                        </a:rPr>
                        <a:t>Appliances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1"/>
                  </a:ext>
                </a:extLst>
              </a:tr>
              <a:tr h="178942">
                <a:tc>
                  <a:txBody>
                    <a:bodyPr/>
                    <a:lstStyle/>
                    <a:p>
                      <a:pPr algn="l" fontAlgn="b"/>
                      <a:r>
                        <a:rPr lang="en-US" sz="1050" u="none" strike="noStrike">
                          <a:effectLst/>
                        </a:rPr>
                        <a:t>Batteries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2"/>
                  </a:ext>
                </a:extLst>
              </a:tr>
              <a:tr h="346141">
                <a:tc>
                  <a:txBody>
                    <a:bodyPr/>
                    <a:lstStyle/>
                    <a:p>
                      <a:pPr algn="l" fontAlgn="ctr"/>
                      <a:r>
                        <a:rPr lang="en-US" sz="1050" u="none" strike="noStrike">
                          <a:effectLst/>
                        </a:rPr>
                        <a:t>Beverage Containers (aluminum, glass, plastic)</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3"/>
                  </a:ext>
                </a:extLst>
              </a:tr>
              <a:tr h="178942">
                <a:tc>
                  <a:txBody>
                    <a:bodyPr/>
                    <a:lstStyle/>
                    <a:p>
                      <a:pPr algn="l" fontAlgn="b"/>
                      <a:r>
                        <a:rPr lang="en-US" sz="1050" u="none" strike="noStrike">
                          <a:effectLst/>
                        </a:rPr>
                        <a:t>Building Materials - Carpet/Carpet Padding</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4"/>
                  </a:ext>
                </a:extLst>
              </a:tr>
              <a:tr h="178942">
                <a:tc>
                  <a:txBody>
                    <a:bodyPr/>
                    <a:lstStyle/>
                    <a:p>
                      <a:pPr algn="l" fontAlgn="b"/>
                      <a:r>
                        <a:rPr lang="en-US" sz="1050" u="none" strike="noStrike">
                          <a:effectLst/>
                        </a:rPr>
                        <a:t>Building Materials -</a:t>
                      </a:r>
                      <a:r>
                        <a:rPr lang="en-US" sz="1050" u="none" strike="noStrike" baseline="0">
                          <a:effectLst/>
                        </a:rPr>
                        <a:t> </a:t>
                      </a:r>
                      <a:r>
                        <a:rPr lang="en-US" sz="1050" u="none" strike="noStrike">
                          <a:effectLst/>
                        </a:rPr>
                        <a:t>Concrete</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5"/>
                  </a:ext>
                </a:extLst>
              </a:tr>
              <a:tr h="178942">
                <a:tc>
                  <a:txBody>
                    <a:bodyPr/>
                    <a:lstStyle/>
                    <a:p>
                      <a:pPr algn="l" fontAlgn="b"/>
                      <a:r>
                        <a:rPr lang="en-US" sz="1050" u="none" strike="noStrike">
                          <a:effectLst/>
                        </a:rPr>
                        <a:t>Building Materials - Mixed/Other</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6"/>
                  </a:ext>
                </a:extLst>
              </a:tr>
              <a:tr h="178942">
                <a:tc>
                  <a:txBody>
                    <a:bodyPr/>
                    <a:lstStyle/>
                    <a:p>
                      <a:pPr algn="l" fontAlgn="b"/>
                      <a:r>
                        <a:rPr lang="en-US" sz="1050" u="none" strike="noStrike">
                          <a:effectLst/>
                        </a:rPr>
                        <a:t>Building Materials - Steel</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7"/>
                  </a:ext>
                </a:extLst>
              </a:tr>
              <a:tr h="178942">
                <a:tc>
                  <a:txBody>
                    <a:bodyPr/>
                    <a:lstStyle/>
                    <a:p>
                      <a:pPr algn="l" fontAlgn="b"/>
                      <a:r>
                        <a:rPr lang="en-US" sz="1050" u="none" strike="noStrike">
                          <a:effectLst/>
                        </a:rPr>
                        <a:t>Building Materials - Wood</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8"/>
                  </a:ext>
                </a:extLst>
              </a:tr>
              <a:tr h="178942">
                <a:tc>
                  <a:txBody>
                    <a:bodyPr/>
                    <a:lstStyle/>
                    <a:p>
                      <a:pPr algn="l" fontAlgn="ctr"/>
                      <a:r>
                        <a:rPr lang="en-US" sz="1050" u="none" strike="noStrike">
                          <a:effectLst/>
                        </a:rPr>
                        <a:t>Cardboard/Corrugated Containers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09"/>
                  </a:ext>
                </a:extLst>
              </a:tr>
              <a:tr h="178942">
                <a:tc>
                  <a:txBody>
                    <a:bodyPr/>
                    <a:lstStyle/>
                    <a:p>
                      <a:pPr algn="l" fontAlgn="b"/>
                      <a:r>
                        <a:rPr lang="en-US" sz="1050" u="none" strike="noStrike">
                          <a:effectLst/>
                        </a:rPr>
                        <a:t>Compostable - Mixed/Other</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0"/>
                  </a:ext>
                </a:extLst>
              </a:tr>
              <a:tr h="178942">
                <a:tc>
                  <a:txBody>
                    <a:bodyPr/>
                    <a:lstStyle/>
                    <a:p>
                      <a:pPr algn="l" fontAlgn="b"/>
                      <a:r>
                        <a:rPr lang="en-US" sz="1050" u="none" strike="noStrike">
                          <a:effectLst/>
                        </a:rPr>
                        <a:t>Electronics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1"/>
                  </a:ext>
                </a:extLst>
              </a:tr>
              <a:tr h="178942">
                <a:tc>
                  <a:txBody>
                    <a:bodyPr/>
                    <a:lstStyle/>
                    <a:p>
                      <a:pPr algn="l" fontAlgn="ctr"/>
                      <a:r>
                        <a:rPr lang="en-US" sz="1050" u="none" strike="noStrike">
                          <a:effectLst/>
                        </a:rPr>
                        <a:t>Fats/Oils/Grease</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2"/>
                  </a:ext>
                </a:extLst>
              </a:tr>
              <a:tr h="178942">
                <a:tc>
                  <a:txBody>
                    <a:bodyPr/>
                    <a:lstStyle/>
                    <a:p>
                      <a:pPr algn="l" fontAlgn="b"/>
                      <a:r>
                        <a:rPr lang="en-US" sz="1050" u="none" strike="noStrike">
                          <a:effectLst/>
                        </a:rPr>
                        <a:t>Food/Food Scraps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3"/>
                  </a:ext>
                </a:extLst>
              </a:tr>
              <a:tr h="178942">
                <a:tc>
                  <a:txBody>
                    <a:bodyPr/>
                    <a:lstStyle/>
                    <a:p>
                      <a:pPr algn="l" fontAlgn="b"/>
                      <a:r>
                        <a:rPr lang="en-US" sz="1050" u="none" strike="noStrike">
                          <a:effectLst/>
                        </a:rPr>
                        <a:t>Furniture</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4"/>
                  </a:ext>
                </a:extLst>
              </a:tr>
              <a:tr h="178942">
                <a:tc>
                  <a:txBody>
                    <a:bodyPr/>
                    <a:lstStyle/>
                    <a:p>
                      <a:pPr algn="l" fontAlgn="b"/>
                      <a:r>
                        <a:rPr lang="en-US" sz="1050" u="none" strike="noStrike">
                          <a:effectLst/>
                        </a:rPr>
                        <a:t>Glass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5"/>
                  </a:ext>
                </a:extLst>
              </a:tr>
              <a:tr h="178942">
                <a:tc>
                  <a:txBody>
                    <a:bodyPr/>
                    <a:lstStyle/>
                    <a:p>
                      <a:pPr algn="l" fontAlgn="ctr"/>
                      <a:r>
                        <a:rPr lang="en-US" sz="1050" u="none" strike="noStrike">
                          <a:effectLst/>
                        </a:rPr>
                        <a:t>Grass/Yard Trimmings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6"/>
                  </a:ext>
                </a:extLst>
              </a:tr>
              <a:tr h="178942">
                <a:tc>
                  <a:txBody>
                    <a:bodyPr/>
                    <a:lstStyle/>
                    <a:p>
                      <a:pPr algn="l" fontAlgn="b"/>
                      <a:r>
                        <a:rPr lang="en-US" sz="1050" u="none" strike="noStrike">
                          <a:effectLst/>
                        </a:rPr>
                        <a:t>Lamps/Light Bulbs</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7"/>
                  </a:ext>
                </a:extLst>
              </a:tr>
              <a:tr h="178942">
                <a:tc>
                  <a:txBody>
                    <a:bodyPr/>
                    <a:lstStyle/>
                    <a:p>
                      <a:pPr algn="l" fontAlgn="ctr"/>
                      <a:r>
                        <a:rPr lang="en-US" sz="1050" u="none" strike="noStrike">
                          <a:effectLst/>
                        </a:rPr>
                        <a:t>Mixed Recyclables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8"/>
                  </a:ext>
                </a:extLst>
              </a:tr>
              <a:tr h="178942">
                <a:tc>
                  <a:txBody>
                    <a:bodyPr/>
                    <a:lstStyle/>
                    <a:p>
                      <a:pPr algn="l" fontAlgn="ctr"/>
                      <a:r>
                        <a:rPr lang="en-US" sz="1050" u="none" strike="noStrike">
                          <a:effectLst/>
                        </a:rPr>
                        <a:t>Office Supplies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19"/>
                  </a:ext>
                </a:extLst>
              </a:tr>
              <a:tr h="178942">
                <a:tc>
                  <a:txBody>
                    <a:bodyPr/>
                    <a:lstStyle/>
                    <a:p>
                      <a:pPr algn="l" fontAlgn="ctr"/>
                      <a:r>
                        <a:rPr lang="en-US" sz="1050" u="none" strike="noStrike">
                          <a:effectLst/>
                        </a:rPr>
                        <a:t>Pallets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0"/>
                  </a:ext>
                </a:extLst>
              </a:tr>
              <a:tr h="178942">
                <a:tc>
                  <a:txBody>
                    <a:bodyPr/>
                    <a:lstStyle/>
                    <a:p>
                      <a:pPr algn="l" fontAlgn="ctr"/>
                      <a:r>
                        <a:rPr lang="en-US" sz="1050" u="none" strike="noStrike">
                          <a:effectLst/>
                        </a:rPr>
                        <a:t>Paper - Books</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1"/>
                  </a:ext>
                </a:extLst>
              </a:tr>
              <a:tr h="178942">
                <a:tc>
                  <a:txBody>
                    <a:bodyPr/>
                    <a:lstStyle/>
                    <a:p>
                      <a:pPr algn="l" fontAlgn="ctr"/>
                      <a:r>
                        <a:rPr lang="en-US" sz="1050" u="none" strike="noStrike">
                          <a:effectLst/>
                        </a:rPr>
                        <a:t>Paper - Copy Paper</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2"/>
                  </a:ext>
                </a:extLst>
              </a:tr>
              <a:tr h="178942">
                <a:tc>
                  <a:txBody>
                    <a:bodyPr/>
                    <a:lstStyle/>
                    <a:p>
                      <a:pPr algn="l" fontAlgn="ctr"/>
                      <a:r>
                        <a:rPr lang="en-US" sz="1050" u="none" strike="noStrike">
                          <a:effectLst/>
                        </a:rPr>
                        <a:t>Paper - Mixed</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3"/>
                  </a:ext>
                </a:extLst>
              </a:tr>
              <a:tr h="178942">
                <a:tc>
                  <a:txBody>
                    <a:bodyPr/>
                    <a:lstStyle/>
                    <a:p>
                      <a:pPr algn="l" fontAlgn="ctr"/>
                      <a:r>
                        <a:rPr lang="en-US" sz="1050" u="none" strike="noStrike">
                          <a:effectLst/>
                        </a:rPr>
                        <a:t>Plastics - Mixed</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4"/>
                  </a:ext>
                </a:extLst>
              </a:tr>
              <a:tr h="178942">
                <a:tc>
                  <a:txBody>
                    <a:bodyPr/>
                    <a:lstStyle/>
                    <a:p>
                      <a:pPr algn="l" fontAlgn="ctr"/>
                      <a:r>
                        <a:rPr lang="en-US" sz="1050" u="none" strike="noStrike">
                          <a:effectLst/>
                        </a:rPr>
                        <a:t>Plastics - Wrap/Film</a:t>
                      </a:r>
                      <a:endParaRPr lang="en-US" sz="1050" b="0"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5"/>
                  </a:ext>
                </a:extLst>
              </a:tr>
              <a:tr h="178942">
                <a:tc>
                  <a:txBody>
                    <a:bodyPr/>
                    <a:lstStyle/>
                    <a:p>
                      <a:pPr algn="l" fontAlgn="b"/>
                      <a:r>
                        <a:rPr lang="en-US" sz="1050" u="none" strike="noStrike">
                          <a:effectLst/>
                        </a:rPr>
                        <a:t>Regulated Medical Waste</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6"/>
                  </a:ext>
                </a:extLst>
              </a:tr>
              <a:tr h="178942">
                <a:tc>
                  <a:txBody>
                    <a:bodyPr/>
                    <a:lstStyle/>
                    <a:p>
                      <a:pPr algn="l" fontAlgn="b"/>
                      <a:r>
                        <a:rPr lang="en-US" sz="1050" u="none" strike="noStrike">
                          <a:effectLst/>
                        </a:rPr>
                        <a:t>Textiles/Clothing</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7"/>
                  </a:ext>
                </a:extLst>
              </a:tr>
              <a:tr h="178942">
                <a:tc>
                  <a:txBody>
                    <a:bodyPr/>
                    <a:lstStyle/>
                    <a:p>
                      <a:pPr algn="l" fontAlgn="b"/>
                      <a:r>
                        <a:rPr lang="en-US" sz="1050" u="none" strike="noStrike">
                          <a:effectLst/>
                        </a:rPr>
                        <a:t>Trash </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 </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8"/>
                  </a:ext>
                </a:extLst>
              </a:tr>
              <a:tr h="178942">
                <a:tc>
                  <a:txBody>
                    <a:bodyPr/>
                    <a:lstStyle/>
                    <a:p>
                      <a:pPr algn="l" fontAlgn="b"/>
                      <a:r>
                        <a:rPr lang="en-US" sz="1050" u="none" strike="noStrike">
                          <a:effectLst/>
                        </a:rPr>
                        <a:t>Other</a:t>
                      </a:r>
                      <a:endParaRPr lang="en-US" sz="1050" b="0"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ctr"/>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tc>
                  <a:txBody>
                    <a:bodyPr/>
                    <a:lstStyle/>
                    <a:p>
                      <a:pPr algn="ctr" fontAlgn="b"/>
                      <a:r>
                        <a:rPr lang="en-US" sz="1050" u="none" strike="noStrike">
                          <a:effectLst/>
                        </a:rPr>
                        <a:t>x</a:t>
                      </a:r>
                      <a:endParaRPr lang="en-US" sz="1050" b="1" i="0" u="none" strike="noStrike">
                        <a:solidFill>
                          <a:srgbClr val="000000"/>
                        </a:solidFill>
                        <a:effectLst/>
                        <a:latin typeface="Calibri" panose="020F0502020204030204" pitchFamily="34" charset="0"/>
                      </a:endParaRPr>
                    </a:p>
                  </a:txBody>
                  <a:tcPr marL="45720" marR="5964" marT="596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FAFC"/>
                    </a:solidFill>
                  </a:tcPr>
                </a:tc>
                <a:extLst>
                  <a:ext uri="{0D108BD9-81ED-4DB2-BD59-A6C34878D82A}">
                    <a16:rowId xmlns:a16="http://schemas.microsoft.com/office/drawing/2014/main" val="10029"/>
                  </a:ext>
                </a:extLst>
              </a:tr>
            </a:tbl>
          </a:graphicData>
        </a:graphic>
      </p:graphicFrame>
      <p:sp>
        <p:nvSpPr>
          <p:cNvPr id="6" name="TextBox 5"/>
          <p:cNvSpPr txBox="1"/>
          <p:nvPr/>
        </p:nvSpPr>
        <p:spPr>
          <a:xfrm>
            <a:off x="7176650" y="2339292"/>
            <a:ext cx="1946405" cy="1754326"/>
          </a:xfrm>
          <a:prstGeom prst="rect">
            <a:avLst/>
          </a:prstGeom>
          <a:noFill/>
        </p:spPr>
        <p:txBody>
          <a:bodyPr wrap="square" rtlCol="0">
            <a:spAutoFit/>
          </a:bodyPr>
          <a:lstStyle/>
          <a:p>
            <a:pPr marL="285750" indent="-285750">
              <a:buClr>
                <a:srgbClr val="4498D5"/>
              </a:buClr>
              <a:buFont typeface="Arial"/>
              <a:buChar char="•"/>
            </a:pPr>
            <a:r>
              <a:rPr lang="en-US">
                <a:latin typeface="Univers" pitchFamily="34" charset="0"/>
              </a:rPr>
              <a:t>29 Material Types</a:t>
            </a:r>
          </a:p>
          <a:p>
            <a:pPr>
              <a:buClr>
                <a:srgbClr val="4498D5"/>
              </a:buClr>
              <a:buFont typeface="Arial"/>
            </a:pPr>
            <a:endParaRPr lang="en-US">
              <a:latin typeface="Univers" pitchFamily="34" charset="0"/>
            </a:endParaRPr>
          </a:p>
          <a:p>
            <a:pPr marL="285750" indent="-285750">
              <a:buClr>
                <a:srgbClr val="4498D5"/>
              </a:buClr>
              <a:buFont typeface="Arial"/>
              <a:buChar char="•"/>
            </a:pPr>
            <a:r>
              <a:rPr lang="en-US">
                <a:latin typeface="Univers" pitchFamily="34" charset="0"/>
              </a:rPr>
              <a:t>4 Methods of Management</a:t>
            </a:r>
          </a:p>
          <a:p>
            <a:pPr>
              <a:buClr>
                <a:srgbClr val="4498D5"/>
              </a:buClr>
            </a:pPr>
            <a:endParaRPr lang="en-US">
              <a:solidFill>
                <a:schemeClr val="tx1">
                  <a:lumMod val="65000"/>
                  <a:lumOff val="35000"/>
                </a:schemeClr>
              </a:solidFill>
              <a:latin typeface="Univers" pitchFamily="34" charset="0"/>
            </a:endParaRPr>
          </a:p>
        </p:txBody>
      </p:sp>
    </p:spTree>
    <p:extLst>
      <p:ext uri="{BB962C8B-B14F-4D97-AF65-F5344CB8AC3E}">
        <p14:creationId xmlns:p14="http://schemas.microsoft.com/office/powerpoint/2010/main" val="9016313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400" b="1">
                <a:solidFill>
                  <a:srgbClr val="0070C0"/>
                </a:solidFill>
                <a:cs typeface="Univers LT Std 57 Cn"/>
              </a:rPr>
              <a:t>Methods of Data Entry </a:t>
            </a:r>
          </a:p>
        </p:txBody>
      </p:sp>
      <p:sp>
        <p:nvSpPr>
          <p:cNvPr id="3" name="Content Placeholder 2"/>
          <p:cNvSpPr>
            <a:spLocks noGrp="1"/>
          </p:cNvSpPr>
          <p:nvPr>
            <p:ph idx="1"/>
          </p:nvPr>
        </p:nvSpPr>
        <p:spPr>
          <a:xfrm>
            <a:off x="628650" y="1637735"/>
            <a:ext cx="7886700" cy="4156075"/>
          </a:xfrm>
        </p:spPr>
        <p:txBody>
          <a:bodyPr>
            <a:normAutofit fontScale="70000" lnSpcReduction="20000"/>
          </a:bodyPr>
          <a:lstStyle/>
          <a:p>
            <a:pPr>
              <a:lnSpc>
                <a:spcPct val="120000"/>
              </a:lnSpc>
            </a:pPr>
            <a:r>
              <a:rPr lang="en-US" b="1"/>
              <a:t>Regularly </a:t>
            </a:r>
            <a:r>
              <a:rPr lang="en-US"/>
              <a:t>– Meters for materials that are picked up on an ongoing basis (e.g. weekly pickup of trash and recycling).  There are two basic paths: </a:t>
            </a:r>
          </a:p>
          <a:p>
            <a:pPr lvl="1">
              <a:lnSpc>
                <a:spcPct val="120000"/>
              </a:lnSpc>
            </a:pPr>
            <a:r>
              <a:rPr lang="en-US" u="sng"/>
              <a:t>Measured</a:t>
            </a:r>
            <a:r>
              <a:rPr lang="en-US"/>
              <a:t> – Requires a weight or volume for each entry</a:t>
            </a:r>
          </a:p>
          <a:p>
            <a:pPr lvl="2">
              <a:lnSpc>
                <a:spcPct val="120000"/>
              </a:lnSpc>
            </a:pPr>
            <a:r>
              <a:rPr lang="en-US"/>
              <a:t>Can be marked as “estimated” if it is a weight that the you/your customer estimate on your own</a:t>
            </a:r>
          </a:p>
          <a:p>
            <a:pPr lvl="1">
              <a:lnSpc>
                <a:spcPct val="120000"/>
              </a:lnSpc>
            </a:pPr>
            <a:r>
              <a:rPr lang="en-US" u="sng"/>
              <a:t>Container Size</a:t>
            </a:r>
            <a:r>
              <a:rPr lang="en-US"/>
              <a:t> – Based on the size of the container</a:t>
            </a:r>
          </a:p>
          <a:p>
            <a:pPr lvl="2">
              <a:lnSpc>
                <a:spcPct val="120000"/>
              </a:lnSpc>
            </a:pPr>
            <a:r>
              <a:rPr lang="en-US"/>
              <a:t>You/your customer enters a container size, and specifies the number of times it was emptied and the percent full</a:t>
            </a:r>
          </a:p>
          <a:p>
            <a:pPr>
              <a:lnSpc>
                <a:spcPct val="120000"/>
              </a:lnSpc>
            </a:pPr>
            <a:endParaRPr lang="en-US"/>
          </a:p>
          <a:p>
            <a:pPr>
              <a:lnSpc>
                <a:spcPct val="120000"/>
              </a:lnSpc>
            </a:pPr>
            <a:r>
              <a:rPr lang="en-US" b="1"/>
              <a:t>Intermittently</a:t>
            </a:r>
            <a:r>
              <a:rPr lang="en-US"/>
              <a:t> – Meters for infrequent or 1-time events (e.g. annual donation of electronics, or construction materials).  </a:t>
            </a:r>
          </a:p>
        </p:txBody>
      </p:sp>
    </p:spTree>
    <p:extLst>
      <p:ext uri="{BB962C8B-B14F-4D97-AF65-F5344CB8AC3E}">
        <p14:creationId xmlns:p14="http://schemas.microsoft.com/office/powerpoint/2010/main" val="25691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b="1">
                <a:solidFill>
                  <a:srgbClr val="0070C0"/>
                </a:solidFill>
                <a:cs typeface="Univers LT Std 57 Cn"/>
              </a:rPr>
              <a:t>Let’s take a look!</a:t>
            </a:r>
          </a:p>
        </p:txBody>
      </p:sp>
      <p:sp>
        <p:nvSpPr>
          <p:cNvPr id="3" name="Content Placeholder 2"/>
          <p:cNvSpPr>
            <a:spLocks noGrp="1"/>
          </p:cNvSpPr>
          <p:nvPr>
            <p:ph idx="1"/>
          </p:nvPr>
        </p:nvSpPr>
        <p:spPr>
          <a:xfrm>
            <a:off x="628650" y="1690689"/>
            <a:ext cx="7886700" cy="4156075"/>
          </a:xfrm>
        </p:spPr>
        <p:txBody>
          <a:bodyPr/>
          <a:lstStyle/>
          <a:p>
            <a:r>
              <a:rPr lang="en-US" sz="2400"/>
              <a:t>Setting Up Waste Tracking in Portfolio Manager</a:t>
            </a:r>
          </a:p>
          <a:p>
            <a:pPr lvl="1"/>
            <a:r>
              <a:rPr lang="en-US" sz="2000"/>
              <a:t>Adding “meters” to properties</a:t>
            </a:r>
          </a:p>
          <a:p>
            <a:pPr lvl="1"/>
            <a:r>
              <a:rPr lang="en-US" sz="2000"/>
              <a:t>Adding data to meters</a:t>
            </a:r>
          </a:p>
          <a:p>
            <a:pPr lvl="1"/>
            <a:endParaRPr lang="en-US" sz="2000"/>
          </a:p>
          <a:p>
            <a:r>
              <a:rPr lang="en-US" sz="2400"/>
              <a:t>Assessing Waste Performance</a:t>
            </a:r>
          </a:p>
          <a:p>
            <a:pPr lvl="1"/>
            <a:r>
              <a:rPr lang="en-US" sz="2000"/>
              <a:t>Waste tab</a:t>
            </a:r>
          </a:p>
          <a:p>
            <a:pPr lvl="1"/>
            <a:r>
              <a:rPr lang="en-US" sz="2000"/>
              <a:t>Summary tab</a:t>
            </a:r>
          </a:p>
          <a:p>
            <a:pPr lvl="1"/>
            <a:r>
              <a:rPr lang="en-US" sz="2000"/>
              <a:t>Performance Highlights Report</a:t>
            </a:r>
          </a:p>
          <a:p>
            <a:pPr lvl="1"/>
            <a:r>
              <a:rPr lang="en-US" sz="2000"/>
              <a:t>Waste Report</a:t>
            </a:r>
          </a:p>
          <a:p>
            <a:pPr lvl="1"/>
            <a:r>
              <a:rPr lang="en-US" sz="2000"/>
              <a:t>Custom Report</a:t>
            </a:r>
          </a:p>
          <a:p>
            <a:pPr lvl="1"/>
            <a:endParaRPr lang="en-US"/>
          </a:p>
        </p:txBody>
      </p:sp>
    </p:spTree>
    <p:extLst>
      <p:ext uri="{BB962C8B-B14F-4D97-AF65-F5344CB8AC3E}">
        <p14:creationId xmlns:p14="http://schemas.microsoft.com/office/powerpoint/2010/main" val="597729157"/>
      </p:ext>
    </p:extLst>
  </p:cSld>
  <p:clrMapOvr>
    <a:masterClrMapping/>
  </p:clrMapOvr>
</p:sld>
</file>

<file path=ppt/theme/theme1.xml><?xml version="1.0" encoding="utf-8"?>
<a:theme xmlns:a="http://schemas.openxmlformats.org/drawingml/2006/main" name="Theme1">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95E964FC-1E2F-469D-BF3B-14D9C11F142C}" vid="{91126271-E12C-4F2A-B98C-491B5DF403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Custom 1">
      <a:dk1>
        <a:sysClr val="windowText" lastClr="000000"/>
      </a:dk1>
      <a:lt1>
        <a:sysClr val="window" lastClr="FFFFFF"/>
      </a:lt1>
      <a:dk2>
        <a:srgbClr val="9B9F9E"/>
      </a:dk2>
      <a:lt2>
        <a:srgbClr val="EEECE1"/>
      </a:lt2>
      <a:accent1>
        <a:srgbClr val="3DADE7"/>
      </a:accent1>
      <a:accent2>
        <a:srgbClr val="EA6125"/>
      </a:accent2>
      <a:accent3>
        <a:srgbClr val="86C33F"/>
      </a:accent3>
      <a:accent4>
        <a:srgbClr val="1A5CA9"/>
      </a:accent4>
      <a:accent5>
        <a:srgbClr val="43ABA0"/>
      </a:accent5>
      <a:accent6>
        <a:srgbClr val="F4A927"/>
      </a:accent6>
      <a:hlink>
        <a:srgbClr val="0000FF"/>
      </a:hlink>
      <a:folHlink>
        <a:srgbClr val="A02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EPA">
  <a:themeElements>
    <a:clrScheme name="Custom 1">
      <a:dk1>
        <a:sysClr val="windowText" lastClr="000000"/>
      </a:dk1>
      <a:lt1>
        <a:sysClr val="window" lastClr="FFFFFF"/>
      </a:lt1>
      <a:dk2>
        <a:srgbClr val="9B9F9E"/>
      </a:dk2>
      <a:lt2>
        <a:srgbClr val="EEECE1"/>
      </a:lt2>
      <a:accent1>
        <a:srgbClr val="3DADE7"/>
      </a:accent1>
      <a:accent2>
        <a:srgbClr val="EA6125"/>
      </a:accent2>
      <a:accent3>
        <a:srgbClr val="86C33F"/>
      </a:accent3>
      <a:accent4>
        <a:srgbClr val="1A5CA9"/>
      </a:accent4>
      <a:accent5>
        <a:srgbClr val="43ABA0"/>
      </a:accent5>
      <a:accent6>
        <a:srgbClr val="F4A927"/>
      </a:accent6>
      <a:hlink>
        <a:srgbClr val="0000FF"/>
      </a:hlink>
      <a:folHlink>
        <a:srgbClr val="A02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EPA" id="{3D30D8F7-3BAB-414C-A1A4-DA8B14843E0B}" vid="{C31DF455-A7C6-453D-BEF3-9A7FE2F977C6}"/>
    </a:ext>
  </a:extLst>
</a:theme>
</file>

<file path=ppt/theme/theme5.xml><?xml version="1.0" encoding="utf-8"?>
<a:theme xmlns:a="http://schemas.openxmlformats.org/drawingml/2006/main" name="Office Theme">
  <a:themeElements>
    <a:clrScheme name="Custom 1">
      <a:dk1>
        <a:sysClr val="windowText" lastClr="000000"/>
      </a:dk1>
      <a:lt1>
        <a:sysClr val="window" lastClr="FFFFFF"/>
      </a:lt1>
      <a:dk2>
        <a:srgbClr val="9B9F9E"/>
      </a:dk2>
      <a:lt2>
        <a:srgbClr val="EEECE1"/>
      </a:lt2>
      <a:accent1>
        <a:srgbClr val="3DADE7"/>
      </a:accent1>
      <a:accent2>
        <a:srgbClr val="EA6125"/>
      </a:accent2>
      <a:accent3>
        <a:srgbClr val="86C33F"/>
      </a:accent3>
      <a:accent4>
        <a:srgbClr val="1A5CA9"/>
      </a:accent4>
      <a:accent5>
        <a:srgbClr val="43ABA0"/>
      </a:accent5>
      <a:accent6>
        <a:srgbClr val="F4A927"/>
      </a:accent6>
      <a:hlink>
        <a:srgbClr val="0000FF"/>
      </a:hlink>
      <a:folHlink>
        <a:srgbClr val="A02B8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e52980a2-dbed-478a-8dba-5d4bc33a3536">
      <UserInfo>
        <DisplayName/>
        <AccountId xsi:nil="true"/>
        <AccountType/>
      </UserInfo>
    </SharedWithUsers>
    <MediaLengthInSeconds xmlns="62092bed-6584-4a6d-8a03-5ea7f3d54d16" xsi:nil="true"/>
    <TaxCatchAll xmlns="fa6a9aea-fb0f-4ddd-aff8-712634b7d5fe" xsi:nil="true"/>
    <lcf76f155ced4ddcb4097134ff3c332f xmlns="62092bed-6584-4a6d-8a03-5ea7f3d54d1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FE1EE5F6C01984FA631B55C10ACCB37" ma:contentTypeVersion="15" ma:contentTypeDescription="Create a new document." ma:contentTypeScope="" ma:versionID="72a11556bea55b4af180cc939c7efa76">
  <xsd:schema xmlns:xsd="http://www.w3.org/2001/XMLSchema" xmlns:xs="http://www.w3.org/2001/XMLSchema" xmlns:p="http://schemas.microsoft.com/office/2006/metadata/properties" xmlns:ns2="62092bed-6584-4a6d-8a03-5ea7f3d54d16" xmlns:ns3="e52980a2-dbed-478a-8dba-5d4bc33a3536" xmlns:ns4="fa6a9aea-fb0f-4ddd-aff8-712634b7d5fe" targetNamespace="http://schemas.microsoft.com/office/2006/metadata/properties" ma:root="true" ma:fieldsID="cb5a0eb9bd49d5731f6d176085fcf089" ns2:_="" ns3:_="" ns4:_="">
    <xsd:import namespace="62092bed-6584-4a6d-8a03-5ea7f3d54d16"/>
    <xsd:import namespace="e52980a2-dbed-478a-8dba-5d4bc33a3536"/>
    <xsd:import namespace="fa6a9aea-fb0f-4ddd-aff8-712634b7d5f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092bed-6584-4a6d-8a03-5ea7f3d54d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52980a2-dbed-478a-8dba-5d4bc33a3536"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a6a9aea-fb0f-4ddd-aff8-712634b7d5fe"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be22bbca-1cb8-4b41-b4b7-cf04f902cc62}" ma:internalName="TaxCatchAll" ma:showField="CatchAllData" ma:web="e52980a2-dbed-478a-8dba-5d4bc33a353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33D6C6-3F6C-482A-8E35-7D5D6CEA6CEC}">
  <ds:schemaRefs>
    <ds:schemaRef ds:uri="http://schemas.microsoft.com/sharepoint/v3/contenttype/forms"/>
  </ds:schemaRefs>
</ds:datastoreItem>
</file>

<file path=customXml/itemProps2.xml><?xml version="1.0" encoding="utf-8"?>
<ds:datastoreItem xmlns:ds="http://schemas.openxmlformats.org/officeDocument/2006/customXml" ds:itemID="{0FBD0337-1B30-4D33-B7FA-F4E352C9260D}">
  <ds:schemaRefs>
    <ds:schemaRef ds:uri="62092bed-6584-4a6d-8a03-5ea7f3d54d16"/>
    <ds:schemaRef ds:uri="691da85d-1f82-4e29-9c57-0a8ebdf47f97"/>
    <ds:schemaRef ds:uri="e52980a2-dbed-478a-8dba-5d4bc33a3536"/>
    <ds:schemaRef ds:uri="fa6a9aea-fb0f-4ddd-aff8-712634b7d5fe"/>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7882C1B4-E20E-4A43-A38A-9D85A3CA4894}">
  <ds:schemaRefs>
    <ds:schemaRef ds:uri="62092bed-6584-4a6d-8a03-5ea7f3d54d16"/>
    <ds:schemaRef ds:uri="e52980a2-dbed-478a-8dba-5d4bc33a3536"/>
    <ds:schemaRef ds:uri="fa6a9aea-fb0f-4ddd-aff8-712634b7d5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Theme1</Template>
  <TotalTime>4</TotalTime>
  <Words>3560</Words>
  <Application>Microsoft Office PowerPoint</Application>
  <PresentationFormat>On-screen Show (4:3)</PresentationFormat>
  <Paragraphs>451</Paragraphs>
  <Slides>25</Slides>
  <Notes>25</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25</vt:i4>
      </vt:variant>
    </vt:vector>
  </HeadingPairs>
  <TitlesOfParts>
    <vt:vector size="36" baseType="lpstr">
      <vt:lpstr>Arial</vt:lpstr>
      <vt:lpstr>Arial Narrow</vt:lpstr>
      <vt:lpstr>Calibri</vt:lpstr>
      <vt:lpstr>Univers</vt:lpstr>
      <vt:lpstr>Univers LT Std 57 Cn</vt:lpstr>
      <vt:lpstr>Wingdings</vt:lpstr>
      <vt:lpstr>Theme1</vt:lpstr>
      <vt:lpstr>Office Theme</vt:lpstr>
      <vt:lpstr>2_Office Theme</vt:lpstr>
      <vt:lpstr>EPA</vt:lpstr>
      <vt:lpstr>Office Theme</vt:lpstr>
      <vt:lpstr>How to Track Waste and Materials in Portfolio Manager®</vt:lpstr>
      <vt:lpstr>Today’s Agenda</vt:lpstr>
      <vt:lpstr>PowerPoint Presentation</vt:lpstr>
      <vt:lpstr>Benchmarking with Portfolio Manager is the  Industry Standard</vt:lpstr>
      <vt:lpstr>Choose the best data management method. </vt:lpstr>
      <vt:lpstr>Waste Tracking: Basic Terminology</vt:lpstr>
      <vt:lpstr>Materials for Tracking</vt:lpstr>
      <vt:lpstr>Methods of Data Entry </vt:lpstr>
      <vt:lpstr>Let’s take a look!</vt:lpstr>
      <vt:lpstr>PowerPoint Presentation</vt:lpstr>
      <vt:lpstr>PowerPoint Presentation</vt:lpstr>
      <vt:lpstr>PowerPoint Presentation</vt:lpstr>
      <vt:lpstr>Your Organization May Already be Benchmarking</vt:lpstr>
      <vt:lpstr>Step 1:  Select Material &amp; Management Method</vt:lpstr>
      <vt:lpstr>Step 2: Indicate Meter Type</vt:lpstr>
      <vt:lpstr>Meter Type Options</vt:lpstr>
      <vt:lpstr>Step 3: Enter Monthly Data</vt:lpstr>
      <vt:lpstr>Data Required by Meter Types</vt:lpstr>
      <vt:lpstr>Volume Conversions</vt:lpstr>
      <vt:lpstr>Step 4: Associate Your Waste Meters</vt:lpstr>
      <vt:lpstr>PowerPoint Presentation</vt:lpstr>
      <vt:lpstr>Waste and Material Management Metrics</vt:lpstr>
      <vt:lpstr>Helpful Resources</vt:lpstr>
      <vt:lpstr>Recorded Webinars Available</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Glatting, Stacy</dc:creator>
  <cp:lastModifiedBy>Loprinzo, Samantha</cp:lastModifiedBy>
  <cp:revision>1</cp:revision>
  <cp:lastPrinted>2018-02-21T17:36:31Z</cp:lastPrinted>
  <dcterms:created xsi:type="dcterms:W3CDTF">2018-02-20T13:29:36Z</dcterms:created>
  <dcterms:modified xsi:type="dcterms:W3CDTF">2022-07-06T00:57:44Z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0x010100DFE1EE5F6C01984FA631B55C10ACCB37</vt:lpwstr>
  </property>
  <property fmtid="{D5CDD505-2E9C-101B-9397-08002B2CF9AE}" pid="3" name="Order">
    <vt:lpwstr>1574000.00000000</vt:lpwstr>
  </property>
  <property fmtid="{D5CDD505-2E9C-101B-9397-08002B2CF9AE}" pid="4" name="ComplianceAssetId">
    <vt:lpwstr/>
  </property>
  <property fmtid="{D5CDD505-2E9C-101B-9397-08002B2CF9AE}" pid="5" name="_ExtendedDescription">
    <vt:lpwstr/>
  </property>
  <property fmtid="{D5CDD505-2E9C-101B-9397-08002B2CF9AE}" pid="6" name="TriggerFlowInfo">
    <vt:lpwstr/>
  </property>
  <property fmtid="{D5CDD505-2E9C-101B-9397-08002B2CF9AE}" pid="7" name="MediaServiceImageTags">
    <vt:lpwstr/>
  </property>
</Properties>
</file>