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customXml/itemProps87.xml" ContentType="application/vnd.openxmlformats-officedocument.customXmlProperties+xml"/>
  <Override PartName="/customXml/itemProps88.xml" ContentType="application/vnd.openxmlformats-officedocument.customXmlProperties+xml"/>
  <Override PartName="/customXml/itemProps89.xml" ContentType="application/vnd.openxmlformats-officedocument.customXmlProperties+xml"/>
  <Override PartName="/customXml/itemProps90.xml" ContentType="application/vnd.openxmlformats-officedocument.customXmlProperties+xml"/>
  <Override PartName="/customXml/itemProps91.xml" ContentType="application/vnd.openxmlformats-officedocument.customXmlProperties+xml"/>
  <Override PartName="/customXml/itemProps92.xml" ContentType="application/vnd.openxmlformats-officedocument.customXmlProperties+xml"/>
  <Override PartName="/customXml/itemProps93.xml" ContentType="application/vnd.openxmlformats-officedocument.customXmlProperties+xml"/>
  <Override PartName="/customXml/itemProps94.xml" ContentType="application/vnd.openxmlformats-officedocument.customXmlProperties+xml"/>
  <Override PartName="/customXml/itemProps95.xml" ContentType="application/vnd.openxmlformats-officedocument.customXmlProperties+xml"/>
  <Override PartName="/customXml/itemProps96.xml" ContentType="application/vnd.openxmlformats-officedocument.customXmlProperties+xml"/>
  <Override PartName="/customXml/itemProps97.xml" ContentType="application/vnd.openxmlformats-officedocument.customXmlProperties+xml"/>
  <Override PartName="/customXml/itemProps98.xml" ContentType="application/vnd.openxmlformats-officedocument.customXmlProperties+xml"/>
  <Override PartName="/customXml/itemProps99.xml" ContentType="application/vnd.openxmlformats-officedocument.customXmlProperties+xml"/>
  <Override PartName="/customXml/itemProps100.xml" ContentType="application/vnd.openxmlformats-officedocument.customXmlProperties+xml"/>
  <Override PartName="/customXml/itemProps101.xml" ContentType="application/vnd.openxmlformats-officedocument.customXmlProperties+xml"/>
  <Override PartName="/customXml/itemProps102.xml" ContentType="application/vnd.openxmlformats-officedocument.customXmlProperties+xml"/>
  <Override PartName="/customXml/itemProps103.xml" ContentType="application/vnd.openxmlformats-officedocument.customXmlProperties+xml"/>
  <Override PartName="/customXml/itemProps104.xml" ContentType="application/vnd.openxmlformats-officedocument.customXmlProperties+xml"/>
  <Override PartName="/customXml/itemProps105.xml" ContentType="application/vnd.openxmlformats-officedocument.customXmlProperties+xml"/>
  <Override PartName="/customXml/itemProps106.xml" ContentType="application/vnd.openxmlformats-officedocument.customXmlProperties+xml"/>
  <Override PartName="/customXml/itemProps107.xml" ContentType="application/vnd.openxmlformats-officedocument.customXmlProperties+xml"/>
  <Override PartName="/customXml/itemProps10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activeX/activeX1.xml" ContentType="application/vnd.ms-office.activeX+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7.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8.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9.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09"/>
    <p:sldMasterId id="2147483681" r:id="rId110"/>
    <p:sldMasterId id="2147483693" r:id="rId111"/>
    <p:sldMasterId id="2147483705" r:id="rId112"/>
    <p:sldMasterId id="2147483718" r:id="rId113"/>
    <p:sldMasterId id="2147483746" r:id="rId114"/>
    <p:sldMasterId id="2147483759" r:id="rId115"/>
    <p:sldMasterId id="2147483787" r:id="rId116"/>
    <p:sldMasterId id="2147483799" r:id="rId117"/>
    <p:sldMasterId id="2147483812" r:id="rId118"/>
  </p:sldMasterIdLst>
  <p:notesMasterIdLst>
    <p:notesMasterId r:id="rId215"/>
  </p:notesMasterIdLst>
  <p:handoutMasterIdLst>
    <p:handoutMasterId r:id="rId216"/>
  </p:handoutMasterIdLst>
  <p:sldIdLst>
    <p:sldId id="388" r:id="rId119"/>
    <p:sldId id="403" r:id="rId120"/>
    <p:sldId id="415" r:id="rId121"/>
    <p:sldId id="430" r:id="rId122"/>
    <p:sldId id="431" r:id="rId123"/>
    <p:sldId id="432" r:id="rId124"/>
    <p:sldId id="394" r:id="rId125"/>
    <p:sldId id="392" r:id="rId126"/>
    <p:sldId id="409" r:id="rId127"/>
    <p:sldId id="408" r:id="rId128"/>
    <p:sldId id="412" r:id="rId129"/>
    <p:sldId id="406" r:id="rId130"/>
    <p:sldId id="397" r:id="rId131"/>
    <p:sldId id="398" r:id="rId132"/>
    <p:sldId id="429" r:id="rId133"/>
    <p:sldId id="399" r:id="rId134"/>
    <p:sldId id="401" r:id="rId135"/>
    <p:sldId id="395" r:id="rId136"/>
    <p:sldId id="416" r:id="rId137"/>
    <p:sldId id="433" r:id="rId138"/>
    <p:sldId id="434" r:id="rId139"/>
    <p:sldId id="435" r:id="rId140"/>
    <p:sldId id="436" r:id="rId141"/>
    <p:sldId id="437" r:id="rId142"/>
    <p:sldId id="438" r:id="rId143"/>
    <p:sldId id="439" r:id="rId144"/>
    <p:sldId id="440" r:id="rId145"/>
    <p:sldId id="441" r:id="rId146"/>
    <p:sldId id="442" r:id="rId147"/>
    <p:sldId id="443" r:id="rId148"/>
    <p:sldId id="506" r:id="rId149"/>
    <p:sldId id="519" r:id="rId150"/>
    <p:sldId id="520" r:id="rId151"/>
    <p:sldId id="521" r:id="rId152"/>
    <p:sldId id="522" r:id="rId153"/>
    <p:sldId id="523" r:id="rId154"/>
    <p:sldId id="524" r:id="rId155"/>
    <p:sldId id="525" r:id="rId156"/>
    <p:sldId id="507" r:id="rId157"/>
    <p:sldId id="454" r:id="rId158"/>
    <p:sldId id="455" r:id="rId159"/>
    <p:sldId id="456" r:id="rId160"/>
    <p:sldId id="457" r:id="rId161"/>
    <p:sldId id="458" r:id="rId162"/>
    <p:sldId id="459" r:id="rId163"/>
    <p:sldId id="460" r:id="rId164"/>
    <p:sldId id="461" r:id="rId165"/>
    <p:sldId id="462" r:id="rId166"/>
    <p:sldId id="463" r:id="rId167"/>
    <p:sldId id="464" r:id="rId168"/>
    <p:sldId id="465" r:id="rId169"/>
    <p:sldId id="466" r:id="rId170"/>
    <p:sldId id="467" r:id="rId171"/>
    <p:sldId id="468" r:id="rId172"/>
    <p:sldId id="469" r:id="rId173"/>
    <p:sldId id="470" r:id="rId174"/>
    <p:sldId id="471" r:id="rId175"/>
    <p:sldId id="418" r:id="rId176"/>
    <p:sldId id="472" r:id="rId177"/>
    <p:sldId id="473" r:id="rId178"/>
    <p:sldId id="474" r:id="rId179"/>
    <p:sldId id="475" r:id="rId180"/>
    <p:sldId id="476" r:id="rId181"/>
    <p:sldId id="423" r:id="rId182"/>
    <p:sldId id="477" r:id="rId183"/>
    <p:sldId id="478" r:id="rId184"/>
    <p:sldId id="479" r:id="rId185"/>
    <p:sldId id="480" r:id="rId186"/>
    <p:sldId id="481" r:id="rId187"/>
    <p:sldId id="482" r:id="rId188"/>
    <p:sldId id="483" r:id="rId189"/>
    <p:sldId id="509" r:id="rId190"/>
    <p:sldId id="484" r:id="rId191"/>
    <p:sldId id="485" r:id="rId192"/>
    <p:sldId id="486" r:id="rId193"/>
    <p:sldId id="487" r:id="rId194"/>
    <p:sldId id="488" r:id="rId195"/>
    <p:sldId id="510" r:id="rId196"/>
    <p:sldId id="511" r:id="rId197"/>
    <p:sldId id="512" r:id="rId198"/>
    <p:sldId id="513" r:id="rId199"/>
    <p:sldId id="514" r:id="rId200"/>
    <p:sldId id="515" r:id="rId201"/>
    <p:sldId id="516" r:id="rId202"/>
    <p:sldId id="517" r:id="rId203"/>
    <p:sldId id="518" r:id="rId204"/>
    <p:sldId id="425" r:id="rId205"/>
    <p:sldId id="497" r:id="rId206"/>
    <p:sldId id="498" r:id="rId207"/>
    <p:sldId id="499" r:id="rId208"/>
    <p:sldId id="500" r:id="rId209"/>
    <p:sldId id="501" r:id="rId210"/>
    <p:sldId id="502" r:id="rId211"/>
    <p:sldId id="503" r:id="rId212"/>
    <p:sldId id="504" r:id="rId213"/>
    <p:sldId id="505" r:id="rId21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1BB"/>
    <a:srgbClr val="00B8B0"/>
    <a:srgbClr val="2E9DEF"/>
    <a:srgbClr val="01526F"/>
    <a:srgbClr val="EE383E"/>
    <a:srgbClr val="2CB34A"/>
    <a:srgbClr val="FCB619"/>
    <a:srgbClr val="95C9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69557" autoAdjust="0"/>
  </p:normalViewPr>
  <p:slideViewPr>
    <p:cSldViewPr snapToGrid="0">
      <p:cViewPr varScale="1">
        <p:scale>
          <a:sx n="50" d="100"/>
          <a:sy n="50" d="100"/>
        </p:scale>
        <p:origin x="1566" y="42"/>
      </p:cViewPr>
      <p:guideLst/>
    </p:cSldViewPr>
  </p:slideViewPr>
  <p:notesTextViewPr>
    <p:cViewPr>
      <p:scale>
        <a:sx n="1" d="1"/>
        <a:sy n="1" d="1"/>
      </p:scale>
      <p:origin x="0" y="0"/>
    </p:cViewPr>
  </p:notesTextViewPr>
  <p:notesViewPr>
    <p:cSldViewPr snapToGrid="0">
      <p:cViewPr varScale="1">
        <p:scale>
          <a:sx n="53" d="100"/>
          <a:sy n="53" d="100"/>
        </p:scale>
        <p:origin x="1674" y="8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Master" Target="slideMasters/slideMaster9.xml"/><Relationship Id="rId21" Type="http://schemas.openxmlformats.org/officeDocument/2006/relationships/customXml" Target="../customXml/item21.xml"/><Relationship Id="rId42" Type="http://schemas.openxmlformats.org/officeDocument/2006/relationships/customXml" Target="../customXml/item42.xml"/><Relationship Id="rId63" Type="http://schemas.openxmlformats.org/officeDocument/2006/relationships/customXml" Target="../customXml/item63.xml"/><Relationship Id="rId84" Type="http://schemas.openxmlformats.org/officeDocument/2006/relationships/customXml" Target="../customXml/item84.xml"/><Relationship Id="rId138" Type="http://schemas.openxmlformats.org/officeDocument/2006/relationships/slide" Target="slides/slide20.xml"/><Relationship Id="rId159" Type="http://schemas.openxmlformats.org/officeDocument/2006/relationships/slide" Target="slides/slide41.xml"/><Relationship Id="rId170" Type="http://schemas.openxmlformats.org/officeDocument/2006/relationships/slide" Target="slides/slide52.xml"/><Relationship Id="rId191" Type="http://schemas.openxmlformats.org/officeDocument/2006/relationships/slide" Target="slides/slide73.xml"/><Relationship Id="rId205" Type="http://schemas.openxmlformats.org/officeDocument/2006/relationships/slide" Target="slides/slide87.xml"/><Relationship Id="rId107" Type="http://schemas.openxmlformats.org/officeDocument/2006/relationships/customXml" Target="../customXml/item107.xml"/><Relationship Id="rId11" Type="http://schemas.openxmlformats.org/officeDocument/2006/relationships/customXml" Target="../customXml/item11.xml"/><Relationship Id="rId32" Type="http://schemas.openxmlformats.org/officeDocument/2006/relationships/customXml" Target="../customXml/item32.xml"/><Relationship Id="rId53" Type="http://schemas.openxmlformats.org/officeDocument/2006/relationships/customXml" Target="../customXml/item53.xml"/><Relationship Id="rId74" Type="http://schemas.openxmlformats.org/officeDocument/2006/relationships/customXml" Target="../customXml/item74.xml"/><Relationship Id="rId128" Type="http://schemas.openxmlformats.org/officeDocument/2006/relationships/slide" Target="slides/slide10.xml"/><Relationship Id="rId149" Type="http://schemas.openxmlformats.org/officeDocument/2006/relationships/slide" Target="slides/slide31.xml"/><Relationship Id="rId5" Type="http://schemas.openxmlformats.org/officeDocument/2006/relationships/customXml" Target="../customXml/item5.xml"/><Relationship Id="rId90" Type="http://schemas.openxmlformats.org/officeDocument/2006/relationships/customXml" Target="../customXml/item90.xml"/><Relationship Id="rId95" Type="http://schemas.openxmlformats.org/officeDocument/2006/relationships/customXml" Target="../customXml/item95.xml"/><Relationship Id="rId160" Type="http://schemas.openxmlformats.org/officeDocument/2006/relationships/slide" Target="slides/slide42.xml"/><Relationship Id="rId165" Type="http://schemas.openxmlformats.org/officeDocument/2006/relationships/slide" Target="slides/slide47.xml"/><Relationship Id="rId181" Type="http://schemas.openxmlformats.org/officeDocument/2006/relationships/slide" Target="slides/slide63.xml"/><Relationship Id="rId186" Type="http://schemas.openxmlformats.org/officeDocument/2006/relationships/slide" Target="slides/slide68.xml"/><Relationship Id="rId216" Type="http://schemas.openxmlformats.org/officeDocument/2006/relationships/handoutMaster" Target="handoutMasters/handoutMaster1.xml"/><Relationship Id="rId211" Type="http://schemas.openxmlformats.org/officeDocument/2006/relationships/slide" Target="slides/slide93.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customXml" Target="../customXml/item43.xml"/><Relationship Id="rId48" Type="http://schemas.openxmlformats.org/officeDocument/2006/relationships/customXml" Target="../customXml/item48.xml"/><Relationship Id="rId64" Type="http://schemas.openxmlformats.org/officeDocument/2006/relationships/customXml" Target="../customXml/item64.xml"/><Relationship Id="rId69" Type="http://schemas.openxmlformats.org/officeDocument/2006/relationships/customXml" Target="../customXml/item69.xml"/><Relationship Id="rId113" Type="http://schemas.openxmlformats.org/officeDocument/2006/relationships/slideMaster" Target="slideMasters/slideMaster5.xml"/><Relationship Id="rId118" Type="http://schemas.openxmlformats.org/officeDocument/2006/relationships/slideMaster" Target="slideMasters/slideMaster10.xml"/><Relationship Id="rId134" Type="http://schemas.openxmlformats.org/officeDocument/2006/relationships/slide" Target="slides/slide16.xml"/><Relationship Id="rId139" Type="http://schemas.openxmlformats.org/officeDocument/2006/relationships/slide" Target="slides/slide21.xml"/><Relationship Id="rId80" Type="http://schemas.openxmlformats.org/officeDocument/2006/relationships/customXml" Target="../customXml/item80.xml"/><Relationship Id="rId85" Type="http://schemas.openxmlformats.org/officeDocument/2006/relationships/customXml" Target="../customXml/item85.xml"/><Relationship Id="rId150" Type="http://schemas.openxmlformats.org/officeDocument/2006/relationships/slide" Target="slides/slide32.xml"/><Relationship Id="rId155" Type="http://schemas.openxmlformats.org/officeDocument/2006/relationships/slide" Target="slides/slide37.xml"/><Relationship Id="rId171" Type="http://schemas.openxmlformats.org/officeDocument/2006/relationships/slide" Target="slides/slide53.xml"/><Relationship Id="rId176" Type="http://schemas.openxmlformats.org/officeDocument/2006/relationships/slide" Target="slides/slide58.xml"/><Relationship Id="rId192" Type="http://schemas.openxmlformats.org/officeDocument/2006/relationships/slide" Target="slides/slide74.xml"/><Relationship Id="rId197" Type="http://schemas.openxmlformats.org/officeDocument/2006/relationships/slide" Target="slides/slide79.xml"/><Relationship Id="rId206" Type="http://schemas.openxmlformats.org/officeDocument/2006/relationships/slide" Target="slides/slide88.xml"/><Relationship Id="rId201" Type="http://schemas.openxmlformats.org/officeDocument/2006/relationships/slide" Target="slides/slide83.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customXml" Target="../customXml/item103.xml"/><Relationship Id="rId108" Type="http://schemas.openxmlformats.org/officeDocument/2006/relationships/customXml" Target="../customXml/item108.xml"/><Relationship Id="rId124" Type="http://schemas.openxmlformats.org/officeDocument/2006/relationships/slide" Target="slides/slide6.xml"/><Relationship Id="rId129" Type="http://schemas.openxmlformats.org/officeDocument/2006/relationships/slide" Target="slides/slide11.xml"/><Relationship Id="rId54" Type="http://schemas.openxmlformats.org/officeDocument/2006/relationships/customXml" Target="../customXml/item54.xml"/><Relationship Id="rId70" Type="http://schemas.openxmlformats.org/officeDocument/2006/relationships/customXml" Target="../customXml/item70.xml"/><Relationship Id="rId75" Type="http://schemas.openxmlformats.org/officeDocument/2006/relationships/customXml" Target="../customXml/item75.xml"/><Relationship Id="rId91" Type="http://schemas.openxmlformats.org/officeDocument/2006/relationships/customXml" Target="../customXml/item91.xml"/><Relationship Id="rId96" Type="http://schemas.openxmlformats.org/officeDocument/2006/relationships/customXml" Target="../customXml/item96.xml"/><Relationship Id="rId140" Type="http://schemas.openxmlformats.org/officeDocument/2006/relationships/slide" Target="slides/slide22.xml"/><Relationship Id="rId145" Type="http://schemas.openxmlformats.org/officeDocument/2006/relationships/slide" Target="slides/slide27.xml"/><Relationship Id="rId161" Type="http://schemas.openxmlformats.org/officeDocument/2006/relationships/slide" Target="slides/slide43.xml"/><Relationship Id="rId166" Type="http://schemas.openxmlformats.org/officeDocument/2006/relationships/slide" Target="slides/slide48.xml"/><Relationship Id="rId182" Type="http://schemas.openxmlformats.org/officeDocument/2006/relationships/slide" Target="slides/slide64.xml"/><Relationship Id="rId187" Type="http://schemas.openxmlformats.org/officeDocument/2006/relationships/slide" Target="slides/slide69.xml"/><Relationship Id="rId217"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customXml" Target="../customXml/item6.xml"/><Relationship Id="rId212" Type="http://schemas.openxmlformats.org/officeDocument/2006/relationships/slide" Target="slides/slide94.xml"/><Relationship Id="rId23" Type="http://schemas.openxmlformats.org/officeDocument/2006/relationships/customXml" Target="../customXml/item23.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slideMaster" Target="slideMasters/slideMaster6.xml"/><Relationship Id="rId119" Type="http://schemas.openxmlformats.org/officeDocument/2006/relationships/slide" Target="slides/slide1.xml"/><Relationship Id="rId44" Type="http://schemas.openxmlformats.org/officeDocument/2006/relationships/customXml" Target="../customXml/item44.xml"/><Relationship Id="rId60" Type="http://schemas.openxmlformats.org/officeDocument/2006/relationships/customXml" Target="../customXml/item60.xml"/><Relationship Id="rId65" Type="http://schemas.openxmlformats.org/officeDocument/2006/relationships/customXml" Target="../customXml/item65.xml"/><Relationship Id="rId81" Type="http://schemas.openxmlformats.org/officeDocument/2006/relationships/customXml" Target="../customXml/item81.xml"/><Relationship Id="rId86" Type="http://schemas.openxmlformats.org/officeDocument/2006/relationships/customXml" Target="../customXml/item86.xml"/><Relationship Id="rId130" Type="http://schemas.openxmlformats.org/officeDocument/2006/relationships/slide" Target="slides/slide12.xml"/><Relationship Id="rId135" Type="http://schemas.openxmlformats.org/officeDocument/2006/relationships/slide" Target="slides/slide17.xml"/><Relationship Id="rId151" Type="http://schemas.openxmlformats.org/officeDocument/2006/relationships/slide" Target="slides/slide33.xml"/><Relationship Id="rId156" Type="http://schemas.openxmlformats.org/officeDocument/2006/relationships/slide" Target="slides/slide38.xml"/><Relationship Id="rId177" Type="http://schemas.openxmlformats.org/officeDocument/2006/relationships/slide" Target="slides/slide59.xml"/><Relationship Id="rId198" Type="http://schemas.openxmlformats.org/officeDocument/2006/relationships/slide" Target="slides/slide80.xml"/><Relationship Id="rId172" Type="http://schemas.openxmlformats.org/officeDocument/2006/relationships/slide" Target="slides/slide54.xml"/><Relationship Id="rId193" Type="http://schemas.openxmlformats.org/officeDocument/2006/relationships/slide" Target="slides/slide75.xml"/><Relationship Id="rId202" Type="http://schemas.openxmlformats.org/officeDocument/2006/relationships/slide" Target="slides/slide84.xml"/><Relationship Id="rId207" Type="http://schemas.openxmlformats.org/officeDocument/2006/relationships/slide" Target="slides/slide8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slideMaster" Target="slideMasters/slideMaster1.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customXml" Target="../customXml/item76.xml"/><Relationship Id="rId97" Type="http://schemas.openxmlformats.org/officeDocument/2006/relationships/customXml" Target="../customXml/item97.xml"/><Relationship Id="rId104" Type="http://schemas.openxmlformats.org/officeDocument/2006/relationships/customXml" Target="../customXml/item104.xml"/><Relationship Id="rId120" Type="http://schemas.openxmlformats.org/officeDocument/2006/relationships/slide" Target="slides/slide2.xml"/><Relationship Id="rId125" Type="http://schemas.openxmlformats.org/officeDocument/2006/relationships/slide" Target="slides/slide7.xml"/><Relationship Id="rId141" Type="http://schemas.openxmlformats.org/officeDocument/2006/relationships/slide" Target="slides/slide23.xml"/><Relationship Id="rId146" Type="http://schemas.openxmlformats.org/officeDocument/2006/relationships/slide" Target="slides/slide28.xml"/><Relationship Id="rId167" Type="http://schemas.openxmlformats.org/officeDocument/2006/relationships/slide" Target="slides/slide49.xml"/><Relationship Id="rId188" Type="http://schemas.openxmlformats.org/officeDocument/2006/relationships/slide" Target="slides/slide70.xml"/><Relationship Id="rId7" Type="http://schemas.openxmlformats.org/officeDocument/2006/relationships/customXml" Target="../customXml/item7.xml"/><Relationship Id="rId71" Type="http://schemas.openxmlformats.org/officeDocument/2006/relationships/customXml" Target="../customXml/item71.xml"/><Relationship Id="rId92" Type="http://schemas.openxmlformats.org/officeDocument/2006/relationships/customXml" Target="../customXml/item92.xml"/><Relationship Id="rId162" Type="http://schemas.openxmlformats.org/officeDocument/2006/relationships/slide" Target="slides/slide44.xml"/><Relationship Id="rId183" Type="http://schemas.openxmlformats.org/officeDocument/2006/relationships/slide" Target="slides/slide65.xml"/><Relationship Id="rId213" Type="http://schemas.openxmlformats.org/officeDocument/2006/relationships/slide" Target="slides/slide95.xml"/><Relationship Id="rId218"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customXml" Target="../customXml/item87.xml"/><Relationship Id="rId110" Type="http://schemas.openxmlformats.org/officeDocument/2006/relationships/slideMaster" Target="slideMasters/slideMaster2.xml"/><Relationship Id="rId115" Type="http://schemas.openxmlformats.org/officeDocument/2006/relationships/slideMaster" Target="slideMasters/slideMaster7.xml"/><Relationship Id="rId131" Type="http://schemas.openxmlformats.org/officeDocument/2006/relationships/slide" Target="slides/slide13.xml"/><Relationship Id="rId136" Type="http://schemas.openxmlformats.org/officeDocument/2006/relationships/slide" Target="slides/slide18.xml"/><Relationship Id="rId157" Type="http://schemas.openxmlformats.org/officeDocument/2006/relationships/slide" Target="slides/slide39.xml"/><Relationship Id="rId178" Type="http://schemas.openxmlformats.org/officeDocument/2006/relationships/slide" Target="slides/slide60.xml"/><Relationship Id="rId61" Type="http://schemas.openxmlformats.org/officeDocument/2006/relationships/customXml" Target="../customXml/item61.xml"/><Relationship Id="rId82" Type="http://schemas.openxmlformats.org/officeDocument/2006/relationships/customXml" Target="../customXml/item82.xml"/><Relationship Id="rId152" Type="http://schemas.openxmlformats.org/officeDocument/2006/relationships/slide" Target="slides/slide34.xml"/><Relationship Id="rId173" Type="http://schemas.openxmlformats.org/officeDocument/2006/relationships/slide" Target="slides/slide55.xml"/><Relationship Id="rId194" Type="http://schemas.openxmlformats.org/officeDocument/2006/relationships/slide" Target="slides/slide76.xml"/><Relationship Id="rId199" Type="http://schemas.openxmlformats.org/officeDocument/2006/relationships/slide" Target="slides/slide81.xml"/><Relationship Id="rId203" Type="http://schemas.openxmlformats.org/officeDocument/2006/relationships/slide" Target="slides/slide85.xml"/><Relationship Id="rId208" Type="http://schemas.openxmlformats.org/officeDocument/2006/relationships/slide" Target="slides/slide90.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customXml" Target="../customXml/item77.xml"/><Relationship Id="rId100" Type="http://schemas.openxmlformats.org/officeDocument/2006/relationships/customXml" Target="../customXml/item100.xml"/><Relationship Id="rId105" Type="http://schemas.openxmlformats.org/officeDocument/2006/relationships/customXml" Target="../customXml/item105.xml"/><Relationship Id="rId126" Type="http://schemas.openxmlformats.org/officeDocument/2006/relationships/slide" Target="slides/slide8.xml"/><Relationship Id="rId147" Type="http://schemas.openxmlformats.org/officeDocument/2006/relationships/slide" Target="slides/slide29.xml"/><Relationship Id="rId168" Type="http://schemas.openxmlformats.org/officeDocument/2006/relationships/slide" Target="slides/slide50.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customXml" Target="../customXml/item93.xml"/><Relationship Id="rId98" Type="http://schemas.openxmlformats.org/officeDocument/2006/relationships/customXml" Target="../customXml/item98.xml"/><Relationship Id="rId121" Type="http://schemas.openxmlformats.org/officeDocument/2006/relationships/slide" Target="slides/slide3.xml"/><Relationship Id="rId142" Type="http://schemas.openxmlformats.org/officeDocument/2006/relationships/slide" Target="slides/slide24.xml"/><Relationship Id="rId163" Type="http://schemas.openxmlformats.org/officeDocument/2006/relationships/slide" Target="slides/slide45.xml"/><Relationship Id="rId184" Type="http://schemas.openxmlformats.org/officeDocument/2006/relationships/slide" Target="slides/slide66.xml"/><Relationship Id="rId189" Type="http://schemas.openxmlformats.org/officeDocument/2006/relationships/slide" Target="slides/slide71.xml"/><Relationship Id="rId219" Type="http://schemas.openxmlformats.org/officeDocument/2006/relationships/theme" Target="theme/theme1.xml"/><Relationship Id="rId3" Type="http://schemas.openxmlformats.org/officeDocument/2006/relationships/customXml" Target="../customXml/item3.xml"/><Relationship Id="rId214" Type="http://schemas.openxmlformats.org/officeDocument/2006/relationships/slide" Target="slides/slide96.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116" Type="http://schemas.openxmlformats.org/officeDocument/2006/relationships/slideMaster" Target="slideMasters/slideMaster8.xml"/><Relationship Id="rId137" Type="http://schemas.openxmlformats.org/officeDocument/2006/relationships/slide" Target="slides/slide19.xml"/><Relationship Id="rId158" Type="http://schemas.openxmlformats.org/officeDocument/2006/relationships/slide" Target="slides/slide40.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customXml" Target="../customXml/item83.xml"/><Relationship Id="rId88" Type="http://schemas.openxmlformats.org/officeDocument/2006/relationships/customXml" Target="../customXml/item88.xml"/><Relationship Id="rId111" Type="http://schemas.openxmlformats.org/officeDocument/2006/relationships/slideMaster" Target="slideMasters/slideMaster3.xml"/><Relationship Id="rId132" Type="http://schemas.openxmlformats.org/officeDocument/2006/relationships/slide" Target="slides/slide14.xml"/><Relationship Id="rId153" Type="http://schemas.openxmlformats.org/officeDocument/2006/relationships/slide" Target="slides/slide35.xml"/><Relationship Id="rId174" Type="http://schemas.openxmlformats.org/officeDocument/2006/relationships/slide" Target="slides/slide56.xml"/><Relationship Id="rId179" Type="http://schemas.openxmlformats.org/officeDocument/2006/relationships/slide" Target="slides/slide61.xml"/><Relationship Id="rId195" Type="http://schemas.openxmlformats.org/officeDocument/2006/relationships/slide" Target="slides/slide77.xml"/><Relationship Id="rId209" Type="http://schemas.openxmlformats.org/officeDocument/2006/relationships/slide" Target="slides/slide91.xml"/><Relationship Id="rId190" Type="http://schemas.openxmlformats.org/officeDocument/2006/relationships/slide" Target="slides/slide72.xml"/><Relationship Id="rId204" Type="http://schemas.openxmlformats.org/officeDocument/2006/relationships/slide" Target="slides/slide86.xml"/><Relationship Id="rId220" Type="http://schemas.openxmlformats.org/officeDocument/2006/relationships/tableStyles" Target="tableStyles.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106" Type="http://schemas.openxmlformats.org/officeDocument/2006/relationships/customXml" Target="../customXml/item106.xml"/><Relationship Id="rId127" Type="http://schemas.openxmlformats.org/officeDocument/2006/relationships/slide" Target="slides/slide9.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customXml" Target="../customXml/item73.xml"/><Relationship Id="rId78" Type="http://schemas.openxmlformats.org/officeDocument/2006/relationships/customXml" Target="../customXml/item78.xml"/><Relationship Id="rId94" Type="http://schemas.openxmlformats.org/officeDocument/2006/relationships/customXml" Target="../customXml/item94.xml"/><Relationship Id="rId99" Type="http://schemas.openxmlformats.org/officeDocument/2006/relationships/customXml" Target="../customXml/item99.xml"/><Relationship Id="rId101" Type="http://schemas.openxmlformats.org/officeDocument/2006/relationships/customXml" Target="../customXml/item101.xml"/><Relationship Id="rId122" Type="http://schemas.openxmlformats.org/officeDocument/2006/relationships/slide" Target="slides/slide4.xml"/><Relationship Id="rId143" Type="http://schemas.openxmlformats.org/officeDocument/2006/relationships/slide" Target="slides/slide25.xml"/><Relationship Id="rId148" Type="http://schemas.openxmlformats.org/officeDocument/2006/relationships/slide" Target="slides/slide30.xml"/><Relationship Id="rId164" Type="http://schemas.openxmlformats.org/officeDocument/2006/relationships/slide" Target="slides/slide46.xml"/><Relationship Id="rId169" Type="http://schemas.openxmlformats.org/officeDocument/2006/relationships/slide" Target="slides/slide51.xml"/><Relationship Id="rId185" Type="http://schemas.openxmlformats.org/officeDocument/2006/relationships/slide" Target="slides/slide67.xml"/><Relationship Id="rId4" Type="http://schemas.openxmlformats.org/officeDocument/2006/relationships/customXml" Target="../customXml/item4.xml"/><Relationship Id="rId9" Type="http://schemas.openxmlformats.org/officeDocument/2006/relationships/customXml" Target="../customXml/item9.xml"/><Relationship Id="rId180" Type="http://schemas.openxmlformats.org/officeDocument/2006/relationships/slide" Target="slides/slide62.xml"/><Relationship Id="rId210" Type="http://schemas.openxmlformats.org/officeDocument/2006/relationships/slide" Target="slides/slide92.xml"/><Relationship Id="rId215" Type="http://schemas.openxmlformats.org/officeDocument/2006/relationships/notesMaster" Target="notesMasters/notesMaster1.xml"/><Relationship Id="rId26" Type="http://schemas.openxmlformats.org/officeDocument/2006/relationships/customXml" Target="../customXml/item26.xml"/><Relationship Id="rId47" Type="http://schemas.openxmlformats.org/officeDocument/2006/relationships/customXml" Target="../customXml/item47.xml"/><Relationship Id="rId68" Type="http://schemas.openxmlformats.org/officeDocument/2006/relationships/customXml" Target="../customXml/item68.xml"/><Relationship Id="rId89" Type="http://schemas.openxmlformats.org/officeDocument/2006/relationships/customXml" Target="../customXml/item89.xml"/><Relationship Id="rId112" Type="http://schemas.openxmlformats.org/officeDocument/2006/relationships/slideMaster" Target="slideMasters/slideMaster4.xml"/><Relationship Id="rId133" Type="http://schemas.openxmlformats.org/officeDocument/2006/relationships/slide" Target="slides/slide15.xml"/><Relationship Id="rId154" Type="http://schemas.openxmlformats.org/officeDocument/2006/relationships/slide" Target="slides/slide36.xml"/><Relationship Id="rId175" Type="http://schemas.openxmlformats.org/officeDocument/2006/relationships/slide" Target="slides/slide57.xml"/><Relationship Id="rId196" Type="http://schemas.openxmlformats.org/officeDocument/2006/relationships/slide" Target="slides/slide78.xml"/><Relationship Id="rId200" Type="http://schemas.openxmlformats.org/officeDocument/2006/relationships/slide" Target="slides/slide82.xml"/><Relationship Id="rId16" Type="http://schemas.openxmlformats.org/officeDocument/2006/relationships/customXml" Target="../customXml/item16.xml"/><Relationship Id="rId37" Type="http://schemas.openxmlformats.org/officeDocument/2006/relationships/customXml" Target="../customXml/item37.xml"/><Relationship Id="rId58" Type="http://schemas.openxmlformats.org/officeDocument/2006/relationships/customXml" Target="../customXml/item58.xml"/><Relationship Id="rId79" Type="http://schemas.openxmlformats.org/officeDocument/2006/relationships/customXml" Target="../customXml/item79.xml"/><Relationship Id="rId102" Type="http://schemas.openxmlformats.org/officeDocument/2006/relationships/customXml" Target="../customXml/item102.xml"/><Relationship Id="rId123" Type="http://schemas.openxmlformats.org/officeDocument/2006/relationships/slide" Target="slides/slide5.xml"/><Relationship Id="rId144" Type="http://schemas.openxmlformats.org/officeDocument/2006/relationships/slide" Target="slides/slide2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4C599241-6926-101B-9992-00000B65C6F9}" ax:persistence="persistStorage" r:id="rId1"/>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Cumulative Buildings Benchmarked</c:v>
                </c:pt>
              </c:strCache>
            </c:strRef>
          </c:tx>
          <c:spPr>
            <a:solidFill>
              <a:srgbClr val="00B0F0"/>
            </a:solidFill>
            <a:ln w="50800">
              <a:solidFill>
                <a:srgbClr val="00B0F0"/>
              </a:solidFill>
              <a:miter lim="800000"/>
            </a:ln>
            <a:effectLst/>
          </c:spPr>
          <c:invertIfNegative val="0"/>
          <c:cat>
            <c:strRef>
              <c:f>Sheet1!$A$2:$A$19</c:f>
              <c:strCache>
                <c:ptCount val="18"/>
                <c:pt idx="0">
                  <c:v>'99</c:v>
                </c:pt>
                <c:pt idx="1">
                  <c:v>'00</c:v>
                </c:pt>
                <c:pt idx="2">
                  <c:v>'01</c:v>
                </c:pt>
                <c:pt idx="3">
                  <c:v>'02</c:v>
                </c:pt>
                <c:pt idx="4">
                  <c:v>'03</c:v>
                </c:pt>
                <c:pt idx="5">
                  <c:v>'04</c:v>
                </c:pt>
                <c:pt idx="6">
                  <c:v>'05</c:v>
                </c:pt>
                <c:pt idx="7">
                  <c:v>'06</c:v>
                </c:pt>
                <c:pt idx="8">
                  <c:v>'07</c:v>
                </c:pt>
                <c:pt idx="9">
                  <c:v>'08</c:v>
                </c:pt>
                <c:pt idx="10">
                  <c:v>'09</c:v>
                </c:pt>
                <c:pt idx="11">
                  <c:v>'10</c:v>
                </c:pt>
                <c:pt idx="12">
                  <c:v>'11</c:v>
                </c:pt>
                <c:pt idx="13">
                  <c:v>'12</c:v>
                </c:pt>
                <c:pt idx="14">
                  <c:v>'13</c:v>
                </c:pt>
                <c:pt idx="15">
                  <c:v>'14</c:v>
                </c:pt>
                <c:pt idx="16">
                  <c:v>'15</c:v>
                </c:pt>
                <c:pt idx="17">
                  <c:v>'16</c:v>
                </c:pt>
              </c:strCache>
            </c:strRef>
          </c:cat>
          <c:val>
            <c:numRef>
              <c:f>Sheet1!$C$2:$C$19</c:f>
              <c:numCache>
                <c:formatCode>#,##0</c:formatCode>
                <c:ptCount val="18"/>
                <c:pt idx="0">
                  <c:v>1588</c:v>
                </c:pt>
                <c:pt idx="1">
                  <c:v>4150</c:v>
                </c:pt>
                <c:pt idx="2">
                  <c:v>10016</c:v>
                </c:pt>
                <c:pt idx="3">
                  <c:v>14713</c:v>
                </c:pt>
                <c:pt idx="4">
                  <c:v>18574</c:v>
                </c:pt>
                <c:pt idx="5">
                  <c:v>17189</c:v>
                </c:pt>
                <c:pt idx="6">
                  <c:v>28606</c:v>
                </c:pt>
                <c:pt idx="7">
                  <c:v>30847</c:v>
                </c:pt>
                <c:pt idx="8">
                  <c:v>62427</c:v>
                </c:pt>
                <c:pt idx="9">
                  <c:v>83506</c:v>
                </c:pt>
                <c:pt idx="10">
                  <c:v>131579</c:v>
                </c:pt>
                <c:pt idx="11">
                  <c:v>188862</c:v>
                </c:pt>
                <c:pt idx="12">
                  <c:v>267016</c:v>
                </c:pt>
                <c:pt idx="13">
                  <c:v>313491</c:v>
                </c:pt>
                <c:pt idx="14">
                  <c:v>329472</c:v>
                </c:pt>
                <c:pt idx="15">
                  <c:v>404898</c:v>
                </c:pt>
                <c:pt idx="16">
                  <c:v>454983</c:v>
                </c:pt>
                <c:pt idx="17">
                  <c:v>498764</c:v>
                </c:pt>
              </c:numCache>
            </c:numRef>
          </c:val>
          <c:extLst>
            <c:ext xmlns:c16="http://schemas.microsoft.com/office/drawing/2014/chart" uri="{C3380CC4-5D6E-409C-BE32-E72D297353CC}">
              <c16:uniqueId val="{00000001-D8E5-4FFF-9924-041719C37B56}"/>
            </c:ext>
          </c:extLst>
        </c:ser>
        <c:dLbls>
          <c:showLegendKey val="0"/>
          <c:showVal val="0"/>
          <c:showCatName val="0"/>
          <c:showSerName val="0"/>
          <c:showPercent val="0"/>
          <c:showBubbleSize val="0"/>
        </c:dLbls>
        <c:gapWidth val="211"/>
        <c:axId val="586207024"/>
        <c:axId val="586198824"/>
      </c:barChart>
      <c:lineChart>
        <c:grouping val="standard"/>
        <c:varyColors val="0"/>
        <c:ser>
          <c:idx val="0"/>
          <c:order val="0"/>
          <c:tx>
            <c:strRef>
              <c:f>Sheet1!$B$1</c:f>
              <c:strCache>
                <c:ptCount val="1"/>
                <c:pt idx="0">
                  <c:v>Floor Space (Million Square Feet)</c:v>
                </c:pt>
              </c:strCache>
            </c:strRef>
          </c:tx>
          <c:spPr>
            <a:ln w="28575" cap="rnd">
              <a:solidFill>
                <a:schemeClr val="accent1"/>
              </a:solidFill>
              <a:round/>
            </a:ln>
            <a:effectLst/>
          </c:spPr>
          <c:marker>
            <c:symbol val="none"/>
          </c:marker>
          <c:cat>
            <c:strRef>
              <c:f>Sheet1!$A$2:$A$19</c:f>
              <c:strCache>
                <c:ptCount val="18"/>
                <c:pt idx="0">
                  <c:v>'99</c:v>
                </c:pt>
                <c:pt idx="1">
                  <c:v>'00</c:v>
                </c:pt>
                <c:pt idx="2">
                  <c:v>'01</c:v>
                </c:pt>
                <c:pt idx="3">
                  <c:v>'02</c:v>
                </c:pt>
                <c:pt idx="4">
                  <c:v>'03</c:v>
                </c:pt>
                <c:pt idx="5">
                  <c:v>'04</c:v>
                </c:pt>
                <c:pt idx="6">
                  <c:v>'05</c:v>
                </c:pt>
                <c:pt idx="7">
                  <c:v>'06</c:v>
                </c:pt>
                <c:pt idx="8">
                  <c:v>'07</c:v>
                </c:pt>
                <c:pt idx="9">
                  <c:v>'08</c:v>
                </c:pt>
                <c:pt idx="10">
                  <c:v>'09</c:v>
                </c:pt>
                <c:pt idx="11">
                  <c:v>'10</c:v>
                </c:pt>
                <c:pt idx="12">
                  <c:v>'11</c:v>
                </c:pt>
                <c:pt idx="13">
                  <c:v>'12</c:v>
                </c:pt>
                <c:pt idx="14">
                  <c:v>'13</c:v>
                </c:pt>
                <c:pt idx="15">
                  <c:v>'14</c:v>
                </c:pt>
                <c:pt idx="16">
                  <c:v>'15</c:v>
                </c:pt>
                <c:pt idx="17">
                  <c:v>'16</c:v>
                </c:pt>
              </c:strCache>
            </c:strRef>
          </c:cat>
          <c:val>
            <c:numRef>
              <c:f>Sheet1!$B$2:$B$19</c:f>
              <c:numCache>
                <c:formatCode>#,##0</c:formatCode>
                <c:ptCount val="18"/>
                <c:pt idx="0">
                  <c:v>374</c:v>
                </c:pt>
                <c:pt idx="1">
                  <c:v>426</c:v>
                </c:pt>
                <c:pt idx="2">
                  <c:v>1579</c:v>
                </c:pt>
                <c:pt idx="3">
                  <c:v>2536</c:v>
                </c:pt>
                <c:pt idx="4">
                  <c:v>3268</c:v>
                </c:pt>
                <c:pt idx="5">
                  <c:v>3139</c:v>
                </c:pt>
                <c:pt idx="6">
                  <c:v>3919</c:v>
                </c:pt>
                <c:pt idx="7">
                  <c:v>5090</c:v>
                </c:pt>
                <c:pt idx="8">
                  <c:v>7776</c:v>
                </c:pt>
                <c:pt idx="9">
                  <c:v>11664</c:v>
                </c:pt>
                <c:pt idx="10">
                  <c:v>16756</c:v>
                </c:pt>
                <c:pt idx="11">
                  <c:v>21284</c:v>
                </c:pt>
                <c:pt idx="12">
                  <c:v>28212</c:v>
                </c:pt>
                <c:pt idx="13">
                  <c:v>30187</c:v>
                </c:pt>
                <c:pt idx="14">
                  <c:v>30692</c:v>
                </c:pt>
                <c:pt idx="15">
                  <c:v>35898</c:v>
                </c:pt>
                <c:pt idx="16">
                  <c:v>40648</c:v>
                </c:pt>
                <c:pt idx="17">
                  <c:v>45000</c:v>
                </c:pt>
              </c:numCache>
            </c:numRef>
          </c:val>
          <c:smooth val="0"/>
          <c:extLst>
            <c:ext xmlns:c16="http://schemas.microsoft.com/office/drawing/2014/chart" uri="{C3380CC4-5D6E-409C-BE32-E72D297353CC}">
              <c16:uniqueId val="{00000000-D8E5-4FFF-9924-041719C37B56}"/>
            </c:ext>
          </c:extLst>
        </c:ser>
        <c:dLbls>
          <c:showLegendKey val="0"/>
          <c:showVal val="0"/>
          <c:showCatName val="0"/>
          <c:showSerName val="0"/>
          <c:showPercent val="0"/>
          <c:showBubbleSize val="0"/>
        </c:dLbls>
        <c:marker val="1"/>
        <c:smooth val="0"/>
        <c:axId val="587792160"/>
        <c:axId val="587797408"/>
      </c:lineChart>
      <c:catAx>
        <c:axId val="587792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87797408"/>
        <c:crosses val="autoZero"/>
        <c:auto val="1"/>
        <c:lblAlgn val="ctr"/>
        <c:lblOffset val="100"/>
        <c:noMultiLvlLbl val="0"/>
      </c:catAx>
      <c:valAx>
        <c:axId val="5877974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87792160"/>
        <c:crosses val="autoZero"/>
        <c:crossBetween val="between"/>
      </c:valAx>
      <c:valAx>
        <c:axId val="586198824"/>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86207024"/>
        <c:crosses val="max"/>
        <c:crossBetween val="between"/>
      </c:valAx>
      <c:catAx>
        <c:axId val="586207024"/>
        <c:scaling>
          <c:orientation val="minMax"/>
        </c:scaling>
        <c:delete val="1"/>
        <c:axPos val="b"/>
        <c:numFmt formatCode="General" sourceLinked="1"/>
        <c:majorTickMark val="out"/>
        <c:minorTickMark val="none"/>
        <c:tickLblPos val="nextTo"/>
        <c:crossAx val="586198824"/>
        <c:crosses val="autoZero"/>
        <c:auto val="1"/>
        <c:lblAlgn val="ctr"/>
        <c:lblOffset val="100"/>
        <c:noMultiLvlLbl val="0"/>
      </c:catAx>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0">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741A46-CEEC-422A-AF1D-C0FCC7FF426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C73D113-44CD-4E6C-972E-509362B3CF4B}">
      <dgm:prSet/>
      <dgm:spPr/>
      <dgm:t>
        <a:bodyPr/>
        <a:lstStyle/>
        <a:p>
          <a:pPr rtl="0"/>
          <a:r>
            <a:rPr lang="en-US" dirty="0">
              <a:solidFill>
                <a:schemeClr val="tx1"/>
              </a:solidFill>
            </a:rPr>
            <a:t>CalPortland was the first company to volunteer to perform an Industrial Showcase, here you can see us first on the list !</a:t>
          </a:r>
        </a:p>
      </dgm:t>
    </dgm:pt>
    <dgm:pt modelId="{BE415D5A-8C81-4066-ABBD-32C41149A8E5}" type="parTrans" cxnId="{E5B1DBA3-97E0-435A-A690-E820733B05B0}">
      <dgm:prSet/>
      <dgm:spPr/>
      <dgm:t>
        <a:bodyPr/>
        <a:lstStyle/>
        <a:p>
          <a:endParaRPr lang="en-US"/>
        </a:p>
      </dgm:t>
    </dgm:pt>
    <dgm:pt modelId="{ED0814D2-8093-4ACD-B9BE-ADF2CD9BBD93}" type="sibTrans" cxnId="{E5B1DBA3-97E0-435A-A690-E820733B05B0}">
      <dgm:prSet/>
      <dgm:spPr/>
      <dgm:t>
        <a:bodyPr/>
        <a:lstStyle/>
        <a:p>
          <a:endParaRPr lang="en-US"/>
        </a:p>
      </dgm:t>
    </dgm:pt>
    <dgm:pt modelId="{70E52D48-8351-40D0-A3B7-331913B905D4}" type="pres">
      <dgm:prSet presAssocID="{10741A46-CEEC-422A-AF1D-C0FCC7FF426B}" presName="Name0" presStyleCnt="0">
        <dgm:presLayoutVars>
          <dgm:dir/>
          <dgm:animLvl val="lvl"/>
          <dgm:resizeHandles val="exact"/>
        </dgm:presLayoutVars>
      </dgm:prSet>
      <dgm:spPr/>
    </dgm:pt>
    <dgm:pt modelId="{212086D8-6597-4A60-B53F-322A36427AE8}" type="pres">
      <dgm:prSet presAssocID="{EC73D113-44CD-4E6C-972E-509362B3CF4B}" presName="linNode" presStyleCnt="0"/>
      <dgm:spPr/>
    </dgm:pt>
    <dgm:pt modelId="{CC65B84E-4CCA-4105-AFF7-C61F8EE90759}" type="pres">
      <dgm:prSet presAssocID="{EC73D113-44CD-4E6C-972E-509362B3CF4B}" presName="parentText" presStyleLbl="node1" presStyleIdx="0" presStyleCnt="1" custScaleX="172673">
        <dgm:presLayoutVars>
          <dgm:chMax val="1"/>
          <dgm:bulletEnabled val="1"/>
        </dgm:presLayoutVars>
      </dgm:prSet>
      <dgm:spPr/>
    </dgm:pt>
  </dgm:ptLst>
  <dgm:cxnLst>
    <dgm:cxn modelId="{E5B1DBA3-97E0-435A-A690-E820733B05B0}" srcId="{10741A46-CEEC-422A-AF1D-C0FCC7FF426B}" destId="{EC73D113-44CD-4E6C-972E-509362B3CF4B}" srcOrd="0" destOrd="0" parTransId="{BE415D5A-8C81-4066-ABBD-32C41149A8E5}" sibTransId="{ED0814D2-8093-4ACD-B9BE-ADF2CD9BBD93}"/>
    <dgm:cxn modelId="{AF1C7E84-272E-4262-BFE5-A380A1AD66C8}" type="presOf" srcId="{EC73D113-44CD-4E6C-972E-509362B3CF4B}" destId="{CC65B84E-4CCA-4105-AFF7-C61F8EE90759}" srcOrd="0" destOrd="0" presId="urn:microsoft.com/office/officeart/2005/8/layout/vList5"/>
    <dgm:cxn modelId="{ABE299B9-F217-4E70-8591-1A9CCFBEE317}" type="presOf" srcId="{10741A46-CEEC-422A-AF1D-C0FCC7FF426B}" destId="{70E52D48-8351-40D0-A3B7-331913B905D4}" srcOrd="0" destOrd="0" presId="urn:microsoft.com/office/officeart/2005/8/layout/vList5"/>
    <dgm:cxn modelId="{1F5CBB05-E1A2-462C-9EC3-65EE1D544E97}" type="presParOf" srcId="{70E52D48-8351-40D0-A3B7-331913B905D4}" destId="{212086D8-6597-4A60-B53F-322A36427AE8}" srcOrd="0" destOrd="0" presId="urn:microsoft.com/office/officeart/2005/8/layout/vList5"/>
    <dgm:cxn modelId="{890C9AD6-BC25-4EC7-84AE-BE2C0A5795F3}" type="presParOf" srcId="{212086D8-6597-4A60-B53F-322A36427AE8}" destId="{CC65B84E-4CCA-4105-AFF7-C61F8EE90759}"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6EB84D-60CF-48D4-969E-BE1CFC8F260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CA"/>
        </a:p>
      </dgm:t>
    </dgm:pt>
    <dgm:pt modelId="{CA1F19AC-BD3A-4590-A6EF-BD944687E2B1}">
      <dgm:prSet phldrT="[Text]"/>
      <dgm:spPr>
        <a:solidFill>
          <a:srgbClr val="EAAB00"/>
        </a:solidFill>
      </dgm:spPr>
      <dgm:t>
        <a:bodyPr/>
        <a:lstStyle/>
        <a:p>
          <a:r>
            <a:rPr lang="en-US" b="1" dirty="0">
              <a:solidFill>
                <a:srgbClr val="003946"/>
              </a:solidFill>
              <a:latin typeface="Arial" panose="020B0604020202020204" pitchFamily="34" charset="0"/>
              <a:cs typeface="Arial" panose="020B0604020202020204" pitchFamily="34" charset="0"/>
            </a:rPr>
            <a:t>Create</a:t>
          </a:r>
          <a:r>
            <a:rPr lang="en-US" dirty="0">
              <a:solidFill>
                <a:srgbClr val="003946"/>
              </a:solidFill>
              <a:latin typeface="Arial" panose="020B0604020202020204" pitchFamily="34" charset="0"/>
              <a:cs typeface="Arial" panose="020B0604020202020204" pitchFamily="34" charset="0"/>
            </a:rPr>
            <a:t> resource materials</a:t>
          </a:r>
          <a:endParaRPr lang="en-CA" dirty="0">
            <a:solidFill>
              <a:srgbClr val="003946"/>
            </a:solidFill>
            <a:latin typeface="Arial" panose="020B0604020202020204" pitchFamily="34" charset="0"/>
            <a:cs typeface="Arial" panose="020B0604020202020204" pitchFamily="34" charset="0"/>
          </a:endParaRPr>
        </a:p>
      </dgm:t>
    </dgm:pt>
    <dgm:pt modelId="{0CB33D06-E271-4E6F-BE55-6424EC098C88}" type="parTrans" cxnId="{143822A7-C979-4528-B090-C42424D4A78C}">
      <dgm:prSet/>
      <dgm:spPr/>
      <dgm:t>
        <a:bodyPr/>
        <a:lstStyle/>
        <a:p>
          <a:endParaRPr lang="en-CA"/>
        </a:p>
      </dgm:t>
    </dgm:pt>
    <dgm:pt modelId="{569B2229-A7EC-46C5-83C2-77E2F648C38A}" type="sibTrans" cxnId="{143822A7-C979-4528-B090-C42424D4A78C}">
      <dgm:prSet/>
      <dgm:spPr/>
      <dgm:t>
        <a:bodyPr/>
        <a:lstStyle/>
        <a:p>
          <a:endParaRPr lang="en-CA"/>
        </a:p>
      </dgm:t>
    </dgm:pt>
    <dgm:pt modelId="{7A87AD6B-8B06-4280-BCE3-B806FD845373}">
      <dgm:prSet phldrT="[Text]"/>
      <dgm:spPr>
        <a:solidFill>
          <a:srgbClr val="EAAB00"/>
        </a:solidFill>
      </dgm:spPr>
      <dgm:t>
        <a:bodyPr/>
        <a:lstStyle/>
        <a:p>
          <a:r>
            <a:rPr lang="en-US" b="1" dirty="0">
              <a:solidFill>
                <a:srgbClr val="003946"/>
              </a:solidFill>
              <a:latin typeface="Arial" panose="020B0604020202020204" pitchFamily="34" charset="0"/>
              <a:cs typeface="Arial" panose="020B0604020202020204" pitchFamily="34" charset="0"/>
            </a:rPr>
            <a:t>Customize</a:t>
          </a:r>
          <a:r>
            <a:rPr lang="en-US" dirty="0">
              <a:solidFill>
                <a:srgbClr val="003946"/>
              </a:solidFill>
              <a:latin typeface="Arial" panose="020B0604020202020204" pitchFamily="34" charset="0"/>
              <a:cs typeface="Arial" panose="020B0604020202020204" pitchFamily="34" charset="0"/>
            </a:rPr>
            <a:t> as much as possible</a:t>
          </a:r>
          <a:endParaRPr lang="en-CA" dirty="0">
            <a:solidFill>
              <a:srgbClr val="003946"/>
            </a:solidFill>
            <a:latin typeface="Arial" panose="020B0604020202020204" pitchFamily="34" charset="0"/>
            <a:cs typeface="Arial" panose="020B0604020202020204" pitchFamily="34" charset="0"/>
          </a:endParaRPr>
        </a:p>
      </dgm:t>
    </dgm:pt>
    <dgm:pt modelId="{D487127A-BE35-4605-88A1-DADB3303E1A2}" type="parTrans" cxnId="{1ACB8C8B-D1C4-4339-B21D-75D06A219D7E}">
      <dgm:prSet/>
      <dgm:spPr/>
      <dgm:t>
        <a:bodyPr/>
        <a:lstStyle/>
        <a:p>
          <a:endParaRPr lang="en-CA"/>
        </a:p>
      </dgm:t>
    </dgm:pt>
    <dgm:pt modelId="{E1585FE5-BEFC-4290-845C-61401ED2D855}" type="sibTrans" cxnId="{1ACB8C8B-D1C4-4339-B21D-75D06A219D7E}">
      <dgm:prSet/>
      <dgm:spPr/>
      <dgm:t>
        <a:bodyPr/>
        <a:lstStyle/>
        <a:p>
          <a:endParaRPr lang="en-CA"/>
        </a:p>
      </dgm:t>
    </dgm:pt>
    <dgm:pt modelId="{B34493A6-96B9-49BC-A22C-D4228CDF53EA}">
      <dgm:prSet phldrT="[Text]"/>
      <dgm:spPr>
        <a:solidFill>
          <a:srgbClr val="EAAB00"/>
        </a:solidFill>
      </dgm:spPr>
      <dgm:t>
        <a:bodyPr/>
        <a:lstStyle/>
        <a:p>
          <a:r>
            <a:rPr lang="en-US" b="1" dirty="0">
              <a:solidFill>
                <a:srgbClr val="003946"/>
              </a:solidFill>
              <a:latin typeface="Arial" panose="020B0604020202020204" pitchFamily="34" charset="0"/>
              <a:cs typeface="Arial" panose="020B0604020202020204" pitchFamily="34" charset="0"/>
            </a:rPr>
            <a:t>Collaborate</a:t>
          </a:r>
          <a:r>
            <a:rPr lang="en-US" dirty="0">
              <a:solidFill>
                <a:srgbClr val="003946"/>
              </a:solidFill>
              <a:latin typeface="Arial" panose="020B0604020202020204" pitchFamily="34" charset="0"/>
              <a:cs typeface="Arial" panose="020B0604020202020204" pitchFamily="34" charset="0"/>
            </a:rPr>
            <a:t> and make it fun!</a:t>
          </a:r>
          <a:endParaRPr lang="en-CA" dirty="0">
            <a:solidFill>
              <a:srgbClr val="003946"/>
            </a:solidFill>
            <a:latin typeface="Arial" panose="020B0604020202020204" pitchFamily="34" charset="0"/>
            <a:cs typeface="Arial" panose="020B0604020202020204" pitchFamily="34" charset="0"/>
          </a:endParaRPr>
        </a:p>
      </dgm:t>
    </dgm:pt>
    <dgm:pt modelId="{E19D5BF3-8126-4771-93B7-CC464E5B0167}" type="parTrans" cxnId="{3833457E-BA9C-437D-AA6F-A9AF888F461C}">
      <dgm:prSet/>
      <dgm:spPr/>
      <dgm:t>
        <a:bodyPr/>
        <a:lstStyle/>
        <a:p>
          <a:endParaRPr lang="en-CA"/>
        </a:p>
      </dgm:t>
    </dgm:pt>
    <dgm:pt modelId="{693B275D-8F41-4B9A-BBF8-D2D9AA376402}" type="sibTrans" cxnId="{3833457E-BA9C-437D-AA6F-A9AF888F461C}">
      <dgm:prSet/>
      <dgm:spPr/>
      <dgm:t>
        <a:bodyPr/>
        <a:lstStyle/>
        <a:p>
          <a:endParaRPr lang="en-CA"/>
        </a:p>
      </dgm:t>
    </dgm:pt>
    <dgm:pt modelId="{E4751D39-84F5-44C0-A05D-EE70FE47F3F3}" type="pres">
      <dgm:prSet presAssocID="{F66EB84D-60CF-48D4-969E-BE1CFC8F2608}" presName="linear" presStyleCnt="0">
        <dgm:presLayoutVars>
          <dgm:dir/>
          <dgm:animLvl val="lvl"/>
          <dgm:resizeHandles val="exact"/>
        </dgm:presLayoutVars>
      </dgm:prSet>
      <dgm:spPr/>
    </dgm:pt>
    <dgm:pt modelId="{D13AD133-E9E2-4341-A6DC-A38CD4D8A494}" type="pres">
      <dgm:prSet presAssocID="{CA1F19AC-BD3A-4590-A6EF-BD944687E2B1}" presName="parentLin" presStyleCnt="0"/>
      <dgm:spPr/>
    </dgm:pt>
    <dgm:pt modelId="{718341C2-6193-4DE0-A3F2-D4417C29196B}" type="pres">
      <dgm:prSet presAssocID="{CA1F19AC-BD3A-4590-A6EF-BD944687E2B1}" presName="parentLeftMargin" presStyleLbl="node1" presStyleIdx="0" presStyleCnt="3"/>
      <dgm:spPr/>
    </dgm:pt>
    <dgm:pt modelId="{028AF702-77D4-4470-A0DD-CD2696003D60}" type="pres">
      <dgm:prSet presAssocID="{CA1F19AC-BD3A-4590-A6EF-BD944687E2B1}" presName="parentText" presStyleLbl="node1" presStyleIdx="0" presStyleCnt="3" custScaleX="125000">
        <dgm:presLayoutVars>
          <dgm:chMax val="0"/>
          <dgm:bulletEnabled val="1"/>
        </dgm:presLayoutVars>
      </dgm:prSet>
      <dgm:spPr/>
    </dgm:pt>
    <dgm:pt modelId="{CE64FA3C-BD04-44FF-9A76-35E722CED284}" type="pres">
      <dgm:prSet presAssocID="{CA1F19AC-BD3A-4590-A6EF-BD944687E2B1}" presName="negativeSpace" presStyleCnt="0"/>
      <dgm:spPr/>
    </dgm:pt>
    <dgm:pt modelId="{FA34D2D7-D2CB-4526-941E-FFD5294E3859}" type="pres">
      <dgm:prSet presAssocID="{CA1F19AC-BD3A-4590-A6EF-BD944687E2B1}" presName="childText" presStyleLbl="conFgAcc1" presStyleIdx="0" presStyleCnt="3">
        <dgm:presLayoutVars>
          <dgm:bulletEnabled val="1"/>
        </dgm:presLayoutVars>
      </dgm:prSet>
      <dgm:spPr/>
    </dgm:pt>
    <dgm:pt modelId="{22681A30-1B12-4583-B567-5F0B5D442C4B}" type="pres">
      <dgm:prSet presAssocID="{569B2229-A7EC-46C5-83C2-77E2F648C38A}" presName="spaceBetweenRectangles" presStyleCnt="0"/>
      <dgm:spPr/>
    </dgm:pt>
    <dgm:pt modelId="{0E5CFD1C-76F4-4E2C-9E97-10A1DD227923}" type="pres">
      <dgm:prSet presAssocID="{7A87AD6B-8B06-4280-BCE3-B806FD845373}" presName="parentLin" presStyleCnt="0"/>
      <dgm:spPr/>
    </dgm:pt>
    <dgm:pt modelId="{7B2F8D14-9819-4413-AF2D-5F44360F4969}" type="pres">
      <dgm:prSet presAssocID="{7A87AD6B-8B06-4280-BCE3-B806FD845373}" presName="parentLeftMargin" presStyleLbl="node1" presStyleIdx="0" presStyleCnt="3"/>
      <dgm:spPr/>
    </dgm:pt>
    <dgm:pt modelId="{364C2A8B-545D-4C59-89F2-9337291D5FC1}" type="pres">
      <dgm:prSet presAssocID="{7A87AD6B-8B06-4280-BCE3-B806FD845373}" presName="parentText" presStyleLbl="node1" presStyleIdx="1" presStyleCnt="3" custScaleX="125000">
        <dgm:presLayoutVars>
          <dgm:chMax val="0"/>
          <dgm:bulletEnabled val="1"/>
        </dgm:presLayoutVars>
      </dgm:prSet>
      <dgm:spPr/>
    </dgm:pt>
    <dgm:pt modelId="{45B4988D-8B49-4541-8BED-733CDE645463}" type="pres">
      <dgm:prSet presAssocID="{7A87AD6B-8B06-4280-BCE3-B806FD845373}" presName="negativeSpace" presStyleCnt="0"/>
      <dgm:spPr/>
    </dgm:pt>
    <dgm:pt modelId="{37E973FB-829D-40CB-AFA9-1301B420651D}" type="pres">
      <dgm:prSet presAssocID="{7A87AD6B-8B06-4280-BCE3-B806FD845373}" presName="childText" presStyleLbl="conFgAcc1" presStyleIdx="1" presStyleCnt="3">
        <dgm:presLayoutVars>
          <dgm:bulletEnabled val="1"/>
        </dgm:presLayoutVars>
      </dgm:prSet>
      <dgm:spPr/>
    </dgm:pt>
    <dgm:pt modelId="{B224C2FD-22AA-40F7-8CBD-6781581FF825}" type="pres">
      <dgm:prSet presAssocID="{E1585FE5-BEFC-4290-845C-61401ED2D855}" presName="spaceBetweenRectangles" presStyleCnt="0"/>
      <dgm:spPr/>
    </dgm:pt>
    <dgm:pt modelId="{2C583A73-7CBE-4072-9797-37D6E60D4CDB}" type="pres">
      <dgm:prSet presAssocID="{B34493A6-96B9-49BC-A22C-D4228CDF53EA}" presName="parentLin" presStyleCnt="0"/>
      <dgm:spPr/>
    </dgm:pt>
    <dgm:pt modelId="{4D14E7DB-6CFE-409B-AA87-586FF5EF01C7}" type="pres">
      <dgm:prSet presAssocID="{B34493A6-96B9-49BC-A22C-D4228CDF53EA}" presName="parentLeftMargin" presStyleLbl="node1" presStyleIdx="1" presStyleCnt="3"/>
      <dgm:spPr/>
    </dgm:pt>
    <dgm:pt modelId="{638BB134-A11C-4EA3-8C46-8C8E8DF8F7DA}" type="pres">
      <dgm:prSet presAssocID="{B34493A6-96B9-49BC-A22C-D4228CDF53EA}" presName="parentText" presStyleLbl="node1" presStyleIdx="2" presStyleCnt="3" custScaleX="125000">
        <dgm:presLayoutVars>
          <dgm:chMax val="0"/>
          <dgm:bulletEnabled val="1"/>
        </dgm:presLayoutVars>
      </dgm:prSet>
      <dgm:spPr/>
    </dgm:pt>
    <dgm:pt modelId="{295B78BB-1DB8-4986-B087-FD70D8D26675}" type="pres">
      <dgm:prSet presAssocID="{B34493A6-96B9-49BC-A22C-D4228CDF53EA}" presName="negativeSpace" presStyleCnt="0"/>
      <dgm:spPr/>
    </dgm:pt>
    <dgm:pt modelId="{2CCA8DE9-94A4-497B-A06D-4322EA5892B5}" type="pres">
      <dgm:prSet presAssocID="{B34493A6-96B9-49BC-A22C-D4228CDF53EA}" presName="childText" presStyleLbl="conFgAcc1" presStyleIdx="2" presStyleCnt="3">
        <dgm:presLayoutVars>
          <dgm:bulletEnabled val="1"/>
        </dgm:presLayoutVars>
      </dgm:prSet>
      <dgm:spPr/>
    </dgm:pt>
  </dgm:ptLst>
  <dgm:cxnLst>
    <dgm:cxn modelId="{3833457E-BA9C-437D-AA6F-A9AF888F461C}" srcId="{F66EB84D-60CF-48D4-969E-BE1CFC8F2608}" destId="{B34493A6-96B9-49BC-A22C-D4228CDF53EA}" srcOrd="2" destOrd="0" parTransId="{E19D5BF3-8126-4771-93B7-CC464E5B0167}" sibTransId="{693B275D-8F41-4B9A-BBF8-D2D9AA376402}"/>
    <dgm:cxn modelId="{4FBDFAAF-54C8-4055-9DC3-EFA6EEB2A324}" type="presOf" srcId="{B34493A6-96B9-49BC-A22C-D4228CDF53EA}" destId="{4D14E7DB-6CFE-409B-AA87-586FF5EF01C7}" srcOrd="0" destOrd="0" presId="urn:microsoft.com/office/officeart/2005/8/layout/list1"/>
    <dgm:cxn modelId="{2085BEA4-5AF5-4471-943A-CD61DA422781}" type="presOf" srcId="{7A87AD6B-8B06-4280-BCE3-B806FD845373}" destId="{364C2A8B-545D-4C59-89F2-9337291D5FC1}" srcOrd="1" destOrd="0" presId="urn:microsoft.com/office/officeart/2005/8/layout/list1"/>
    <dgm:cxn modelId="{D34B2A4C-F2CC-4C95-BBD4-F8766976839C}" type="presOf" srcId="{B34493A6-96B9-49BC-A22C-D4228CDF53EA}" destId="{638BB134-A11C-4EA3-8C46-8C8E8DF8F7DA}" srcOrd="1" destOrd="0" presId="urn:microsoft.com/office/officeart/2005/8/layout/list1"/>
    <dgm:cxn modelId="{9F0EA8A2-49BE-46A3-860B-53AFE0C2CAA8}" type="presOf" srcId="{F66EB84D-60CF-48D4-969E-BE1CFC8F2608}" destId="{E4751D39-84F5-44C0-A05D-EE70FE47F3F3}" srcOrd="0" destOrd="0" presId="urn:microsoft.com/office/officeart/2005/8/layout/list1"/>
    <dgm:cxn modelId="{9AE91548-FE4E-4A7E-A44C-62AF2871618A}" type="presOf" srcId="{7A87AD6B-8B06-4280-BCE3-B806FD845373}" destId="{7B2F8D14-9819-4413-AF2D-5F44360F4969}" srcOrd="0" destOrd="0" presId="urn:microsoft.com/office/officeart/2005/8/layout/list1"/>
    <dgm:cxn modelId="{1ACB8C8B-D1C4-4339-B21D-75D06A219D7E}" srcId="{F66EB84D-60CF-48D4-969E-BE1CFC8F2608}" destId="{7A87AD6B-8B06-4280-BCE3-B806FD845373}" srcOrd="1" destOrd="0" parTransId="{D487127A-BE35-4605-88A1-DADB3303E1A2}" sibTransId="{E1585FE5-BEFC-4290-845C-61401ED2D855}"/>
    <dgm:cxn modelId="{143822A7-C979-4528-B090-C42424D4A78C}" srcId="{F66EB84D-60CF-48D4-969E-BE1CFC8F2608}" destId="{CA1F19AC-BD3A-4590-A6EF-BD944687E2B1}" srcOrd="0" destOrd="0" parTransId="{0CB33D06-E271-4E6F-BE55-6424EC098C88}" sibTransId="{569B2229-A7EC-46C5-83C2-77E2F648C38A}"/>
    <dgm:cxn modelId="{0547E06E-AF4F-4CD6-8AD9-64780BCD61DF}" type="presOf" srcId="{CA1F19AC-BD3A-4590-A6EF-BD944687E2B1}" destId="{718341C2-6193-4DE0-A3F2-D4417C29196B}" srcOrd="0" destOrd="0" presId="urn:microsoft.com/office/officeart/2005/8/layout/list1"/>
    <dgm:cxn modelId="{B14AFE22-F5F2-4630-A9BB-4B208936587C}" type="presOf" srcId="{CA1F19AC-BD3A-4590-A6EF-BD944687E2B1}" destId="{028AF702-77D4-4470-A0DD-CD2696003D60}" srcOrd="1" destOrd="0" presId="urn:microsoft.com/office/officeart/2005/8/layout/list1"/>
    <dgm:cxn modelId="{C57330B5-FCE8-4FBC-9359-851FBF06F2AC}" type="presParOf" srcId="{E4751D39-84F5-44C0-A05D-EE70FE47F3F3}" destId="{D13AD133-E9E2-4341-A6DC-A38CD4D8A494}" srcOrd="0" destOrd="0" presId="urn:microsoft.com/office/officeart/2005/8/layout/list1"/>
    <dgm:cxn modelId="{47F1995B-5076-404C-8D68-94F6A7616D04}" type="presParOf" srcId="{D13AD133-E9E2-4341-A6DC-A38CD4D8A494}" destId="{718341C2-6193-4DE0-A3F2-D4417C29196B}" srcOrd="0" destOrd="0" presId="urn:microsoft.com/office/officeart/2005/8/layout/list1"/>
    <dgm:cxn modelId="{7D696AC7-F1B8-4C98-8DE0-C85BDC13C986}" type="presParOf" srcId="{D13AD133-E9E2-4341-A6DC-A38CD4D8A494}" destId="{028AF702-77D4-4470-A0DD-CD2696003D60}" srcOrd="1" destOrd="0" presId="urn:microsoft.com/office/officeart/2005/8/layout/list1"/>
    <dgm:cxn modelId="{76985BB9-ACDC-4298-BC56-A67936FB4181}" type="presParOf" srcId="{E4751D39-84F5-44C0-A05D-EE70FE47F3F3}" destId="{CE64FA3C-BD04-44FF-9A76-35E722CED284}" srcOrd="1" destOrd="0" presId="urn:microsoft.com/office/officeart/2005/8/layout/list1"/>
    <dgm:cxn modelId="{02D122E6-2DD0-44B2-BBB5-B33AB7A94ADA}" type="presParOf" srcId="{E4751D39-84F5-44C0-A05D-EE70FE47F3F3}" destId="{FA34D2D7-D2CB-4526-941E-FFD5294E3859}" srcOrd="2" destOrd="0" presId="urn:microsoft.com/office/officeart/2005/8/layout/list1"/>
    <dgm:cxn modelId="{1F3ECE6A-57C0-4CED-9578-6A1B7E7DE5F5}" type="presParOf" srcId="{E4751D39-84F5-44C0-A05D-EE70FE47F3F3}" destId="{22681A30-1B12-4583-B567-5F0B5D442C4B}" srcOrd="3" destOrd="0" presId="urn:microsoft.com/office/officeart/2005/8/layout/list1"/>
    <dgm:cxn modelId="{16BD43E5-BDE7-4521-87CA-A1DCB5B3E6CA}" type="presParOf" srcId="{E4751D39-84F5-44C0-A05D-EE70FE47F3F3}" destId="{0E5CFD1C-76F4-4E2C-9E97-10A1DD227923}" srcOrd="4" destOrd="0" presId="urn:microsoft.com/office/officeart/2005/8/layout/list1"/>
    <dgm:cxn modelId="{7B19AB23-EF36-45A4-8330-0654A3ED4697}" type="presParOf" srcId="{0E5CFD1C-76F4-4E2C-9E97-10A1DD227923}" destId="{7B2F8D14-9819-4413-AF2D-5F44360F4969}" srcOrd="0" destOrd="0" presId="urn:microsoft.com/office/officeart/2005/8/layout/list1"/>
    <dgm:cxn modelId="{E4DD0570-7531-4887-854D-89E23609962C}" type="presParOf" srcId="{0E5CFD1C-76F4-4E2C-9E97-10A1DD227923}" destId="{364C2A8B-545D-4C59-89F2-9337291D5FC1}" srcOrd="1" destOrd="0" presId="urn:microsoft.com/office/officeart/2005/8/layout/list1"/>
    <dgm:cxn modelId="{531E8565-80FE-4B2B-9C93-8D94766DA1D2}" type="presParOf" srcId="{E4751D39-84F5-44C0-A05D-EE70FE47F3F3}" destId="{45B4988D-8B49-4541-8BED-733CDE645463}" srcOrd="5" destOrd="0" presId="urn:microsoft.com/office/officeart/2005/8/layout/list1"/>
    <dgm:cxn modelId="{5EEE2D56-548A-4290-A155-9535CA8E4965}" type="presParOf" srcId="{E4751D39-84F5-44C0-A05D-EE70FE47F3F3}" destId="{37E973FB-829D-40CB-AFA9-1301B420651D}" srcOrd="6" destOrd="0" presId="urn:microsoft.com/office/officeart/2005/8/layout/list1"/>
    <dgm:cxn modelId="{A011C015-F0AE-4EDA-AB45-F1E6D1E470B0}" type="presParOf" srcId="{E4751D39-84F5-44C0-A05D-EE70FE47F3F3}" destId="{B224C2FD-22AA-40F7-8CBD-6781581FF825}" srcOrd="7" destOrd="0" presId="urn:microsoft.com/office/officeart/2005/8/layout/list1"/>
    <dgm:cxn modelId="{28A0C554-D9A1-499B-BC0D-2D8BDDF4323A}" type="presParOf" srcId="{E4751D39-84F5-44C0-A05D-EE70FE47F3F3}" destId="{2C583A73-7CBE-4072-9797-37D6E60D4CDB}" srcOrd="8" destOrd="0" presId="urn:microsoft.com/office/officeart/2005/8/layout/list1"/>
    <dgm:cxn modelId="{0738AFC5-77A6-4CA8-98ED-F6D8480C12A7}" type="presParOf" srcId="{2C583A73-7CBE-4072-9797-37D6E60D4CDB}" destId="{4D14E7DB-6CFE-409B-AA87-586FF5EF01C7}" srcOrd="0" destOrd="0" presId="urn:microsoft.com/office/officeart/2005/8/layout/list1"/>
    <dgm:cxn modelId="{F3EB13F2-242A-46F5-B3C3-B14E52C3EF6D}" type="presParOf" srcId="{2C583A73-7CBE-4072-9797-37D6E60D4CDB}" destId="{638BB134-A11C-4EA3-8C46-8C8E8DF8F7DA}" srcOrd="1" destOrd="0" presId="urn:microsoft.com/office/officeart/2005/8/layout/list1"/>
    <dgm:cxn modelId="{74421755-DBE9-4781-8386-1502AFC32D08}" type="presParOf" srcId="{E4751D39-84F5-44C0-A05D-EE70FE47F3F3}" destId="{295B78BB-1DB8-4986-B087-FD70D8D26675}" srcOrd="9" destOrd="0" presId="urn:microsoft.com/office/officeart/2005/8/layout/list1"/>
    <dgm:cxn modelId="{AA4AADD7-B590-4C6C-9BDB-5A1B37F1C8DD}" type="presParOf" srcId="{E4751D39-84F5-44C0-A05D-EE70FE47F3F3}" destId="{2CCA8DE9-94A4-497B-A06D-4322EA5892B5}"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65B84E-4CCA-4105-AFF7-C61F8EE90759}">
      <dsp:nvSpPr>
        <dsp:cNvPr id="0" name=""/>
        <dsp:cNvSpPr/>
      </dsp:nvSpPr>
      <dsp:spPr>
        <a:xfrm>
          <a:off x="576646" y="0"/>
          <a:ext cx="1894706" cy="1828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rtl="0">
            <a:lnSpc>
              <a:spcPct val="90000"/>
            </a:lnSpc>
            <a:spcBef>
              <a:spcPct val="0"/>
            </a:spcBef>
            <a:spcAft>
              <a:spcPct val="35000"/>
            </a:spcAft>
            <a:buNone/>
          </a:pPr>
          <a:r>
            <a:rPr lang="en-US" sz="1500" kern="1200" dirty="0">
              <a:solidFill>
                <a:schemeClr val="tx1"/>
              </a:solidFill>
            </a:rPr>
            <a:t>CalPortland was the first company to volunteer to perform an Industrial Showcase, here you can see us first on the list !</a:t>
          </a:r>
        </a:p>
      </dsp:txBody>
      <dsp:txXfrm>
        <a:off x="665921" y="89275"/>
        <a:ext cx="1716156" cy="16502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34D2D7-D2CB-4526-941E-FFD5294E3859}">
      <dsp:nvSpPr>
        <dsp:cNvPr id="0" name=""/>
        <dsp:cNvSpPr/>
      </dsp:nvSpPr>
      <dsp:spPr>
        <a:xfrm>
          <a:off x="0" y="501766"/>
          <a:ext cx="8229600" cy="831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8AF702-77D4-4470-A0DD-CD2696003D60}">
      <dsp:nvSpPr>
        <dsp:cNvPr id="0" name=""/>
        <dsp:cNvSpPr/>
      </dsp:nvSpPr>
      <dsp:spPr>
        <a:xfrm>
          <a:off x="411480" y="14686"/>
          <a:ext cx="7200900" cy="974160"/>
        </a:xfrm>
        <a:prstGeom prst="roundRect">
          <a:avLst/>
        </a:prstGeom>
        <a:solidFill>
          <a:srgbClr val="EAAB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466850">
            <a:lnSpc>
              <a:spcPct val="90000"/>
            </a:lnSpc>
            <a:spcBef>
              <a:spcPct val="0"/>
            </a:spcBef>
            <a:spcAft>
              <a:spcPct val="35000"/>
            </a:spcAft>
            <a:buNone/>
          </a:pPr>
          <a:r>
            <a:rPr lang="en-US" sz="3300" b="1" kern="1200" dirty="0">
              <a:solidFill>
                <a:srgbClr val="003946"/>
              </a:solidFill>
              <a:latin typeface="Arial" panose="020B0604020202020204" pitchFamily="34" charset="0"/>
              <a:cs typeface="Arial" panose="020B0604020202020204" pitchFamily="34" charset="0"/>
            </a:rPr>
            <a:t>Create</a:t>
          </a:r>
          <a:r>
            <a:rPr lang="en-US" sz="3300" kern="1200" dirty="0">
              <a:solidFill>
                <a:srgbClr val="003946"/>
              </a:solidFill>
              <a:latin typeface="Arial" panose="020B0604020202020204" pitchFamily="34" charset="0"/>
              <a:cs typeface="Arial" panose="020B0604020202020204" pitchFamily="34" charset="0"/>
            </a:rPr>
            <a:t> resource materials</a:t>
          </a:r>
          <a:endParaRPr lang="en-CA" sz="3300" kern="1200" dirty="0">
            <a:solidFill>
              <a:srgbClr val="003946"/>
            </a:solidFill>
            <a:latin typeface="Arial" panose="020B0604020202020204" pitchFamily="34" charset="0"/>
            <a:cs typeface="Arial" panose="020B0604020202020204" pitchFamily="34" charset="0"/>
          </a:endParaRPr>
        </a:p>
      </dsp:txBody>
      <dsp:txXfrm>
        <a:off x="459035" y="62241"/>
        <a:ext cx="7105790" cy="879050"/>
      </dsp:txXfrm>
    </dsp:sp>
    <dsp:sp modelId="{37E973FB-829D-40CB-AFA9-1301B420651D}">
      <dsp:nvSpPr>
        <dsp:cNvPr id="0" name=""/>
        <dsp:cNvSpPr/>
      </dsp:nvSpPr>
      <dsp:spPr>
        <a:xfrm>
          <a:off x="0" y="1998646"/>
          <a:ext cx="8229600" cy="831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4C2A8B-545D-4C59-89F2-9337291D5FC1}">
      <dsp:nvSpPr>
        <dsp:cNvPr id="0" name=""/>
        <dsp:cNvSpPr/>
      </dsp:nvSpPr>
      <dsp:spPr>
        <a:xfrm>
          <a:off x="411480" y="1511566"/>
          <a:ext cx="7200900" cy="974160"/>
        </a:xfrm>
        <a:prstGeom prst="roundRect">
          <a:avLst/>
        </a:prstGeom>
        <a:solidFill>
          <a:srgbClr val="EAAB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466850">
            <a:lnSpc>
              <a:spcPct val="90000"/>
            </a:lnSpc>
            <a:spcBef>
              <a:spcPct val="0"/>
            </a:spcBef>
            <a:spcAft>
              <a:spcPct val="35000"/>
            </a:spcAft>
            <a:buNone/>
          </a:pPr>
          <a:r>
            <a:rPr lang="en-US" sz="3300" b="1" kern="1200" dirty="0">
              <a:solidFill>
                <a:srgbClr val="003946"/>
              </a:solidFill>
              <a:latin typeface="Arial" panose="020B0604020202020204" pitchFamily="34" charset="0"/>
              <a:cs typeface="Arial" panose="020B0604020202020204" pitchFamily="34" charset="0"/>
            </a:rPr>
            <a:t>Customize</a:t>
          </a:r>
          <a:r>
            <a:rPr lang="en-US" sz="3300" kern="1200" dirty="0">
              <a:solidFill>
                <a:srgbClr val="003946"/>
              </a:solidFill>
              <a:latin typeface="Arial" panose="020B0604020202020204" pitchFamily="34" charset="0"/>
              <a:cs typeface="Arial" panose="020B0604020202020204" pitchFamily="34" charset="0"/>
            </a:rPr>
            <a:t> as much as possible</a:t>
          </a:r>
          <a:endParaRPr lang="en-CA" sz="3300" kern="1200" dirty="0">
            <a:solidFill>
              <a:srgbClr val="003946"/>
            </a:solidFill>
            <a:latin typeface="Arial" panose="020B0604020202020204" pitchFamily="34" charset="0"/>
            <a:cs typeface="Arial" panose="020B0604020202020204" pitchFamily="34" charset="0"/>
          </a:endParaRPr>
        </a:p>
      </dsp:txBody>
      <dsp:txXfrm>
        <a:off x="459035" y="1559121"/>
        <a:ext cx="7105790" cy="879050"/>
      </dsp:txXfrm>
    </dsp:sp>
    <dsp:sp modelId="{2CCA8DE9-94A4-497B-A06D-4322EA5892B5}">
      <dsp:nvSpPr>
        <dsp:cNvPr id="0" name=""/>
        <dsp:cNvSpPr/>
      </dsp:nvSpPr>
      <dsp:spPr>
        <a:xfrm>
          <a:off x="0" y="3495526"/>
          <a:ext cx="8229600" cy="831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8BB134-A11C-4EA3-8C46-8C8E8DF8F7DA}">
      <dsp:nvSpPr>
        <dsp:cNvPr id="0" name=""/>
        <dsp:cNvSpPr/>
      </dsp:nvSpPr>
      <dsp:spPr>
        <a:xfrm>
          <a:off x="411480" y="3008446"/>
          <a:ext cx="7200900" cy="974160"/>
        </a:xfrm>
        <a:prstGeom prst="roundRect">
          <a:avLst/>
        </a:prstGeom>
        <a:solidFill>
          <a:srgbClr val="EAAB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466850">
            <a:lnSpc>
              <a:spcPct val="90000"/>
            </a:lnSpc>
            <a:spcBef>
              <a:spcPct val="0"/>
            </a:spcBef>
            <a:spcAft>
              <a:spcPct val="35000"/>
            </a:spcAft>
            <a:buNone/>
          </a:pPr>
          <a:r>
            <a:rPr lang="en-US" sz="3300" b="1" kern="1200" dirty="0">
              <a:solidFill>
                <a:srgbClr val="003946"/>
              </a:solidFill>
              <a:latin typeface="Arial" panose="020B0604020202020204" pitchFamily="34" charset="0"/>
              <a:cs typeface="Arial" panose="020B0604020202020204" pitchFamily="34" charset="0"/>
            </a:rPr>
            <a:t>Collaborate</a:t>
          </a:r>
          <a:r>
            <a:rPr lang="en-US" sz="3300" kern="1200" dirty="0">
              <a:solidFill>
                <a:srgbClr val="003946"/>
              </a:solidFill>
              <a:latin typeface="Arial" panose="020B0604020202020204" pitchFamily="34" charset="0"/>
              <a:cs typeface="Arial" panose="020B0604020202020204" pitchFamily="34" charset="0"/>
            </a:rPr>
            <a:t> and make it fun!</a:t>
          </a:r>
          <a:endParaRPr lang="en-CA" sz="3300" kern="1200" dirty="0">
            <a:solidFill>
              <a:srgbClr val="003946"/>
            </a:solidFill>
            <a:latin typeface="Arial" panose="020B0604020202020204" pitchFamily="34" charset="0"/>
            <a:cs typeface="Arial" panose="020B0604020202020204" pitchFamily="34" charset="0"/>
          </a:endParaRPr>
        </a:p>
      </dsp:txBody>
      <dsp:txXfrm>
        <a:off x="459035" y="3056001"/>
        <a:ext cx="7105790" cy="87905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image" Target="../media/image9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E8E1B1A2-E212-4F88-BDD5-41E6978D993E}" type="datetimeFigureOut">
              <a:rPr lang="en-US" smtClean="0"/>
              <a:t>5/3/2017</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3CA573BB-49AC-4BCE-BA28-01FBC3448071}" type="slidenum">
              <a:rPr lang="en-US" smtClean="0"/>
              <a:t>‹#›</a:t>
            </a:fld>
            <a:endParaRPr lang="en-US"/>
          </a:p>
        </p:txBody>
      </p:sp>
    </p:spTree>
    <p:extLst>
      <p:ext uri="{BB962C8B-B14F-4D97-AF65-F5344CB8AC3E}">
        <p14:creationId xmlns:p14="http://schemas.microsoft.com/office/powerpoint/2010/main" val="28549403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D9830BB-F4D4-4A5D-AC3D-5F2C58C6E37C}" type="datetimeFigureOut">
              <a:rPr lang="en-US" smtClean="0"/>
              <a:t>5/3/2017</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BDF0904-9D9A-4126-AF63-E756FF9062AB}" type="slidenum">
              <a:rPr lang="en-US" smtClean="0"/>
              <a:t>‹#›</a:t>
            </a:fld>
            <a:endParaRPr lang="en-US"/>
          </a:p>
        </p:txBody>
      </p:sp>
    </p:spTree>
    <p:extLst>
      <p:ext uri="{BB962C8B-B14F-4D97-AF65-F5344CB8AC3E}">
        <p14:creationId xmlns:p14="http://schemas.microsoft.com/office/powerpoint/2010/main" val="1321106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693538FC-B130-DA49-800E-B7448A7128DE}" type="slidenum">
              <a:rPr lang="en-US" smtClean="0"/>
              <a:pPr/>
              <a:t>1</a:t>
            </a:fld>
            <a:endParaRPr lang="en-US"/>
          </a:p>
        </p:txBody>
      </p:sp>
    </p:spTree>
    <p:extLst>
      <p:ext uri="{BB962C8B-B14F-4D97-AF65-F5344CB8AC3E}">
        <p14:creationId xmlns:p14="http://schemas.microsoft.com/office/powerpoint/2010/main" val="2006934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DF0904-9D9A-4126-AF63-E756FF9062AB}" type="slidenum">
              <a:rPr lang="en-US" smtClean="0"/>
              <a:t>10</a:t>
            </a:fld>
            <a:endParaRPr lang="en-US"/>
          </a:p>
        </p:txBody>
      </p:sp>
    </p:spTree>
    <p:extLst>
      <p:ext uri="{BB962C8B-B14F-4D97-AF65-F5344CB8AC3E}">
        <p14:creationId xmlns:p14="http://schemas.microsoft.com/office/powerpoint/2010/main" val="738962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DF0904-9D9A-4126-AF63-E756FF9062AB}" type="slidenum">
              <a:rPr lang="en-US" smtClean="0"/>
              <a:t>11</a:t>
            </a:fld>
            <a:endParaRPr lang="en-US"/>
          </a:p>
        </p:txBody>
      </p:sp>
    </p:spTree>
    <p:extLst>
      <p:ext uri="{BB962C8B-B14F-4D97-AF65-F5344CB8AC3E}">
        <p14:creationId xmlns:p14="http://schemas.microsoft.com/office/powerpoint/2010/main" val="971307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DF0904-9D9A-4126-AF63-E756FF9062AB}" type="slidenum">
              <a:rPr lang="en-US" smtClean="0"/>
              <a:t>12</a:t>
            </a:fld>
            <a:endParaRPr lang="en-US"/>
          </a:p>
        </p:txBody>
      </p:sp>
    </p:spTree>
    <p:extLst>
      <p:ext uri="{BB962C8B-B14F-4D97-AF65-F5344CB8AC3E}">
        <p14:creationId xmlns:p14="http://schemas.microsoft.com/office/powerpoint/2010/main" val="3596164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DF0904-9D9A-4126-AF63-E756FF9062AB}" type="slidenum">
              <a:rPr lang="en-US" smtClean="0"/>
              <a:t>13</a:t>
            </a:fld>
            <a:endParaRPr lang="en-US"/>
          </a:p>
        </p:txBody>
      </p:sp>
    </p:spTree>
    <p:extLst>
      <p:ext uri="{BB962C8B-B14F-4D97-AF65-F5344CB8AC3E}">
        <p14:creationId xmlns:p14="http://schemas.microsoft.com/office/powerpoint/2010/main" val="2439220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DF0904-9D9A-4126-AF63-E756FF9062AB}" type="slidenum">
              <a:rPr lang="en-US" smtClean="0"/>
              <a:t>14</a:t>
            </a:fld>
            <a:endParaRPr lang="en-US"/>
          </a:p>
        </p:txBody>
      </p:sp>
    </p:spTree>
    <p:extLst>
      <p:ext uri="{BB962C8B-B14F-4D97-AF65-F5344CB8AC3E}">
        <p14:creationId xmlns:p14="http://schemas.microsoft.com/office/powerpoint/2010/main" val="2917312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DF0904-9D9A-4126-AF63-E756FF9062AB}" type="slidenum">
              <a:rPr lang="en-US" smtClean="0"/>
              <a:t>15</a:t>
            </a:fld>
            <a:endParaRPr lang="en-US"/>
          </a:p>
        </p:txBody>
      </p:sp>
    </p:spTree>
    <p:extLst>
      <p:ext uri="{BB962C8B-B14F-4D97-AF65-F5344CB8AC3E}">
        <p14:creationId xmlns:p14="http://schemas.microsoft.com/office/powerpoint/2010/main" val="2205912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DF0904-9D9A-4126-AF63-E756FF9062AB}" type="slidenum">
              <a:rPr lang="en-US" smtClean="0"/>
              <a:t>16</a:t>
            </a:fld>
            <a:endParaRPr lang="en-US"/>
          </a:p>
        </p:txBody>
      </p:sp>
    </p:spTree>
    <p:extLst>
      <p:ext uri="{BB962C8B-B14F-4D97-AF65-F5344CB8AC3E}">
        <p14:creationId xmlns:p14="http://schemas.microsoft.com/office/powerpoint/2010/main" val="3168931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DF0904-9D9A-4126-AF63-E756FF9062AB}" type="slidenum">
              <a:rPr lang="en-US" smtClean="0"/>
              <a:t>17</a:t>
            </a:fld>
            <a:endParaRPr lang="en-US"/>
          </a:p>
        </p:txBody>
      </p:sp>
    </p:spTree>
    <p:extLst>
      <p:ext uri="{BB962C8B-B14F-4D97-AF65-F5344CB8AC3E}">
        <p14:creationId xmlns:p14="http://schemas.microsoft.com/office/powerpoint/2010/main" val="2158284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13CBAD8-EC26-4A6B-B409-A1D06E42F06A}" type="slidenum">
              <a:rPr kumimoji="0" lang="en-US" sz="1800" b="0" i="0" u="none" strike="noStrike" kern="0" cap="none" spc="0" normalizeH="0" baseline="0" noProof="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a:ln>
                <a:noFill/>
              </a:ln>
              <a:solidFill>
                <a:sysClr val="windowText" lastClr="000000"/>
              </a:solidFill>
              <a:effectLst/>
              <a:uLnTx/>
              <a:uFillTx/>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2321441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032A113-BAC3-4F4C-A383-CD5D25D18B6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75461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DF0904-9D9A-4126-AF63-E756FF9062AB}" type="slidenum">
              <a:rPr lang="en-US" smtClean="0"/>
              <a:t>2</a:t>
            </a:fld>
            <a:endParaRPr lang="en-US"/>
          </a:p>
        </p:txBody>
      </p:sp>
    </p:spTree>
    <p:extLst>
      <p:ext uri="{BB962C8B-B14F-4D97-AF65-F5344CB8AC3E}">
        <p14:creationId xmlns:p14="http://schemas.microsoft.com/office/powerpoint/2010/main" val="2821702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032A113-BAC3-4F4C-A383-CD5D25D18B6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85435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032A113-BAC3-4F4C-A383-CD5D25D18B6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453375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DA0DD69-9BFE-44CA-A702-962F255C81F3}" type="slidenum">
              <a:rPr kumimoji="0" lang="en-US" sz="1800" b="0" i="0" u="none" strike="noStrike" kern="0" cap="none" spc="0" normalizeH="0" baseline="0" noProof="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40</a:t>
            </a:fld>
            <a:endParaRPr kumimoji="0" lang="en-US" sz="1800" b="0" i="0" u="none" strike="noStrike" kern="0" cap="none" spc="0" normalizeH="0" baseline="0" noProof="0" dirty="0">
              <a:ln>
                <a:noFill/>
              </a:ln>
              <a:solidFill>
                <a:sysClr val="windowText" lastClr="000000"/>
              </a:solidFill>
              <a:effectLst/>
              <a:uLnTx/>
              <a:uFillTx/>
            </a:endParaRPr>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9810951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779D08C-F7E7-4715-910A-AF1FC283F3B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9358877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779D08C-F7E7-4715-910A-AF1FC283F3B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729262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779D08C-F7E7-4715-910A-AF1FC283F3B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9483099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779D08C-F7E7-4715-910A-AF1FC283F3B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0251231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779D08C-F7E7-4715-910A-AF1FC283F3B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0918462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779D08C-F7E7-4715-910A-AF1FC283F3B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5306999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779D08C-F7E7-4715-910A-AF1FC283F3B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081297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DF0904-9D9A-4126-AF63-E756FF9062AB}" type="slidenum">
              <a:rPr lang="en-US" smtClean="0"/>
              <a:t>3</a:t>
            </a:fld>
            <a:endParaRPr lang="en-US"/>
          </a:p>
        </p:txBody>
      </p:sp>
    </p:spTree>
    <p:extLst>
      <p:ext uri="{BB962C8B-B14F-4D97-AF65-F5344CB8AC3E}">
        <p14:creationId xmlns:p14="http://schemas.microsoft.com/office/powerpoint/2010/main" val="29775002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779D08C-F7E7-4715-910A-AF1FC283F3B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6341963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779D08C-F7E7-4715-910A-AF1FC283F3B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2769234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779D08C-F7E7-4715-910A-AF1FC283F3B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2918949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779D08C-F7E7-4715-910A-AF1FC283F3B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3023519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779D08C-F7E7-4715-910A-AF1FC283F3B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8721074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779D08C-F7E7-4715-910A-AF1FC283F3B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2720776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779D08C-F7E7-4715-910A-AF1FC283F3B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8912426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779D08C-F7E7-4715-910A-AF1FC283F3B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9363719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779D08C-F7E7-4715-910A-AF1FC283F3B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308549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BDF0904-9D9A-4126-AF63-E756FF9062A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594082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DF0904-9D9A-4126-AF63-E756FF9062AB}" type="slidenum">
              <a:rPr lang="en-US" smtClean="0"/>
              <a:t>4</a:t>
            </a:fld>
            <a:endParaRPr lang="en-US"/>
          </a:p>
        </p:txBody>
      </p:sp>
    </p:spTree>
    <p:extLst>
      <p:ext uri="{BB962C8B-B14F-4D97-AF65-F5344CB8AC3E}">
        <p14:creationId xmlns:p14="http://schemas.microsoft.com/office/powerpoint/2010/main" val="20530319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BDF0904-9D9A-4126-AF63-E756FF9062A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5879253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BDF0904-9D9A-4126-AF63-E756FF9062A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1116400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BDF0904-9D9A-4126-AF63-E756FF9062A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5545052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BDF0904-9D9A-4126-AF63-E756FF9062A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173506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DF0904-9D9A-4126-AF63-E756FF9062AB}" type="slidenum">
              <a:rPr lang="en-US" smtClean="0"/>
              <a:t>77</a:t>
            </a:fld>
            <a:endParaRPr lang="en-US"/>
          </a:p>
        </p:txBody>
      </p:sp>
    </p:spTree>
    <p:extLst>
      <p:ext uri="{BB962C8B-B14F-4D97-AF65-F5344CB8AC3E}">
        <p14:creationId xmlns:p14="http://schemas.microsoft.com/office/powerpoint/2010/main" val="3345910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br>
              <a:rPr lang="en-US" dirty="0"/>
            </a:br>
            <a:endParaRPr lang="en-US" altLang="en-US" dirty="0"/>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fld id="{62CECE18-C253-BE4A-A04E-C7D663E9CBB5}" type="slidenum">
              <a:rPr kumimoji="0" lang="en-US" altLang="en-US" sz="1800" b="0" i="0" u="none" strike="noStrike" kern="0" cap="none" spc="0" normalizeH="0" baseline="0" noProof="0">
                <a:ln>
                  <a:noFill/>
                </a:ln>
                <a:solidFill>
                  <a:schemeClr val="tx1"/>
                </a:solidFill>
                <a:effectLst/>
                <a:uLnTx/>
                <a:uFillTx/>
                <a:latin typeface="Calibri" charset="0"/>
              </a:rPr>
              <a:pPr marL="0" marR="0" lvl="0" indent="0" defTabSz="914400" eaLnBrk="1" fontAlgn="base" latinLnBrk="0" hangingPunct="1">
                <a:lnSpc>
                  <a:spcPct val="100000"/>
                </a:lnSpc>
                <a:spcBef>
                  <a:spcPct val="0"/>
                </a:spcBef>
                <a:spcAft>
                  <a:spcPct val="0"/>
                </a:spcAft>
                <a:buClrTx/>
                <a:buSzTx/>
                <a:buFontTx/>
                <a:buNone/>
                <a:tabLst/>
                <a:defRPr/>
              </a:pPr>
              <a:t>79</a:t>
            </a:fld>
            <a:endParaRPr kumimoji="0" lang="en-US" altLang="en-US" sz="1800" b="0" i="0" u="none" strike="noStrike" kern="0" cap="none" spc="0" normalizeH="0" baseline="0" noProof="0">
              <a:ln>
                <a:noFill/>
              </a:ln>
              <a:solidFill>
                <a:schemeClr val="tx1"/>
              </a:solidFill>
              <a:effectLst/>
              <a:uLnTx/>
              <a:uFillTx/>
              <a:latin typeface="Calibri" charset="0"/>
            </a:endParaRPr>
          </a:p>
        </p:txBody>
      </p:sp>
    </p:spTree>
    <p:extLst>
      <p:ext uri="{BB962C8B-B14F-4D97-AF65-F5344CB8AC3E}">
        <p14:creationId xmlns:p14="http://schemas.microsoft.com/office/powerpoint/2010/main" val="334459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B2C048E-0158-F243-AA9F-BDAB3E40FD1C}"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796752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B2C048E-0158-F243-AA9F-BDAB3E40FD1C}"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3115232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B2C048E-0158-F243-AA9F-BDAB3E40FD1C}"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7429765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B2C048E-0158-F243-AA9F-BDAB3E40FD1C}"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897104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EC5690-97F0-4FE3-9ED1-85FE65FEBA4C}" type="slidenum">
              <a:rPr lang="en-US" smtClean="0"/>
              <a:t>5</a:t>
            </a:fld>
            <a:endParaRPr lang="en-US"/>
          </a:p>
        </p:txBody>
      </p:sp>
    </p:spTree>
    <p:extLst>
      <p:ext uri="{BB962C8B-B14F-4D97-AF65-F5344CB8AC3E}">
        <p14:creationId xmlns:p14="http://schemas.microsoft.com/office/powerpoint/2010/main" val="31407795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B2C048E-0158-F243-AA9F-BDAB3E40FD1C}"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9865473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0A576C1-AEF9-495A-A032-194B6F9ABC4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2367208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ln/>
        </p:spPr>
        <p:txBody>
          <a:bodyPr/>
          <a:lstStyle/>
          <a:p>
            <a:endParaRPr lang="en-US" altLang="en-US" sz="1600" baseline="0" dirty="0">
              <a:latin typeface="Gill Sans"/>
              <a:sym typeface="Gill Sans"/>
            </a:endParaRPr>
          </a:p>
        </p:txBody>
      </p:sp>
    </p:spTree>
    <p:extLst>
      <p:ext uri="{BB962C8B-B14F-4D97-AF65-F5344CB8AC3E}">
        <p14:creationId xmlns:p14="http://schemas.microsoft.com/office/powerpoint/2010/main" val="32675817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p:spPr>
        <p:txBody>
          <a:bodyPr/>
          <a:lstStyle/>
          <a:p>
            <a:pPr eaLnBrk="1" hangingPunct="1">
              <a:spcBef>
                <a:spcPct val="0"/>
              </a:spcBef>
              <a:defRPr/>
            </a:pPr>
            <a:endParaRPr lang="en-US" b="1" dirty="0">
              <a:solidFill>
                <a:schemeClr val="bg1">
                  <a:lumMod val="50000"/>
                </a:schemeClr>
              </a:solidFill>
              <a:latin typeface="Gill Sans MT" pitchFamily="34" charset="0"/>
              <a:sym typeface="Gill Sans" charset="0"/>
            </a:endParaRPr>
          </a:p>
        </p:txBody>
      </p:sp>
    </p:spTree>
    <p:extLst>
      <p:ext uri="{BB962C8B-B14F-4D97-AF65-F5344CB8AC3E}">
        <p14:creationId xmlns:p14="http://schemas.microsoft.com/office/powerpoint/2010/main" val="12923542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1A854A2-78B7-4A98-A385-3C50D5CD9B48}"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91</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7660833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1A854A2-78B7-4A98-A385-3C50D5CD9B48}"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6837486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1A854A2-78B7-4A98-A385-3C50D5CD9B48}"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93</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1925071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1A854A2-78B7-4A98-A385-3C50D5CD9B48}"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94</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4937694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1A854A2-78B7-4A98-A385-3C50D5CD9B48}"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95</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40098254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p:spPr>
        <p:txBody>
          <a:bodyPr/>
          <a:lstStyle/>
          <a:p>
            <a:pPr eaLnBrk="1" hangingPunct="1">
              <a:spcBef>
                <a:spcPct val="0"/>
              </a:spcBef>
              <a:defRPr/>
            </a:pPr>
            <a:endParaRPr lang="en-US" dirty="0">
              <a:solidFill>
                <a:schemeClr val="bg1">
                  <a:lumMod val="50000"/>
                </a:schemeClr>
              </a:solidFill>
              <a:latin typeface="Gill Sans MT" pitchFamily="34" charset="0"/>
              <a:sym typeface="Gill Sans" charset="0"/>
            </a:endParaRPr>
          </a:p>
        </p:txBody>
      </p:sp>
    </p:spTree>
    <p:extLst>
      <p:ext uri="{BB962C8B-B14F-4D97-AF65-F5344CB8AC3E}">
        <p14:creationId xmlns:p14="http://schemas.microsoft.com/office/powerpoint/2010/main" val="2757505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EC5690-97F0-4FE3-9ED1-85FE65FEBA4C}" type="slidenum">
              <a:rPr lang="en-US" smtClean="0"/>
              <a:t>6</a:t>
            </a:fld>
            <a:endParaRPr lang="en-US"/>
          </a:p>
        </p:txBody>
      </p:sp>
    </p:spTree>
    <p:extLst>
      <p:ext uri="{BB962C8B-B14F-4D97-AF65-F5344CB8AC3E}">
        <p14:creationId xmlns:p14="http://schemas.microsoft.com/office/powerpoint/2010/main" val="3102672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DF0904-9D9A-4126-AF63-E756FF9062AB}" type="slidenum">
              <a:rPr lang="en-US" smtClean="0"/>
              <a:t>7</a:t>
            </a:fld>
            <a:endParaRPr lang="en-US"/>
          </a:p>
        </p:txBody>
      </p:sp>
    </p:spTree>
    <p:extLst>
      <p:ext uri="{BB962C8B-B14F-4D97-AF65-F5344CB8AC3E}">
        <p14:creationId xmlns:p14="http://schemas.microsoft.com/office/powerpoint/2010/main" val="4109078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ENERGY STAR for commercial buildings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The ENERGY STAR program for commercial buildings helped businesses and organizations save $7.8 billion in energy costs in 2015, contributing to cumulative energy cost savings of $144 billion since 1992.*</a:t>
            </a:r>
          </a:p>
          <a:p>
            <a:r>
              <a:rPr lang="en-US" sz="1200" kern="1200" dirty="0">
                <a:solidFill>
                  <a:schemeClr val="tx1"/>
                </a:solidFill>
                <a:effectLst/>
                <a:latin typeface="+mn-lt"/>
                <a:ea typeface="+mn-ea"/>
                <a:cs typeface="+mn-cs"/>
              </a:rPr>
              <a:t>• On average, ENERGY STAR certified buildings use 35% less energy than typical buildings nationwide. </a:t>
            </a:r>
          </a:p>
          <a:p>
            <a:r>
              <a:rPr lang="en-US" sz="1200" kern="1200" dirty="0">
                <a:solidFill>
                  <a:schemeClr val="tx1"/>
                </a:solidFill>
                <a:effectLst/>
                <a:latin typeface="+mn-lt"/>
                <a:ea typeface="+mn-ea"/>
                <a:cs typeface="+mn-cs"/>
              </a:rPr>
              <a:t>• More than 7,500 buildings earned the ENERGY STAR in 2016, bringing the total to 29,500.</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ENERGY STAR for industrial plants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The ENERGY STAR program for industrial plants  helped businesses save $2.6 billion in energy costs in 2015, contributing to cumulative energy cost savings of $37 billion since 1992.*</a:t>
            </a:r>
          </a:p>
          <a:p>
            <a:r>
              <a:rPr lang="en-US" sz="1200" kern="1200" dirty="0">
                <a:solidFill>
                  <a:schemeClr val="tx1"/>
                </a:solidFill>
                <a:effectLst/>
                <a:latin typeface="+mn-lt"/>
                <a:ea typeface="+mn-ea"/>
                <a:cs typeface="+mn-cs"/>
              </a:rPr>
              <a:t>• 87 industrial plants earned the ENERGY STAR in 2016.</a:t>
            </a:r>
          </a:p>
          <a:p>
            <a:r>
              <a:rPr lang="en-US" sz="1200" kern="1200" dirty="0">
                <a:solidFill>
                  <a:schemeClr val="tx1"/>
                </a:solidFill>
                <a:effectLst/>
                <a:latin typeface="+mn-lt"/>
                <a:ea typeface="+mn-ea"/>
                <a:cs typeface="+mn-cs"/>
              </a:rPr>
              <a:t>• 46 industrial plants achieved energy use reductions in the 2016 ENERGY STAR Challenge for Industry campaign.</a:t>
            </a:r>
          </a:p>
          <a:p>
            <a:endParaRPr lang="en-US" dirty="0"/>
          </a:p>
        </p:txBody>
      </p:sp>
      <p:sp>
        <p:nvSpPr>
          <p:cNvPr id="4" name="Slide Number Placeholder 3"/>
          <p:cNvSpPr>
            <a:spLocks noGrp="1"/>
          </p:cNvSpPr>
          <p:nvPr>
            <p:ph type="sldNum" sz="quarter" idx="10"/>
          </p:nvPr>
        </p:nvSpPr>
        <p:spPr/>
        <p:txBody>
          <a:bodyPr/>
          <a:lstStyle/>
          <a:p>
            <a:fld id="{DBDF0904-9D9A-4126-AF63-E756FF9062AB}" type="slidenum">
              <a:rPr lang="en-US" smtClean="0"/>
              <a:t>8</a:t>
            </a:fld>
            <a:endParaRPr lang="en-US"/>
          </a:p>
        </p:txBody>
      </p:sp>
    </p:spTree>
    <p:extLst>
      <p:ext uri="{BB962C8B-B14F-4D97-AF65-F5344CB8AC3E}">
        <p14:creationId xmlns:p14="http://schemas.microsoft.com/office/powerpoint/2010/main" val="1399025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By the end of 2016, nearly 500,000 properties—representing 50% of the nation’s commercial building floor space—were using EPA’s ENERGY STAR Portfolio Manager® tool to measure, track, assess, and report on their energy and water consumption. </a:t>
            </a:r>
          </a:p>
        </p:txBody>
      </p:sp>
      <p:sp>
        <p:nvSpPr>
          <p:cNvPr id="4" name="Slide Number Placeholder 3"/>
          <p:cNvSpPr>
            <a:spLocks noGrp="1"/>
          </p:cNvSpPr>
          <p:nvPr>
            <p:ph type="sldNum" sz="quarter" idx="10"/>
          </p:nvPr>
        </p:nvSpPr>
        <p:spPr/>
        <p:txBody>
          <a:bodyPr/>
          <a:lstStyle/>
          <a:p>
            <a:pPr>
              <a:defRPr/>
            </a:pPr>
            <a:fld id="{3246E64F-94C3-4775-8B51-A3911E036504}"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11562678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Master" Target="../slideMasters/slideMaster7.xml"/><Relationship Id="rId5" Type="http://schemas.microsoft.com/office/2007/relationships/hdphoto" Target="../media/hdphoto1.wdp"/><Relationship Id="rId4" Type="http://schemas.openxmlformats.org/officeDocument/2006/relationships/image" Target="../media/image37.png"/></Relationships>
</file>

<file path=ppt/slideLayouts/_rels/slideLayout10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Master" Target="../slideMasters/slideMaster7.xml"/><Relationship Id="rId5" Type="http://schemas.microsoft.com/office/2007/relationships/hdphoto" Target="../media/hdphoto1.wdp"/><Relationship Id="rId4" Type="http://schemas.openxmlformats.org/officeDocument/2006/relationships/image" Target="../media/image37.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11.wmf"/><Relationship Id="rId5" Type="http://schemas.openxmlformats.org/officeDocument/2006/relationships/image" Target="../media/image13.jpeg"/><Relationship Id="rId4" Type="http://schemas.openxmlformats.org/officeDocument/2006/relationships/image" Target="../media/image12.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Master" Target="../slideMasters/slideMaster7.xml"/><Relationship Id="rId6" Type="http://schemas.openxmlformats.org/officeDocument/2006/relationships/image" Target="../media/image38.png"/><Relationship Id="rId5" Type="http://schemas.microsoft.com/office/2007/relationships/hdphoto" Target="../media/hdphoto1.wdp"/><Relationship Id="rId4" Type="http://schemas.openxmlformats.org/officeDocument/2006/relationships/image" Target="../media/image40.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Master" Target="../slideMasters/slideMaster7.xml"/><Relationship Id="rId5" Type="http://schemas.microsoft.com/office/2007/relationships/hdphoto" Target="../media/hdphoto1.wdp"/><Relationship Id="rId4" Type="http://schemas.openxmlformats.org/officeDocument/2006/relationships/image" Target="../media/image40.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2686050" y="1122363"/>
            <a:ext cx="5772150" cy="2387600"/>
          </a:xfrm>
        </p:spPr>
        <p:txBody>
          <a:bodyPr anchor="b"/>
          <a:lstStyle>
            <a:lvl1pPr algn="ctr">
              <a:defRPr sz="6000" b="0"/>
            </a:lvl1pPr>
          </a:lstStyle>
          <a:p>
            <a:r>
              <a:rPr lang="en-US" dirty="0"/>
              <a:t>Click to edit Master title style</a:t>
            </a:r>
          </a:p>
        </p:txBody>
      </p:sp>
      <p:sp>
        <p:nvSpPr>
          <p:cNvPr id="3" name="Subtitle 2"/>
          <p:cNvSpPr>
            <a:spLocks noGrp="1"/>
          </p:cNvSpPr>
          <p:nvPr>
            <p:ph type="subTitle" idx="1"/>
          </p:nvPr>
        </p:nvSpPr>
        <p:spPr>
          <a:xfrm>
            <a:off x="2686050" y="3678238"/>
            <a:ext cx="57721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74596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5" name="Rectangle 4"/>
          <p:cNvSpPr/>
          <p:nvPr userDrawn="1"/>
        </p:nvSpPr>
        <p:spPr>
          <a:xfrm>
            <a:off x="0" y="0"/>
            <a:ext cx="9144000" cy="1714500"/>
          </a:xfrm>
          <a:prstGeom prst="rect">
            <a:avLst/>
          </a:prstGeom>
          <a:solidFill>
            <a:srgbClr val="0071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714500"/>
            <a:ext cx="9144000" cy="5143500"/>
          </a:xfrm>
          <a:prstGeom prst="rect">
            <a:avLst/>
          </a:prstGeom>
        </p:spPr>
      </p:pic>
      <p:sp>
        <p:nvSpPr>
          <p:cNvPr id="2" name="Title 1"/>
          <p:cNvSpPr>
            <a:spLocks noGrp="1"/>
          </p:cNvSpPr>
          <p:nvPr>
            <p:ph type="title"/>
          </p:nvPr>
        </p:nvSpPr>
        <p:spPr>
          <a:xfrm>
            <a:off x="582216" y="257175"/>
            <a:ext cx="2949178" cy="956709"/>
          </a:xfrm>
        </p:spPr>
        <p:txBody>
          <a:bodyPr anchor="t" anchorCtr="0"/>
          <a:lstStyle>
            <a:lvl1pPr>
              <a:defRPr sz="3200">
                <a:solidFill>
                  <a:schemeClr val="bg1"/>
                </a:solidFill>
              </a:defRPr>
            </a:lvl1pPr>
          </a:lstStyle>
          <a:p>
            <a:r>
              <a:rPr lang="en-US" dirty="0"/>
              <a:t>Click to edit Master title style</a:t>
            </a:r>
          </a:p>
        </p:txBody>
      </p:sp>
      <p:sp>
        <p:nvSpPr>
          <p:cNvPr id="4" name="Text Placeholder 3"/>
          <p:cNvSpPr>
            <a:spLocks noGrp="1"/>
          </p:cNvSpPr>
          <p:nvPr>
            <p:ph type="body" sz="half" idx="2"/>
          </p:nvPr>
        </p:nvSpPr>
        <p:spPr>
          <a:xfrm>
            <a:off x="3715941" y="257175"/>
            <a:ext cx="5056584" cy="1362075"/>
          </a:xfrm>
        </p:spPr>
        <p:txBody>
          <a:bodyPr>
            <a:norm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8055329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2CBA7D-4611-4F54-9800-E27B906A41C9}" type="datetimeFigureOut">
              <a:rPr lang="en-US" smtClean="0"/>
              <a:t>5/3/2017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71D3F-9FFF-4E6E-8E07-B2AFE3B5E694}" type="slidenum">
              <a:rPr lang="en-US" smtClean="0"/>
              <a:t>‹#›</a:t>
            </a:fld>
            <a:endParaRPr lang="en-US"/>
          </a:p>
        </p:txBody>
      </p:sp>
    </p:spTree>
    <p:extLst>
      <p:ext uri="{BB962C8B-B14F-4D97-AF65-F5344CB8AC3E}">
        <p14:creationId xmlns:p14="http://schemas.microsoft.com/office/powerpoint/2010/main" val="19878316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2CBA7D-4611-4F54-9800-E27B906A41C9}" type="datetimeFigureOut">
              <a:rPr lang="en-US" smtClean="0"/>
              <a:t>5/3/2017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171D3F-9FFF-4E6E-8E07-B2AFE3B5E694}" type="slidenum">
              <a:rPr lang="en-US" smtClean="0"/>
              <a:t>‹#›</a:t>
            </a:fld>
            <a:endParaRPr lang="en-US"/>
          </a:p>
        </p:txBody>
      </p:sp>
    </p:spTree>
    <p:extLst>
      <p:ext uri="{BB962C8B-B14F-4D97-AF65-F5344CB8AC3E}">
        <p14:creationId xmlns:p14="http://schemas.microsoft.com/office/powerpoint/2010/main" val="39799165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cstate="email">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400" b="1"/>
            </a:lvl1pPr>
          </a:lstStyle>
          <a:p>
            <a:r>
              <a:rPr lang="en-US"/>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750"/>
              </a:spcBef>
              <a:buNone/>
              <a:defRPr sz="1050">
                <a:solidFill>
                  <a:schemeClr val="accent1">
                    <a:lumMod val="7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2CBA7D-4611-4F54-9800-E27B906A41C9}" type="datetimeFigureOut">
              <a:rPr lang="en-US" smtClean="0"/>
              <a:t>5/3/2017</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8551294" y="6229681"/>
            <a:ext cx="3429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cstate="email">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 uri="{28A0092B-C50C-407E-A947-70E740481C1C}">
                    <a14:useLocalDpi xmlns:a14="http://schemas.microsoft.com/office/drawing/2010/main"/>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F2171D3F-9FFF-4E6E-8E07-B2AFE3B5E694}" type="slidenum">
              <a:rPr lang="en-US" smtClean="0"/>
              <a:t>‹#›</a:t>
            </a:fld>
            <a:endParaRPr lang="en-US"/>
          </a:p>
        </p:txBody>
      </p:sp>
    </p:spTree>
    <p:extLst>
      <p:ext uri="{BB962C8B-B14F-4D97-AF65-F5344CB8AC3E}">
        <p14:creationId xmlns:p14="http://schemas.microsoft.com/office/powerpoint/2010/main" val="22509601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cstate="email">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4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750"/>
              </a:spcBef>
              <a:buNone/>
              <a:defRPr sz="1050">
                <a:solidFill>
                  <a:schemeClr val="accent1">
                    <a:lumMod val="7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2CBA7D-4611-4F54-9800-E27B906A41C9}" type="datetimeFigureOut">
              <a:rPr lang="en-US" smtClean="0"/>
              <a:t>5/3/2017</a:t>
            </a:fld>
            <a:endParaRPr lang="en-US"/>
          </a:p>
        </p:txBody>
      </p:sp>
      <p:grpSp>
        <p:nvGrpSpPr>
          <p:cNvPr id="8" name="Group 7"/>
          <p:cNvGrpSpPr>
            <a:grpSpLocks noChangeAspect="1"/>
          </p:cNvGrpSpPr>
          <p:nvPr/>
        </p:nvGrpSpPr>
        <p:grpSpPr>
          <a:xfrm>
            <a:off x="8551294" y="6229681"/>
            <a:ext cx="3429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cstate="email">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 uri="{28A0092B-C50C-407E-A947-70E740481C1C}">
                    <a14:useLocalDpi xmlns:a14="http://schemas.microsoft.com/office/drawing/2010/main"/>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F2171D3F-9FFF-4E6E-8E07-B2AFE3B5E694}" type="slidenum">
              <a:rPr lang="en-US" smtClean="0"/>
              <a:t>‹#›</a:t>
            </a:fld>
            <a:endParaRPr lang="en-US"/>
          </a:p>
        </p:txBody>
      </p:sp>
    </p:spTree>
    <p:extLst>
      <p:ext uri="{BB962C8B-B14F-4D97-AF65-F5344CB8AC3E}">
        <p14:creationId xmlns:p14="http://schemas.microsoft.com/office/powerpoint/2010/main" val="5106187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2CBA7D-4611-4F54-9800-E27B906A41C9}" type="datetimeFigureOut">
              <a:rPr lang="en-US" smtClean="0"/>
              <a:t>5/3/2017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71D3F-9FFF-4E6E-8E07-B2AFE3B5E694}" type="slidenum">
              <a:rPr lang="en-US" smtClean="0"/>
              <a:t>‹#›</a:t>
            </a:fld>
            <a:endParaRPr lang="en-US"/>
          </a:p>
        </p:txBody>
      </p:sp>
    </p:spTree>
    <p:extLst>
      <p:ext uri="{BB962C8B-B14F-4D97-AF65-F5344CB8AC3E}">
        <p14:creationId xmlns:p14="http://schemas.microsoft.com/office/powerpoint/2010/main" val="34104252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2CBA7D-4611-4F54-9800-E27B906A41C9}" type="datetimeFigureOut">
              <a:rPr lang="en-US" smtClean="0"/>
              <a:t>5/3/2017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71D3F-9FFF-4E6E-8E07-B2AFE3B5E694}" type="slidenum">
              <a:rPr lang="en-US" smtClean="0"/>
              <a:t>‹#›</a:t>
            </a:fld>
            <a:endParaRPr lang="en-US"/>
          </a:p>
        </p:txBody>
      </p:sp>
    </p:spTree>
    <p:extLst>
      <p:ext uri="{BB962C8B-B14F-4D97-AF65-F5344CB8AC3E}">
        <p14:creationId xmlns:p14="http://schemas.microsoft.com/office/powerpoint/2010/main" val="33025906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2"/>
          <p:cNvSpPr txBox="1">
            <a:spLocks noGrp="1" noChangeArrowheads="1"/>
          </p:cNvSpPr>
          <p:nvPr>
            <p:ph type="sldNum" sz="quarter" idx="10"/>
          </p:nvPr>
        </p:nvSpPr>
        <p:spPr>
          <a:ln/>
        </p:spPr>
        <p:txBody>
          <a:bodyPr/>
          <a:lstStyle>
            <a:lvl1pPr>
              <a:defRPr/>
            </a:lvl1pPr>
          </a:lstStyle>
          <a:p>
            <a:pPr>
              <a:defRPr/>
            </a:pPr>
            <a:fld id="{33E74D33-CEC9-469E-8167-C663856DA198}" type="slidenum">
              <a:rPr lang="en-US"/>
              <a:pPr>
                <a:defRPr/>
              </a:pPr>
              <a:t>‹#›</a:t>
            </a:fld>
            <a:endParaRPr lang="en-US"/>
          </a:p>
        </p:txBody>
      </p:sp>
    </p:spTree>
    <p:extLst>
      <p:ext uri="{BB962C8B-B14F-4D97-AF65-F5344CB8AC3E}">
        <p14:creationId xmlns:p14="http://schemas.microsoft.com/office/powerpoint/2010/main" val="1612345811"/>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2"/>
          <p:cNvSpPr txBox="1">
            <a:spLocks noGrp="1" noChangeArrowheads="1"/>
          </p:cNvSpPr>
          <p:nvPr>
            <p:ph type="sldNum" sz="quarter" idx="10"/>
          </p:nvPr>
        </p:nvSpPr>
        <p:spPr>
          <a:ln/>
        </p:spPr>
        <p:txBody>
          <a:bodyPr/>
          <a:lstStyle>
            <a:lvl1pPr>
              <a:defRPr/>
            </a:lvl1pPr>
          </a:lstStyle>
          <a:p>
            <a:pPr>
              <a:defRPr/>
            </a:pPr>
            <a:fld id="{AC96C32B-971F-487D-840C-34B58EC1962A}" type="slidenum">
              <a:rPr lang="en-US"/>
              <a:pPr>
                <a:defRPr/>
              </a:pPr>
              <a:t>‹#›</a:t>
            </a:fld>
            <a:endParaRPr lang="en-US"/>
          </a:p>
        </p:txBody>
      </p:sp>
    </p:spTree>
    <p:extLst>
      <p:ext uri="{BB962C8B-B14F-4D97-AF65-F5344CB8AC3E}">
        <p14:creationId xmlns:p14="http://schemas.microsoft.com/office/powerpoint/2010/main" val="572542079"/>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2"/>
          <p:cNvSpPr txBox="1">
            <a:spLocks noGrp="1" noChangeArrowheads="1"/>
          </p:cNvSpPr>
          <p:nvPr>
            <p:ph type="sldNum" sz="quarter" idx="10"/>
          </p:nvPr>
        </p:nvSpPr>
        <p:spPr>
          <a:ln/>
        </p:spPr>
        <p:txBody>
          <a:bodyPr/>
          <a:lstStyle>
            <a:lvl1pPr>
              <a:defRPr/>
            </a:lvl1pPr>
          </a:lstStyle>
          <a:p>
            <a:pPr>
              <a:defRPr/>
            </a:pPr>
            <a:fld id="{5921A370-1571-4965-B9D7-3C5EF5E4C7D4}" type="slidenum">
              <a:rPr lang="en-US"/>
              <a:pPr>
                <a:defRPr/>
              </a:pPr>
              <a:t>‹#›</a:t>
            </a:fld>
            <a:endParaRPr lang="en-US"/>
          </a:p>
        </p:txBody>
      </p:sp>
    </p:spTree>
    <p:extLst>
      <p:ext uri="{BB962C8B-B14F-4D97-AF65-F5344CB8AC3E}">
        <p14:creationId xmlns:p14="http://schemas.microsoft.com/office/powerpoint/2010/main" val="3277907000"/>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737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737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2"/>
          <p:cNvSpPr txBox="1">
            <a:spLocks noGrp="1" noChangeArrowheads="1"/>
          </p:cNvSpPr>
          <p:nvPr>
            <p:ph type="sldNum" sz="quarter" idx="10"/>
          </p:nvPr>
        </p:nvSpPr>
        <p:spPr>
          <a:ln/>
        </p:spPr>
        <p:txBody>
          <a:bodyPr/>
          <a:lstStyle>
            <a:lvl1pPr>
              <a:defRPr/>
            </a:lvl1pPr>
          </a:lstStyle>
          <a:p>
            <a:pPr>
              <a:defRPr/>
            </a:pPr>
            <a:fld id="{5CC3E24B-9D6F-451F-924B-0E950A8421B2}" type="slidenum">
              <a:rPr lang="en-US"/>
              <a:pPr>
                <a:defRPr/>
              </a:pPr>
              <a:t>‹#›</a:t>
            </a:fld>
            <a:endParaRPr lang="en-US"/>
          </a:p>
        </p:txBody>
      </p:sp>
    </p:spTree>
    <p:extLst>
      <p:ext uri="{BB962C8B-B14F-4D97-AF65-F5344CB8AC3E}">
        <p14:creationId xmlns:p14="http://schemas.microsoft.com/office/powerpoint/2010/main" val="294676042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t="-36"/>
          <a:stretch/>
        </p:blipFill>
        <p:spPr>
          <a:xfrm>
            <a:off x="0" y="1"/>
            <a:ext cx="9144000" cy="6831035"/>
          </a:xfrm>
          <a:prstGeom prst="rect">
            <a:avLst/>
          </a:prstGeom>
        </p:spPr>
      </p:pic>
      <p:sp>
        <p:nvSpPr>
          <p:cNvPr id="7" name="Rectangle 6"/>
          <p:cNvSpPr/>
          <p:nvPr userDrawn="1"/>
        </p:nvSpPr>
        <p:spPr>
          <a:xfrm>
            <a:off x="794084" y="735529"/>
            <a:ext cx="7483642" cy="5268229"/>
          </a:xfrm>
          <a:prstGeom prst="rect">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12394" y="942724"/>
            <a:ext cx="6239689" cy="956709"/>
          </a:xfrm>
        </p:spPr>
        <p:txBody>
          <a:bodyPr anchor="t" anchorCtr="0">
            <a:normAutofit/>
          </a:bodyPr>
          <a:lstStyle>
            <a:lvl1pPr>
              <a:defRPr sz="3600">
                <a:solidFill>
                  <a:schemeClr val="bg1"/>
                </a:solidFill>
              </a:defRPr>
            </a:lvl1pPr>
          </a:lstStyle>
          <a:p>
            <a:r>
              <a:rPr lang="en-US" dirty="0"/>
              <a:t>Click to edit Master title style</a:t>
            </a:r>
          </a:p>
        </p:txBody>
      </p:sp>
      <p:sp>
        <p:nvSpPr>
          <p:cNvPr id="4" name="Text Placeholder 3"/>
          <p:cNvSpPr>
            <a:spLocks noGrp="1"/>
          </p:cNvSpPr>
          <p:nvPr>
            <p:ph type="body" sz="half" idx="2"/>
          </p:nvPr>
        </p:nvSpPr>
        <p:spPr>
          <a:xfrm>
            <a:off x="1412393" y="2007568"/>
            <a:ext cx="6239689" cy="3623211"/>
          </a:xfrm>
        </p:spPr>
        <p:txBody>
          <a:bodyPr>
            <a:normAutofit/>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91770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2"/>
          <p:cNvSpPr txBox="1">
            <a:spLocks noGrp="1" noChangeArrowheads="1"/>
          </p:cNvSpPr>
          <p:nvPr>
            <p:ph type="sldNum" sz="quarter" idx="10"/>
          </p:nvPr>
        </p:nvSpPr>
        <p:spPr>
          <a:ln/>
        </p:spPr>
        <p:txBody>
          <a:bodyPr/>
          <a:lstStyle>
            <a:lvl1pPr>
              <a:defRPr/>
            </a:lvl1pPr>
          </a:lstStyle>
          <a:p>
            <a:pPr>
              <a:defRPr/>
            </a:pPr>
            <a:fld id="{DE031956-99DD-4DEE-8AF5-57F2F03E338E}" type="slidenum">
              <a:rPr lang="en-US"/>
              <a:pPr>
                <a:defRPr/>
              </a:pPr>
              <a:t>‹#›</a:t>
            </a:fld>
            <a:endParaRPr lang="en-US"/>
          </a:p>
        </p:txBody>
      </p:sp>
    </p:spTree>
    <p:extLst>
      <p:ext uri="{BB962C8B-B14F-4D97-AF65-F5344CB8AC3E}">
        <p14:creationId xmlns:p14="http://schemas.microsoft.com/office/powerpoint/2010/main" val="397127352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2"/>
          <p:cNvSpPr txBox="1">
            <a:spLocks noGrp="1" noChangeArrowheads="1"/>
          </p:cNvSpPr>
          <p:nvPr>
            <p:ph type="sldNum" sz="quarter" idx="10"/>
          </p:nvPr>
        </p:nvSpPr>
        <p:spPr>
          <a:ln/>
        </p:spPr>
        <p:txBody>
          <a:bodyPr/>
          <a:lstStyle>
            <a:lvl1pPr>
              <a:defRPr/>
            </a:lvl1pPr>
          </a:lstStyle>
          <a:p>
            <a:pPr>
              <a:defRPr/>
            </a:pPr>
            <a:fld id="{B24B2088-5C2F-4C31-8327-994786A22568}" type="slidenum">
              <a:rPr lang="en-US"/>
              <a:pPr>
                <a:defRPr/>
              </a:pPr>
              <a:t>‹#›</a:t>
            </a:fld>
            <a:endParaRPr lang="en-US"/>
          </a:p>
        </p:txBody>
      </p:sp>
    </p:spTree>
    <p:extLst>
      <p:ext uri="{BB962C8B-B14F-4D97-AF65-F5344CB8AC3E}">
        <p14:creationId xmlns:p14="http://schemas.microsoft.com/office/powerpoint/2010/main" val="1567160510"/>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2"/>
          <p:cNvSpPr txBox="1">
            <a:spLocks noGrp="1" noChangeArrowheads="1"/>
          </p:cNvSpPr>
          <p:nvPr>
            <p:ph type="sldNum" sz="quarter" idx="10"/>
          </p:nvPr>
        </p:nvSpPr>
        <p:spPr>
          <a:ln/>
        </p:spPr>
        <p:txBody>
          <a:bodyPr/>
          <a:lstStyle>
            <a:lvl1pPr>
              <a:defRPr/>
            </a:lvl1pPr>
          </a:lstStyle>
          <a:p>
            <a:pPr>
              <a:defRPr/>
            </a:pPr>
            <a:fld id="{F5E1ACA6-FB94-4B30-859D-761FFCC5F877}" type="slidenum">
              <a:rPr lang="en-US"/>
              <a:pPr>
                <a:defRPr/>
              </a:pPr>
              <a:t>‹#›</a:t>
            </a:fld>
            <a:endParaRPr lang="en-US"/>
          </a:p>
        </p:txBody>
      </p:sp>
    </p:spTree>
    <p:extLst>
      <p:ext uri="{BB962C8B-B14F-4D97-AF65-F5344CB8AC3E}">
        <p14:creationId xmlns:p14="http://schemas.microsoft.com/office/powerpoint/2010/main" val="245276306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2"/>
          <p:cNvSpPr txBox="1">
            <a:spLocks noGrp="1" noChangeArrowheads="1"/>
          </p:cNvSpPr>
          <p:nvPr>
            <p:ph type="sldNum" sz="quarter" idx="10"/>
          </p:nvPr>
        </p:nvSpPr>
        <p:spPr>
          <a:ln/>
        </p:spPr>
        <p:txBody>
          <a:bodyPr/>
          <a:lstStyle>
            <a:lvl1pPr>
              <a:defRPr/>
            </a:lvl1pPr>
          </a:lstStyle>
          <a:p>
            <a:pPr>
              <a:defRPr/>
            </a:pPr>
            <a:fld id="{1C75C476-1A93-49C0-9E2A-D759A43801E1}" type="slidenum">
              <a:rPr lang="en-US"/>
              <a:pPr>
                <a:defRPr/>
              </a:pPr>
              <a:t>‹#›</a:t>
            </a:fld>
            <a:endParaRPr lang="en-US"/>
          </a:p>
        </p:txBody>
      </p:sp>
    </p:spTree>
    <p:extLst>
      <p:ext uri="{BB962C8B-B14F-4D97-AF65-F5344CB8AC3E}">
        <p14:creationId xmlns:p14="http://schemas.microsoft.com/office/powerpoint/2010/main" val="3356280963"/>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2"/>
          <p:cNvSpPr txBox="1">
            <a:spLocks noGrp="1" noChangeArrowheads="1"/>
          </p:cNvSpPr>
          <p:nvPr>
            <p:ph type="sldNum" sz="quarter" idx="10"/>
          </p:nvPr>
        </p:nvSpPr>
        <p:spPr>
          <a:ln/>
        </p:spPr>
        <p:txBody>
          <a:bodyPr/>
          <a:lstStyle>
            <a:lvl1pPr>
              <a:defRPr/>
            </a:lvl1pPr>
          </a:lstStyle>
          <a:p>
            <a:pPr>
              <a:defRPr/>
            </a:pPr>
            <a:fld id="{4E26AB83-A97A-4D8A-8DF2-450B411B41B2}" type="slidenum">
              <a:rPr lang="en-US"/>
              <a:pPr>
                <a:defRPr/>
              </a:pPr>
              <a:t>‹#›</a:t>
            </a:fld>
            <a:endParaRPr lang="en-US"/>
          </a:p>
        </p:txBody>
      </p:sp>
    </p:spTree>
    <p:extLst>
      <p:ext uri="{BB962C8B-B14F-4D97-AF65-F5344CB8AC3E}">
        <p14:creationId xmlns:p14="http://schemas.microsoft.com/office/powerpoint/2010/main" val="129007951"/>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2"/>
          <p:cNvSpPr txBox="1">
            <a:spLocks noGrp="1" noChangeArrowheads="1"/>
          </p:cNvSpPr>
          <p:nvPr>
            <p:ph type="sldNum" sz="quarter" idx="10"/>
          </p:nvPr>
        </p:nvSpPr>
        <p:spPr>
          <a:ln/>
        </p:spPr>
        <p:txBody>
          <a:bodyPr/>
          <a:lstStyle>
            <a:lvl1pPr>
              <a:defRPr/>
            </a:lvl1pPr>
          </a:lstStyle>
          <a:p>
            <a:pPr>
              <a:defRPr/>
            </a:pPr>
            <a:fld id="{7B3840F7-B7A3-4A59-8B55-6619C6EE12EC}" type="slidenum">
              <a:rPr lang="en-US"/>
              <a:pPr>
                <a:defRPr/>
              </a:pPr>
              <a:t>‹#›</a:t>
            </a:fld>
            <a:endParaRPr lang="en-US"/>
          </a:p>
        </p:txBody>
      </p:sp>
    </p:spTree>
    <p:extLst>
      <p:ext uri="{BB962C8B-B14F-4D97-AF65-F5344CB8AC3E}">
        <p14:creationId xmlns:p14="http://schemas.microsoft.com/office/powerpoint/2010/main" val="3375949640"/>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2763" y="0"/>
            <a:ext cx="2133600" cy="6337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0"/>
            <a:ext cx="6253163" cy="6337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2"/>
          <p:cNvSpPr txBox="1">
            <a:spLocks noGrp="1" noChangeArrowheads="1"/>
          </p:cNvSpPr>
          <p:nvPr>
            <p:ph type="sldNum" sz="quarter" idx="10"/>
          </p:nvPr>
        </p:nvSpPr>
        <p:spPr>
          <a:ln/>
        </p:spPr>
        <p:txBody>
          <a:bodyPr/>
          <a:lstStyle>
            <a:lvl1pPr>
              <a:defRPr/>
            </a:lvl1pPr>
          </a:lstStyle>
          <a:p>
            <a:pPr>
              <a:defRPr/>
            </a:pPr>
            <a:fld id="{CA826B84-CD24-40AF-8BB3-F4085FBC88C9}" type="slidenum">
              <a:rPr lang="en-US"/>
              <a:pPr>
                <a:defRPr/>
              </a:pPr>
              <a:t>‹#›</a:t>
            </a:fld>
            <a:endParaRPr lang="en-US"/>
          </a:p>
        </p:txBody>
      </p:sp>
    </p:spTree>
    <p:extLst>
      <p:ext uri="{BB962C8B-B14F-4D97-AF65-F5344CB8AC3E}">
        <p14:creationId xmlns:p14="http://schemas.microsoft.com/office/powerpoint/2010/main" val="2281284511"/>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D51581-A8B6-4B0C-A75A-044D3F9511E8}" type="datetimeFigureOut">
              <a:rPr lang="en-US" smtClean="0">
                <a:solidFill>
                  <a:prstClr val="black">
                    <a:tint val="75000"/>
                  </a:prstClr>
                </a:solidFill>
              </a:rPr>
              <a:pPr/>
              <a:t>5/3/2017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6FA07E-AEB2-49FE-BCEB-0D7889267F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761819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D51581-A8B6-4B0C-A75A-044D3F9511E8}" type="datetimeFigureOut">
              <a:rPr lang="en-US" smtClean="0">
                <a:solidFill>
                  <a:prstClr val="black">
                    <a:tint val="75000"/>
                  </a:prstClr>
                </a:solidFill>
              </a:rPr>
              <a:pPr/>
              <a:t>5/3/2017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6FA07E-AEB2-49FE-BCEB-0D7889267F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18011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D51581-A8B6-4B0C-A75A-044D3F9511E8}" type="datetimeFigureOut">
              <a:rPr lang="en-US" smtClean="0">
                <a:solidFill>
                  <a:prstClr val="black">
                    <a:tint val="75000"/>
                  </a:prstClr>
                </a:solidFill>
              </a:rPr>
              <a:pPr/>
              <a:t>5/3/2017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6FA07E-AEB2-49FE-BCEB-0D7889267F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53049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CD5A72-C971-43E6-B554-14E063F01501}" type="datetimeFigureOut">
              <a:rPr lang="en-US" smtClean="0"/>
              <a:t>5/3/2017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009C7D-8B99-48A7-AE17-19F593BA1BD0}" type="slidenum">
              <a:rPr lang="en-US" smtClean="0"/>
              <a:t>‹#›</a:t>
            </a:fld>
            <a:endParaRPr lang="en-US"/>
          </a:p>
        </p:txBody>
      </p:sp>
    </p:spTree>
    <p:extLst>
      <p:ext uri="{BB962C8B-B14F-4D97-AF65-F5344CB8AC3E}">
        <p14:creationId xmlns:p14="http://schemas.microsoft.com/office/powerpoint/2010/main" val="369986810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D51581-A8B6-4B0C-A75A-044D3F9511E8}" type="datetimeFigureOut">
              <a:rPr lang="en-US" smtClean="0">
                <a:solidFill>
                  <a:prstClr val="black">
                    <a:tint val="75000"/>
                  </a:prstClr>
                </a:solidFill>
              </a:rPr>
              <a:pPr/>
              <a:t>5/3/2017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6FA07E-AEB2-49FE-BCEB-0D7889267F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447340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D51581-A8B6-4B0C-A75A-044D3F9511E8}" type="datetimeFigureOut">
              <a:rPr lang="en-US" smtClean="0">
                <a:solidFill>
                  <a:prstClr val="black">
                    <a:tint val="75000"/>
                  </a:prstClr>
                </a:solidFill>
              </a:rPr>
              <a:pPr/>
              <a:t>5/3/2017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26FA07E-AEB2-49FE-BCEB-0D7889267F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81238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D51581-A8B6-4B0C-A75A-044D3F9511E8}" type="datetimeFigureOut">
              <a:rPr lang="en-US" smtClean="0">
                <a:solidFill>
                  <a:prstClr val="black">
                    <a:tint val="75000"/>
                  </a:prstClr>
                </a:solidFill>
              </a:rPr>
              <a:pPr/>
              <a:t>5/3/2017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26FA07E-AEB2-49FE-BCEB-0D7889267F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074428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D51581-A8B6-4B0C-A75A-044D3F9511E8}" type="datetimeFigureOut">
              <a:rPr lang="en-US" smtClean="0">
                <a:solidFill>
                  <a:prstClr val="black">
                    <a:tint val="75000"/>
                  </a:prstClr>
                </a:solidFill>
              </a:rPr>
              <a:pPr/>
              <a:t>5/3/2017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26FA07E-AEB2-49FE-BCEB-0D7889267F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473413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D51581-A8B6-4B0C-A75A-044D3F9511E8}" type="datetimeFigureOut">
              <a:rPr lang="en-US" smtClean="0">
                <a:solidFill>
                  <a:prstClr val="black">
                    <a:tint val="75000"/>
                  </a:prstClr>
                </a:solidFill>
              </a:rPr>
              <a:pPr/>
              <a:t>5/3/2017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6FA07E-AEB2-49FE-BCEB-0D7889267F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988093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D51581-A8B6-4B0C-A75A-044D3F9511E8}" type="datetimeFigureOut">
              <a:rPr lang="en-US" smtClean="0">
                <a:solidFill>
                  <a:prstClr val="black">
                    <a:tint val="75000"/>
                  </a:prstClr>
                </a:solidFill>
              </a:rPr>
              <a:pPr/>
              <a:t>5/3/2017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6FA07E-AEB2-49FE-BCEB-0D7889267F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349828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D51581-A8B6-4B0C-A75A-044D3F9511E8}" type="datetimeFigureOut">
              <a:rPr lang="en-US" smtClean="0">
                <a:solidFill>
                  <a:prstClr val="black">
                    <a:tint val="75000"/>
                  </a:prstClr>
                </a:solidFill>
              </a:rPr>
              <a:pPr/>
              <a:t>5/3/2017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6FA07E-AEB2-49FE-BCEB-0D7889267F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29502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D51581-A8B6-4B0C-A75A-044D3F9511E8}" type="datetimeFigureOut">
              <a:rPr lang="en-US" smtClean="0">
                <a:solidFill>
                  <a:prstClr val="black">
                    <a:tint val="75000"/>
                  </a:prstClr>
                </a:solidFill>
              </a:rPr>
              <a:pPr/>
              <a:t>5/3/2017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6FA07E-AEB2-49FE-BCEB-0D7889267F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821532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A3C7D2"/>
        </a:solidFill>
        <a:effectLst/>
      </p:bgPr>
    </p:bg>
    <p:spTree>
      <p:nvGrpSpPr>
        <p:cNvPr id="1" name=""/>
        <p:cNvGrpSpPr/>
        <p:nvPr/>
      </p:nvGrpSpPr>
      <p:grpSpPr>
        <a:xfrm>
          <a:off x="0" y="0"/>
          <a:ext cx="0" cy="0"/>
          <a:chOff x="0" y="0"/>
          <a:chExt cx="0" cy="0"/>
        </a:xfrm>
      </p:grpSpPr>
      <p:pic>
        <p:nvPicPr>
          <p:cNvPr id="4" name="Picture 6"/>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8650" y="838200"/>
            <a:ext cx="4083844" cy="268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070100" y="3671321"/>
            <a:ext cx="6858000" cy="1655762"/>
          </a:xfrm>
        </p:spPr>
        <p:txBody>
          <a:bodyPr anchor="b">
            <a:normAutofit/>
          </a:bodyPr>
          <a:lstStyle>
            <a:lvl1pPr marL="0" indent="0" algn="r">
              <a:buNone/>
              <a:defRPr sz="3300">
                <a:solidFill>
                  <a:srgbClr val="AF9800"/>
                </a:solidFill>
                <a:latin typeface="Rubik" charset="0"/>
                <a:ea typeface="Rubik" charset="0"/>
                <a:cs typeface="Rubik"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B8DCB9B4-DCB7-1843-A4D9-75E46760DA98}" type="datetimeFigureOut">
              <a:rPr lang="en-US"/>
              <a:pPr>
                <a:defRPr/>
              </a:pPr>
              <a:t>5/3/2017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9ACC9B5-D8CE-F544-981C-E7673644CADA}" type="slidenum">
              <a:rPr lang="en-US"/>
              <a:pPr>
                <a:defRPr/>
              </a:pPr>
              <a:t>‹#›</a:t>
            </a:fld>
            <a:endParaRPr lang="en-US"/>
          </a:p>
        </p:txBody>
      </p:sp>
    </p:spTree>
    <p:extLst>
      <p:ext uri="{BB962C8B-B14F-4D97-AF65-F5344CB8AC3E}">
        <p14:creationId xmlns:p14="http://schemas.microsoft.com/office/powerpoint/2010/main" val="400805973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505759"/>
        </a:solid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8650" y="838201"/>
            <a:ext cx="4083844" cy="2061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ubtitle 2"/>
          <p:cNvSpPr>
            <a:spLocks noGrp="1"/>
          </p:cNvSpPr>
          <p:nvPr>
            <p:ph type="subTitle" idx="1"/>
          </p:nvPr>
        </p:nvSpPr>
        <p:spPr>
          <a:xfrm>
            <a:off x="2070100" y="3671321"/>
            <a:ext cx="6858000" cy="1655762"/>
          </a:xfrm>
        </p:spPr>
        <p:txBody>
          <a:bodyPr anchor="b">
            <a:normAutofit/>
          </a:bodyPr>
          <a:lstStyle>
            <a:lvl1pPr marL="0" indent="0" algn="r">
              <a:buNone/>
              <a:defRPr sz="3300">
                <a:solidFill>
                  <a:srgbClr val="6BA4B8"/>
                </a:solidFill>
                <a:latin typeface="Rubik" charset="0"/>
                <a:ea typeface="Rubik" charset="0"/>
                <a:cs typeface="Rubik"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FD8CEB1C-DA72-5049-850E-D9D994693106}" type="datetimeFigureOut">
              <a:rPr lang="en-US"/>
              <a:pPr>
                <a:defRPr/>
              </a:pPr>
              <a:t>5/3/2017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3282D4-FEEC-7D49-8106-5DA53F86EDFE}" type="slidenum">
              <a:rPr lang="en-US"/>
              <a:pPr>
                <a:defRPr/>
              </a:pPr>
              <a:t>‹#›</a:t>
            </a:fld>
            <a:endParaRPr lang="en-US"/>
          </a:p>
        </p:txBody>
      </p:sp>
    </p:spTree>
    <p:extLst>
      <p:ext uri="{BB962C8B-B14F-4D97-AF65-F5344CB8AC3E}">
        <p14:creationId xmlns:p14="http://schemas.microsoft.com/office/powerpoint/2010/main" val="3317732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FCD5A72-C971-43E6-B554-14E063F01501}" type="datetimeFigureOut">
              <a:rPr lang="en-US" smtClean="0"/>
              <a:t>5/3/2017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009C7D-8B99-48A7-AE17-19F593BA1BD0}" type="slidenum">
              <a:rPr lang="en-US" smtClean="0"/>
              <a:t>‹#›</a:t>
            </a:fld>
            <a:endParaRPr lang="en-US"/>
          </a:p>
        </p:txBody>
      </p:sp>
    </p:spTree>
    <p:extLst>
      <p:ext uri="{BB962C8B-B14F-4D97-AF65-F5344CB8AC3E}">
        <p14:creationId xmlns:p14="http://schemas.microsoft.com/office/powerpoint/2010/main" val="354874241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9354" y="803275"/>
            <a:ext cx="4581525" cy="226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2"/>
          <p:cNvSpPr>
            <a:spLocks noGrp="1"/>
          </p:cNvSpPr>
          <p:nvPr>
            <p:ph type="subTitle" idx="1"/>
          </p:nvPr>
        </p:nvSpPr>
        <p:spPr>
          <a:xfrm>
            <a:off x="2070100" y="3671321"/>
            <a:ext cx="6858000" cy="1655762"/>
          </a:xfrm>
        </p:spPr>
        <p:txBody>
          <a:bodyPr anchor="b">
            <a:normAutofit/>
          </a:bodyPr>
          <a:lstStyle>
            <a:lvl1pPr marL="0" indent="0" algn="r">
              <a:buNone/>
              <a:defRPr sz="3300">
                <a:solidFill>
                  <a:srgbClr val="5C7F71"/>
                </a:solidFill>
                <a:latin typeface="Rubik" charset="0"/>
                <a:ea typeface="Rubik" charset="0"/>
                <a:cs typeface="Rubik"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F6AD169B-EFEF-2546-9DB0-44B890B35EF7}" type="datetimeFigureOut">
              <a:rPr lang="en-US"/>
              <a:pPr>
                <a:defRPr/>
              </a:pPr>
              <a:t>5/3/2017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9BF7867-7993-C54C-9C7B-1C32A2295363}" type="slidenum">
              <a:rPr lang="en-US"/>
              <a:pPr>
                <a:defRPr/>
              </a:pPr>
              <a:t>‹#›</a:t>
            </a:fld>
            <a:endParaRPr lang="en-US"/>
          </a:p>
        </p:txBody>
      </p:sp>
    </p:spTree>
    <p:extLst>
      <p:ext uri="{BB962C8B-B14F-4D97-AF65-F5344CB8AC3E}">
        <p14:creationId xmlns:p14="http://schemas.microsoft.com/office/powerpoint/2010/main" val="247828191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A3C7D2"/>
        </a:solidFill>
        <a:effectLst/>
      </p:bgPr>
    </p:bg>
    <p:spTree>
      <p:nvGrpSpPr>
        <p:cNvPr id="1" name=""/>
        <p:cNvGrpSpPr/>
        <p:nvPr/>
      </p:nvGrpSpPr>
      <p:grpSpPr>
        <a:xfrm>
          <a:off x="0" y="0"/>
          <a:ext cx="0" cy="0"/>
          <a:chOff x="0" y="0"/>
          <a:chExt cx="0" cy="0"/>
        </a:xfrm>
      </p:grpSpPr>
      <p:pic>
        <p:nvPicPr>
          <p:cNvPr id="4" name="Picture 6"/>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5751" y="5588002"/>
            <a:ext cx="1727597" cy="917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rgbClr val="AF9800"/>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rgbClr val="505759"/>
                </a:solidFill>
              </a:defRPr>
            </a:lvl1pPr>
            <a:lvl2pPr>
              <a:defRPr>
                <a:solidFill>
                  <a:srgbClr val="505759"/>
                </a:solidFill>
              </a:defRPr>
            </a:lvl2pPr>
            <a:lvl3pPr>
              <a:defRPr>
                <a:solidFill>
                  <a:srgbClr val="505759"/>
                </a:solidFill>
              </a:defRPr>
            </a:lvl3pPr>
            <a:lvl4pPr>
              <a:defRPr>
                <a:solidFill>
                  <a:srgbClr val="505759"/>
                </a:solidFill>
              </a:defRPr>
            </a:lvl4pPr>
            <a:lvl5pPr>
              <a:defRPr>
                <a:solidFill>
                  <a:srgbClr val="5057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81C66C5-FC84-5B42-A8B6-254EE4B2E5FE}" type="datetimeFigureOut">
              <a:rPr lang="en-US"/>
              <a:pPr>
                <a:defRPr/>
              </a:pPr>
              <a:t>5/3/2017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F3B0089-7EB7-3E4D-9F50-DC1ACC6A8191}" type="slidenum">
              <a:rPr lang="en-US"/>
              <a:pPr>
                <a:defRPr/>
              </a:pPr>
              <a:t>‹#›</a:t>
            </a:fld>
            <a:endParaRPr lang="en-US"/>
          </a:p>
        </p:txBody>
      </p:sp>
    </p:spTree>
    <p:extLst>
      <p:ext uri="{BB962C8B-B14F-4D97-AF65-F5344CB8AC3E}">
        <p14:creationId xmlns:p14="http://schemas.microsoft.com/office/powerpoint/2010/main" val="29704009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505759"/>
        </a:solidFill>
        <a:effectLst/>
      </p:bgPr>
    </p:bg>
    <p:spTree>
      <p:nvGrpSpPr>
        <p:cNvPr id="1" name=""/>
        <p:cNvGrpSpPr/>
        <p:nvPr/>
      </p:nvGrpSpPr>
      <p:grpSpPr>
        <a:xfrm>
          <a:off x="0" y="0"/>
          <a:ext cx="0" cy="0"/>
          <a:chOff x="0" y="0"/>
          <a:chExt cx="0" cy="0"/>
        </a:xfrm>
      </p:grpSpPr>
      <p:pic>
        <p:nvPicPr>
          <p:cNvPr id="4" name="Picture 6"/>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5751" y="5588001"/>
            <a:ext cx="1727597" cy="93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2108598" y="6176963"/>
            <a:ext cx="6406753"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solidFill>
                  <a:srgbClr val="A3C7D2"/>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rgbClr val="B2A8A2"/>
                </a:solidFill>
              </a:defRPr>
            </a:lvl1pPr>
            <a:lvl2pPr>
              <a:defRPr>
                <a:solidFill>
                  <a:srgbClr val="B2A8A2"/>
                </a:solidFill>
              </a:defRPr>
            </a:lvl2pPr>
            <a:lvl3pPr>
              <a:defRPr>
                <a:solidFill>
                  <a:srgbClr val="B2A8A2"/>
                </a:solidFill>
              </a:defRPr>
            </a:lvl3pPr>
            <a:lvl4pPr>
              <a:defRPr>
                <a:solidFill>
                  <a:srgbClr val="B2A8A2"/>
                </a:solidFill>
              </a:defRPr>
            </a:lvl4pPr>
            <a:lvl5pPr>
              <a:defRPr>
                <a:solidFill>
                  <a:srgbClr val="B2A8A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fld id="{E4EEDE24-398C-EC46-B118-5821E553069E}" type="datetimeFigureOut">
              <a:rPr lang="en-US"/>
              <a:pPr>
                <a:defRPr/>
              </a:pPr>
              <a:t>5/3/2017</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2CCD6879-1D3E-D64B-AF52-B254B1E2A38A}" type="slidenum">
              <a:rPr lang="en-US"/>
              <a:pPr>
                <a:defRPr/>
              </a:pPr>
              <a:t>‹#›</a:t>
            </a:fld>
            <a:endParaRPr lang="en-US"/>
          </a:p>
        </p:txBody>
      </p:sp>
    </p:spTree>
    <p:extLst>
      <p:ext uri="{BB962C8B-B14F-4D97-AF65-F5344CB8AC3E}">
        <p14:creationId xmlns:p14="http://schemas.microsoft.com/office/powerpoint/2010/main" val="21759170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bg1"/>
        </a:solidFill>
        <a:effectLst/>
      </p:bgPr>
    </p:bg>
    <p:spTree>
      <p:nvGrpSpPr>
        <p:cNvPr id="1" name=""/>
        <p:cNvGrpSpPr/>
        <p:nvPr/>
      </p:nvGrpSpPr>
      <p:grpSpPr>
        <a:xfrm>
          <a:off x="0" y="0"/>
          <a:ext cx="0" cy="0"/>
          <a:chOff x="0" y="0"/>
          <a:chExt cx="0" cy="0"/>
        </a:xfrm>
      </p:grpSpPr>
      <p:cxnSp>
        <p:nvCxnSpPr>
          <p:cNvPr id="4" name="Straight Connector 3"/>
          <p:cNvCxnSpPr/>
          <p:nvPr/>
        </p:nvCxnSpPr>
        <p:spPr>
          <a:xfrm>
            <a:off x="2108598" y="6176963"/>
            <a:ext cx="6406753"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2876" y="5611813"/>
            <a:ext cx="1726406" cy="893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rgbClr val="5C7F7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rgbClr val="505759"/>
                </a:solidFill>
              </a:defRPr>
            </a:lvl1pPr>
            <a:lvl2pPr>
              <a:defRPr>
                <a:solidFill>
                  <a:srgbClr val="505759"/>
                </a:solidFill>
              </a:defRPr>
            </a:lvl2pPr>
            <a:lvl3pPr>
              <a:defRPr>
                <a:solidFill>
                  <a:srgbClr val="505759"/>
                </a:solidFill>
              </a:defRPr>
            </a:lvl3pPr>
            <a:lvl4pPr>
              <a:defRPr>
                <a:solidFill>
                  <a:srgbClr val="505759"/>
                </a:solidFill>
              </a:defRPr>
            </a:lvl4pPr>
            <a:lvl5pPr>
              <a:defRPr>
                <a:solidFill>
                  <a:srgbClr val="5057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fld id="{0BCE6D37-AD5A-E14A-BAD4-33761848D018}" type="datetimeFigureOut">
              <a:rPr lang="en-US"/>
              <a:pPr>
                <a:defRPr/>
              </a:pPr>
              <a:t>5/3/2017</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976F0034-0855-8540-8370-0D190CAA3D9D}" type="slidenum">
              <a:rPr lang="en-US"/>
              <a:pPr>
                <a:defRPr/>
              </a:pPr>
              <a:t>‹#›</a:t>
            </a:fld>
            <a:endParaRPr lang="en-US"/>
          </a:p>
        </p:txBody>
      </p:sp>
    </p:spTree>
    <p:extLst>
      <p:ext uri="{BB962C8B-B14F-4D97-AF65-F5344CB8AC3E}">
        <p14:creationId xmlns:p14="http://schemas.microsoft.com/office/powerpoint/2010/main" val="48803284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634EDA-D9C2-E744-B203-ABD3041903C1}" type="datetimeFigureOut">
              <a:rPr lang="en-US"/>
              <a:pPr>
                <a:defRPr/>
              </a:pPr>
              <a:t>5/3/2017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659A50-1DC7-1E4C-BD18-88D501109A5F}" type="slidenum">
              <a:rPr lang="en-US"/>
              <a:pPr>
                <a:defRPr/>
              </a:pPr>
              <a:t>‹#›</a:t>
            </a:fld>
            <a:endParaRPr lang="en-US"/>
          </a:p>
        </p:txBody>
      </p:sp>
    </p:spTree>
    <p:extLst>
      <p:ext uri="{BB962C8B-B14F-4D97-AF65-F5344CB8AC3E}">
        <p14:creationId xmlns:p14="http://schemas.microsoft.com/office/powerpoint/2010/main" val="143392675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C1B8EA4-147F-4D4C-BCAD-D5BEFE4DC90A}" type="datetimeFigureOut">
              <a:rPr lang="en-US"/>
              <a:pPr>
                <a:defRPr/>
              </a:pPr>
              <a:t>5/3/2017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64198B9-2D29-F449-A025-BD06C330EEAB}" type="slidenum">
              <a:rPr lang="en-US"/>
              <a:pPr>
                <a:defRPr/>
              </a:pPr>
              <a:t>‹#›</a:t>
            </a:fld>
            <a:endParaRPr lang="en-US"/>
          </a:p>
        </p:txBody>
      </p:sp>
    </p:spTree>
    <p:extLst>
      <p:ext uri="{BB962C8B-B14F-4D97-AF65-F5344CB8AC3E}">
        <p14:creationId xmlns:p14="http://schemas.microsoft.com/office/powerpoint/2010/main" val="116766659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729E419-8F7D-244A-8B67-71982DD53148}" type="datetimeFigureOut">
              <a:rPr lang="en-US"/>
              <a:pPr>
                <a:defRPr/>
              </a:pPr>
              <a:t>5/3/2017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331F8B8-241F-6A40-94ED-E2C9F874D7B3}" type="slidenum">
              <a:rPr lang="en-US"/>
              <a:pPr>
                <a:defRPr/>
              </a:pPr>
              <a:t>‹#›</a:t>
            </a:fld>
            <a:endParaRPr lang="en-US"/>
          </a:p>
        </p:txBody>
      </p:sp>
    </p:spTree>
    <p:extLst>
      <p:ext uri="{BB962C8B-B14F-4D97-AF65-F5344CB8AC3E}">
        <p14:creationId xmlns:p14="http://schemas.microsoft.com/office/powerpoint/2010/main" val="316230554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7CA279D-1F99-0649-81B7-B1D70332DB47}" type="datetimeFigureOut">
              <a:rPr lang="en-US"/>
              <a:pPr>
                <a:defRPr/>
              </a:pPr>
              <a:t>5/3/2017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A5D3647-DBF7-D648-AC12-F046CB58F034}" type="slidenum">
              <a:rPr lang="en-US"/>
              <a:pPr>
                <a:defRPr/>
              </a:pPr>
              <a:t>‹#›</a:t>
            </a:fld>
            <a:endParaRPr lang="en-US"/>
          </a:p>
        </p:txBody>
      </p:sp>
    </p:spTree>
    <p:extLst>
      <p:ext uri="{BB962C8B-B14F-4D97-AF65-F5344CB8AC3E}">
        <p14:creationId xmlns:p14="http://schemas.microsoft.com/office/powerpoint/2010/main" val="77208534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BB58441-329F-7945-ABEE-9182812618DD}" type="datetimeFigureOut">
              <a:rPr lang="en-US"/>
              <a:pPr>
                <a:defRPr/>
              </a:pPr>
              <a:t>5/3/2017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E0B9960-3B8F-7544-BC20-C39A550D7D6A}" type="slidenum">
              <a:rPr lang="en-US"/>
              <a:pPr>
                <a:defRPr/>
              </a:pPr>
              <a:t>‹#›</a:t>
            </a:fld>
            <a:endParaRPr lang="en-US"/>
          </a:p>
        </p:txBody>
      </p:sp>
    </p:spTree>
    <p:extLst>
      <p:ext uri="{BB962C8B-B14F-4D97-AF65-F5344CB8AC3E}">
        <p14:creationId xmlns:p14="http://schemas.microsoft.com/office/powerpoint/2010/main" val="145520666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07445B6-8154-DA49-A353-6F03D29B0C2F}" type="datetimeFigureOut">
              <a:rPr lang="en-US"/>
              <a:pPr>
                <a:defRPr/>
              </a:pPr>
              <a:t>5/3/2017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7C7D952-5B6A-034F-98D9-9504812110DB}" type="slidenum">
              <a:rPr lang="en-US"/>
              <a:pPr>
                <a:defRPr/>
              </a:pPr>
              <a:t>‹#›</a:t>
            </a:fld>
            <a:endParaRPr lang="en-US"/>
          </a:p>
        </p:txBody>
      </p:sp>
    </p:spTree>
    <p:extLst>
      <p:ext uri="{BB962C8B-B14F-4D97-AF65-F5344CB8AC3E}">
        <p14:creationId xmlns:p14="http://schemas.microsoft.com/office/powerpoint/2010/main" val="742869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FCD5A72-C971-43E6-B554-14E063F01501}" type="datetimeFigureOut">
              <a:rPr lang="en-US" smtClean="0"/>
              <a:t>5/3/2017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009C7D-8B99-48A7-AE17-19F593BA1BD0}" type="slidenum">
              <a:rPr lang="en-US" smtClean="0"/>
              <a:t>‹#›</a:t>
            </a:fld>
            <a:endParaRPr lang="en-US"/>
          </a:p>
        </p:txBody>
      </p:sp>
    </p:spTree>
    <p:extLst>
      <p:ext uri="{BB962C8B-B14F-4D97-AF65-F5344CB8AC3E}">
        <p14:creationId xmlns:p14="http://schemas.microsoft.com/office/powerpoint/2010/main" val="98651574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7A47BA4-36AA-934C-91F1-A620F3919E9B}" type="datetimeFigureOut">
              <a:rPr lang="en-US"/>
              <a:pPr>
                <a:defRPr/>
              </a:pPr>
              <a:t>5/3/2017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F5A9959-90D9-C449-B562-8EC88D5EE38D}" type="slidenum">
              <a:rPr lang="en-US"/>
              <a:pPr>
                <a:defRPr/>
              </a:pPr>
              <a:t>‹#›</a:t>
            </a:fld>
            <a:endParaRPr lang="en-US"/>
          </a:p>
        </p:txBody>
      </p:sp>
    </p:spTree>
    <p:extLst>
      <p:ext uri="{BB962C8B-B14F-4D97-AF65-F5344CB8AC3E}">
        <p14:creationId xmlns:p14="http://schemas.microsoft.com/office/powerpoint/2010/main" val="372007140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2FF4071-DC2B-6640-AB49-AFD52ED04E93}" type="datetimeFigureOut">
              <a:rPr lang="en-US"/>
              <a:pPr>
                <a:defRPr/>
              </a:pPr>
              <a:t>5/3/2017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CD7E3D-785B-024E-B342-F342633302BD}" type="slidenum">
              <a:rPr lang="en-US"/>
              <a:pPr>
                <a:defRPr/>
              </a:pPr>
              <a:t>‹#›</a:t>
            </a:fld>
            <a:endParaRPr lang="en-US"/>
          </a:p>
        </p:txBody>
      </p:sp>
    </p:spTree>
    <p:extLst>
      <p:ext uri="{BB962C8B-B14F-4D97-AF65-F5344CB8AC3E}">
        <p14:creationId xmlns:p14="http://schemas.microsoft.com/office/powerpoint/2010/main" val="380564122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AA5400F-607B-D94A-9B88-EBC5B51601B7}" type="datetimeFigureOut">
              <a:rPr lang="en-US"/>
              <a:pPr>
                <a:defRPr/>
              </a:pPr>
              <a:t>5/3/2017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AE2524-D576-774A-8ADD-5F77180C1885}" type="slidenum">
              <a:rPr lang="en-US"/>
              <a:pPr>
                <a:defRPr/>
              </a:pPr>
              <a:t>‹#›</a:t>
            </a:fld>
            <a:endParaRPr lang="en-US"/>
          </a:p>
        </p:txBody>
      </p:sp>
    </p:spTree>
    <p:extLst>
      <p:ext uri="{BB962C8B-B14F-4D97-AF65-F5344CB8AC3E}">
        <p14:creationId xmlns:p14="http://schemas.microsoft.com/office/powerpoint/2010/main" val="2612056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FCD5A72-C971-43E6-B554-14E063F01501}" type="datetimeFigureOut">
              <a:rPr lang="en-US" smtClean="0"/>
              <a:t>5/3/2017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009C7D-8B99-48A7-AE17-19F593BA1BD0}" type="slidenum">
              <a:rPr lang="en-US" smtClean="0"/>
              <a:t>‹#›</a:t>
            </a:fld>
            <a:endParaRPr lang="en-US"/>
          </a:p>
        </p:txBody>
      </p:sp>
    </p:spTree>
    <p:extLst>
      <p:ext uri="{BB962C8B-B14F-4D97-AF65-F5344CB8AC3E}">
        <p14:creationId xmlns:p14="http://schemas.microsoft.com/office/powerpoint/2010/main" val="2334085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CD5A72-C971-43E6-B554-14E063F01501}" type="datetimeFigureOut">
              <a:rPr lang="en-US" smtClean="0"/>
              <a:t>5/3/2017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009C7D-8B99-48A7-AE17-19F593BA1BD0}" type="slidenum">
              <a:rPr lang="en-US" smtClean="0"/>
              <a:t>‹#›</a:t>
            </a:fld>
            <a:endParaRPr lang="en-US"/>
          </a:p>
        </p:txBody>
      </p:sp>
    </p:spTree>
    <p:extLst>
      <p:ext uri="{BB962C8B-B14F-4D97-AF65-F5344CB8AC3E}">
        <p14:creationId xmlns:p14="http://schemas.microsoft.com/office/powerpoint/2010/main" val="3469015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CD5A72-C971-43E6-B554-14E063F01501}" type="datetimeFigureOut">
              <a:rPr lang="en-US" smtClean="0"/>
              <a:t>5/3/2017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009C7D-8B99-48A7-AE17-19F593BA1BD0}" type="slidenum">
              <a:rPr lang="en-US" smtClean="0"/>
              <a:t>‹#›</a:t>
            </a:fld>
            <a:endParaRPr lang="en-US"/>
          </a:p>
        </p:txBody>
      </p:sp>
    </p:spTree>
    <p:extLst>
      <p:ext uri="{BB962C8B-B14F-4D97-AF65-F5344CB8AC3E}">
        <p14:creationId xmlns:p14="http://schemas.microsoft.com/office/powerpoint/2010/main" val="31438595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CD5A72-C971-43E6-B554-14E063F01501}" type="datetimeFigureOut">
              <a:rPr lang="en-US" smtClean="0"/>
              <a:t>5/3/2017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009C7D-8B99-48A7-AE17-19F593BA1BD0}" type="slidenum">
              <a:rPr lang="en-US" smtClean="0"/>
              <a:t>‹#›</a:t>
            </a:fld>
            <a:endParaRPr lang="en-US"/>
          </a:p>
        </p:txBody>
      </p:sp>
    </p:spTree>
    <p:extLst>
      <p:ext uri="{BB962C8B-B14F-4D97-AF65-F5344CB8AC3E}">
        <p14:creationId xmlns:p14="http://schemas.microsoft.com/office/powerpoint/2010/main" val="42081469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Large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46668" y="1374322"/>
            <a:ext cx="7426475" cy="4261985"/>
          </a:xfrm>
        </p:spPr>
        <p:txBody>
          <a:bodyPr>
            <a:normAutofit/>
          </a:bodyPr>
          <a:lstStyle>
            <a:lvl1pPr>
              <a:lnSpc>
                <a:spcPts val="2400"/>
              </a:lnSpc>
              <a:spcBef>
                <a:spcPts val="600"/>
              </a:spcBef>
              <a:buNone/>
              <a:defRPr sz="2400"/>
            </a:lvl1pPr>
            <a:lvl2pPr>
              <a:lnSpc>
                <a:spcPts val="2000"/>
              </a:lnSpc>
              <a:spcBef>
                <a:spcPts val="600"/>
              </a:spcBef>
              <a:defRPr/>
            </a:lvl2pPr>
            <a:lvl3pPr>
              <a:lnSpc>
                <a:spcPts val="2000"/>
              </a:lnSpc>
              <a:spcBef>
                <a:spcPts val="600"/>
              </a:spcBef>
              <a:defRPr/>
            </a:lvl3pPr>
            <a:lvl4pPr>
              <a:lnSpc>
                <a:spcPts val="2000"/>
              </a:lnSpc>
              <a:spcBef>
                <a:spcPts val="600"/>
              </a:spcBef>
              <a:defRPr/>
            </a:lvl4pPr>
            <a:lvl5pPr>
              <a:lnSpc>
                <a:spcPts val="2000"/>
              </a:lnSpc>
              <a:spcBef>
                <a:spcPts val="600"/>
              </a:spcBef>
              <a:defRPr/>
            </a:lvl5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6DBDE81B-C30A-4F47-8F28-E2CEE862ED7B}" type="slidenum">
              <a:rPr lang="en-US" smtClean="0"/>
              <a:pPr/>
              <a:t>‹#›</a:t>
            </a:fld>
            <a:endParaRPr lang="en-US"/>
          </a:p>
        </p:txBody>
      </p:sp>
      <p:pic>
        <p:nvPicPr>
          <p:cNvPr id="7" name="Picture 6" descr="epa_logo_horiz_Gray.eps"/>
          <p:cNvPicPr>
            <a:picLocks noChangeAspect="1"/>
          </p:cNvPicPr>
          <p:nvPr userDrawn="1"/>
        </p:nvPicPr>
        <p:blipFill>
          <a:blip r:embed="rId4" cstate="email">
            <a:alphaModFix amt="63000"/>
            <a:extLst>
              <a:ext uri="{28A0092B-C50C-407E-A947-70E740481C1C}">
                <a14:useLocalDpi xmlns:a14="http://schemas.microsoft.com/office/drawing/2010/main"/>
              </a:ext>
            </a:extLst>
          </a:blip>
          <a:stretch>
            <a:fillRect/>
          </a:stretch>
        </p:blipFill>
        <p:spPr>
          <a:xfrm>
            <a:off x="231480" y="6454241"/>
            <a:ext cx="580733" cy="201466"/>
          </a:xfrm>
          <a:prstGeom prst="rect">
            <a:avLst/>
          </a:prstGeom>
        </p:spPr>
      </p:pic>
      <p:pic>
        <p:nvPicPr>
          <p:cNvPr id="9" name="Picture 8" descr="SlideENERGYSTAR_Template_v3.jpg"/>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0" y="132170"/>
            <a:ext cx="9144000" cy="649582"/>
          </a:xfrm>
          <a:prstGeom prst="rect">
            <a:avLst/>
          </a:prstGeom>
        </p:spPr>
      </p:pic>
    </p:spTree>
    <p:controls>
      <mc:AlternateContent xmlns:mc="http://schemas.openxmlformats.org/markup-compatibility/2006">
        <mc:Choice xmlns:v="urn:schemas-microsoft-com:vml" Requires="v">
          <p:control spid="1190" name="Image1" r:id="rId2" imgW="9953640" imgH="971640"/>
        </mc:Choice>
        <mc:Fallback>
          <p:control name="Image1" r:id="rId2" imgW="9953640" imgH="971640">
            <p:pic>
              <p:nvPicPr>
                <p:cNvPr id="2" name="Image1" hidden="1"/>
                <p:cNvPicPr preferRelativeResize="0">
                  <a:picLocks noChangeArrowheads="1" noChangeShapeType="1"/>
                </p:cNvPicPr>
                <p:nvPr/>
              </p:nvPicPr>
              <p:blipFill>
                <a:blip r:embed="rId6"/>
                <a:srcRect/>
                <a:stretch>
                  <a:fillRect/>
                </a:stretch>
              </p:blipFill>
              <p:spPr bwMode="auto">
                <a:xfrm>
                  <a:off x="-414338" y="0"/>
                  <a:ext cx="9952038" cy="966788"/>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4166563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28650" y="1825625"/>
            <a:ext cx="7886700" cy="4156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594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68EB28B-25DE-584A-9D11-C8CFD6A9918B}" type="slidenum">
              <a:rPr lang="en-US" smtClean="0"/>
              <a:pPr/>
              <a:t>‹#›</a:t>
            </a:fld>
            <a:endParaRPr lang="en-US"/>
          </a:p>
        </p:txBody>
      </p:sp>
      <p:pic>
        <p:nvPicPr>
          <p:cNvPr id="5" name="Picture 4" descr="epa_logo_horiz_Gray.eps"/>
          <p:cNvPicPr>
            <a:picLocks noChangeAspect="1"/>
          </p:cNvPicPr>
          <p:nvPr userDrawn="1"/>
        </p:nvPicPr>
        <p:blipFill>
          <a:blip r:embed="rId2" cstate="email">
            <a:alphaModFix amt="63000"/>
            <a:extLst>
              <a:ext uri="{28A0092B-C50C-407E-A947-70E740481C1C}">
                <a14:useLocalDpi xmlns:a14="http://schemas.microsoft.com/office/drawing/2010/main"/>
              </a:ext>
            </a:extLst>
          </a:blip>
          <a:stretch>
            <a:fillRect/>
          </a:stretch>
        </p:blipFill>
        <p:spPr>
          <a:xfrm>
            <a:off x="231480" y="6454241"/>
            <a:ext cx="580733" cy="201466"/>
          </a:xfrm>
          <a:prstGeom prst="rect">
            <a:avLst/>
          </a:prstGeom>
        </p:spPr>
      </p:pic>
      <p:pic>
        <p:nvPicPr>
          <p:cNvPr id="7" name="Picture 6" descr="SlideENERGYSTAR_Template_v3.jp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32170"/>
            <a:ext cx="9144000" cy="649582"/>
          </a:xfrm>
          <a:prstGeom prst="rect">
            <a:avLst/>
          </a:prstGeom>
        </p:spPr>
      </p:pic>
    </p:spTree>
    <p:extLst>
      <p:ext uri="{BB962C8B-B14F-4D97-AF65-F5344CB8AC3E}">
        <p14:creationId xmlns:p14="http://schemas.microsoft.com/office/powerpoint/2010/main" val="26801662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90600" y="5334000"/>
            <a:ext cx="7772400" cy="704850"/>
          </a:xfrm>
        </p:spPr>
        <p:txBody>
          <a:bodyPr/>
          <a:lstStyle>
            <a:lvl1pPr algn="r">
              <a:defRPr sz="3600">
                <a:solidFill>
                  <a:schemeClr val="bg1"/>
                </a:solidFill>
              </a:defRPr>
            </a:lvl1pPr>
          </a:lstStyle>
          <a:p>
            <a:r>
              <a:rPr lang="en-US"/>
              <a:t>Click to edit Master title style</a:t>
            </a:r>
          </a:p>
        </p:txBody>
      </p:sp>
      <p:sp>
        <p:nvSpPr>
          <p:cNvPr id="3075" name="Rectangle 3"/>
          <p:cNvSpPr>
            <a:spLocks noGrp="1" noChangeArrowheads="1"/>
          </p:cNvSpPr>
          <p:nvPr>
            <p:ph type="subTitle" idx="1"/>
          </p:nvPr>
        </p:nvSpPr>
        <p:spPr>
          <a:xfrm>
            <a:off x="990600" y="5867400"/>
            <a:ext cx="7772400" cy="533400"/>
          </a:xfrm>
        </p:spPr>
        <p:txBody>
          <a:bodyPr/>
          <a:lstStyle>
            <a:lvl1pPr marL="0" indent="0" algn="r">
              <a:buFontTx/>
              <a:buNone/>
              <a:defRPr sz="2400">
                <a:solidFill>
                  <a:schemeClr val="bg1"/>
                </a:solidFill>
              </a:defRPr>
            </a:lvl1pPr>
          </a:lstStyle>
          <a:p>
            <a:r>
              <a:rPr lang="en-US"/>
              <a:t>Click to edit Master subtitle style</a:t>
            </a:r>
          </a:p>
        </p:txBody>
      </p:sp>
    </p:spTree>
    <p:extLst>
      <p:ext uri="{BB962C8B-B14F-4D97-AF65-F5344CB8AC3E}">
        <p14:creationId xmlns:p14="http://schemas.microsoft.com/office/powerpoint/2010/main" val="14278537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49957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104437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38400"/>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438400"/>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48805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09697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425446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1828800" y="304800"/>
            <a:ext cx="7315200" cy="715962"/>
          </a:xfrm>
        </p:spPr>
        <p:txBody>
          <a:bodyPr/>
          <a:lstStyle>
            <a:lvl1pPr>
              <a:defRPr sz="3600">
                <a:solidFill>
                  <a:srgbClr val="3B3B3F"/>
                </a:solidFill>
                <a:latin typeface="Calibri" pitchFamily="34" charset="0"/>
              </a:defRPr>
            </a:lvl1pPr>
          </a:lstStyle>
          <a:p>
            <a:r>
              <a:rPr lang="en-US" dirty="0"/>
              <a:t>Click to edit Master title style</a:t>
            </a:r>
          </a:p>
        </p:txBody>
      </p:sp>
    </p:spTree>
    <p:extLst>
      <p:ext uri="{BB962C8B-B14F-4D97-AF65-F5344CB8AC3E}">
        <p14:creationId xmlns:p14="http://schemas.microsoft.com/office/powerpoint/2010/main" val="10898982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297499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16910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081117"/>
            <a:ext cx="9144000" cy="776883"/>
          </a:xfrm>
          <a:prstGeom prst="rect">
            <a:avLst/>
          </a:prstGeom>
        </p:spPr>
      </p:pic>
      <p:sp>
        <p:nvSpPr>
          <p:cNvPr id="6" name="Title 1"/>
          <p:cNvSpPr>
            <a:spLocks noGrp="1"/>
          </p:cNvSpPr>
          <p:nvPr>
            <p:ph type="title"/>
          </p:nvPr>
        </p:nvSpPr>
        <p:spPr>
          <a:xfrm>
            <a:off x="628650" y="365126"/>
            <a:ext cx="7886700" cy="1325563"/>
          </a:xfrm>
        </p:spPr>
        <p:txBody>
          <a:bodyPr/>
          <a:lstStyle/>
          <a:p>
            <a:r>
              <a:rPr lang="en-US" dirty="0"/>
              <a:t>Click to edit Master title style</a:t>
            </a:r>
          </a:p>
        </p:txBody>
      </p:sp>
      <p:sp>
        <p:nvSpPr>
          <p:cNvPr id="7" name="Content Placeholder 2"/>
          <p:cNvSpPr>
            <a:spLocks noGrp="1"/>
          </p:cNvSpPr>
          <p:nvPr>
            <p:ph idx="1"/>
          </p:nvPr>
        </p:nvSpPr>
        <p:spPr>
          <a:xfrm>
            <a:off x="628650" y="1825625"/>
            <a:ext cx="7886700" cy="4156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4339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25996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417638"/>
            <a:ext cx="1828800" cy="5211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417638"/>
            <a:ext cx="5334000" cy="5211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1014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4762C41-7116-CE47-8C37-09D48D6B523B}" type="datetimeFigureOut">
              <a:rPr lang="en-US" smtClean="0"/>
              <a:pPr/>
              <a:t>5/3/2017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516AC9-8555-464F-A41C-067C0DA7E3C8}" type="slidenum">
              <a:rPr lang="en-US" smtClean="0"/>
              <a:pPr/>
              <a:t>‹#›</a:t>
            </a:fld>
            <a:endParaRPr lang="en-US"/>
          </a:p>
        </p:txBody>
      </p:sp>
    </p:spTree>
    <p:extLst>
      <p:ext uri="{BB962C8B-B14F-4D97-AF65-F5344CB8AC3E}">
        <p14:creationId xmlns:p14="http://schemas.microsoft.com/office/powerpoint/2010/main" val="28725597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762C41-7116-CE47-8C37-09D48D6B523B}" type="datetimeFigureOut">
              <a:rPr lang="en-US" smtClean="0"/>
              <a:pPr/>
              <a:t>5/3/2017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516AC9-8555-464F-A41C-067C0DA7E3C8}" type="slidenum">
              <a:rPr lang="en-US" smtClean="0"/>
              <a:pPr/>
              <a:t>‹#›</a:t>
            </a:fld>
            <a:endParaRPr lang="en-US"/>
          </a:p>
        </p:txBody>
      </p:sp>
    </p:spTree>
    <p:extLst>
      <p:ext uri="{BB962C8B-B14F-4D97-AF65-F5344CB8AC3E}">
        <p14:creationId xmlns:p14="http://schemas.microsoft.com/office/powerpoint/2010/main" val="414719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762C41-7116-CE47-8C37-09D48D6B523B}" type="datetimeFigureOut">
              <a:rPr lang="en-US" smtClean="0"/>
              <a:pPr/>
              <a:t>5/3/2017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516AC9-8555-464F-A41C-067C0DA7E3C8}" type="slidenum">
              <a:rPr lang="en-US" smtClean="0"/>
              <a:pPr/>
              <a:t>‹#›</a:t>
            </a:fld>
            <a:endParaRPr lang="en-US"/>
          </a:p>
        </p:txBody>
      </p:sp>
    </p:spTree>
    <p:extLst>
      <p:ext uri="{BB962C8B-B14F-4D97-AF65-F5344CB8AC3E}">
        <p14:creationId xmlns:p14="http://schemas.microsoft.com/office/powerpoint/2010/main" val="8829793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762C41-7116-CE47-8C37-09D48D6B523B}" type="datetimeFigureOut">
              <a:rPr lang="en-US" smtClean="0"/>
              <a:pPr/>
              <a:t>5/3/2017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516AC9-8555-464F-A41C-067C0DA7E3C8}" type="slidenum">
              <a:rPr lang="en-US" smtClean="0"/>
              <a:pPr/>
              <a:t>‹#›</a:t>
            </a:fld>
            <a:endParaRPr lang="en-US"/>
          </a:p>
        </p:txBody>
      </p:sp>
    </p:spTree>
    <p:extLst>
      <p:ext uri="{BB962C8B-B14F-4D97-AF65-F5344CB8AC3E}">
        <p14:creationId xmlns:p14="http://schemas.microsoft.com/office/powerpoint/2010/main" val="24901171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762C41-7116-CE47-8C37-09D48D6B523B}" type="datetimeFigureOut">
              <a:rPr lang="en-US" smtClean="0"/>
              <a:pPr/>
              <a:t>5/3/2017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516AC9-8555-464F-A41C-067C0DA7E3C8}" type="slidenum">
              <a:rPr lang="en-US" smtClean="0"/>
              <a:pPr/>
              <a:t>‹#›</a:t>
            </a:fld>
            <a:endParaRPr lang="en-US"/>
          </a:p>
        </p:txBody>
      </p:sp>
    </p:spTree>
    <p:extLst>
      <p:ext uri="{BB962C8B-B14F-4D97-AF65-F5344CB8AC3E}">
        <p14:creationId xmlns:p14="http://schemas.microsoft.com/office/powerpoint/2010/main" val="41563975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762C41-7116-CE47-8C37-09D48D6B523B}" type="datetimeFigureOut">
              <a:rPr lang="en-US" smtClean="0"/>
              <a:pPr/>
              <a:t>5/3/2017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516AC9-8555-464F-A41C-067C0DA7E3C8}" type="slidenum">
              <a:rPr lang="en-US" smtClean="0"/>
              <a:pPr/>
              <a:t>‹#›</a:t>
            </a:fld>
            <a:endParaRPr lang="en-US"/>
          </a:p>
        </p:txBody>
      </p:sp>
    </p:spTree>
    <p:extLst>
      <p:ext uri="{BB962C8B-B14F-4D97-AF65-F5344CB8AC3E}">
        <p14:creationId xmlns:p14="http://schemas.microsoft.com/office/powerpoint/2010/main" val="2741327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762C41-7116-CE47-8C37-09D48D6B523B}" type="datetimeFigureOut">
              <a:rPr lang="en-US" smtClean="0"/>
              <a:pPr/>
              <a:t>5/3/2017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516AC9-8555-464F-A41C-067C0DA7E3C8}" type="slidenum">
              <a:rPr lang="en-US" smtClean="0"/>
              <a:pPr/>
              <a:t>‹#›</a:t>
            </a:fld>
            <a:endParaRPr lang="en-US"/>
          </a:p>
        </p:txBody>
      </p:sp>
    </p:spTree>
    <p:extLst>
      <p:ext uri="{BB962C8B-B14F-4D97-AF65-F5344CB8AC3E}">
        <p14:creationId xmlns:p14="http://schemas.microsoft.com/office/powerpoint/2010/main" val="10825615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762C41-7116-CE47-8C37-09D48D6B523B}" type="datetimeFigureOut">
              <a:rPr lang="en-US" smtClean="0"/>
              <a:pPr/>
              <a:t>5/3/2017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516AC9-8555-464F-A41C-067C0DA7E3C8}" type="slidenum">
              <a:rPr lang="en-US" smtClean="0"/>
              <a:pPr/>
              <a:t>‹#›</a:t>
            </a:fld>
            <a:endParaRPr lang="en-US"/>
          </a:p>
        </p:txBody>
      </p:sp>
    </p:spTree>
    <p:extLst>
      <p:ext uri="{BB962C8B-B14F-4D97-AF65-F5344CB8AC3E}">
        <p14:creationId xmlns:p14="http://schemas.microsoft.com/office/powerpoint/2010/main" val="777077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t="-36"/>
          <a:stretch/>
        </p:blipFill>
        <p:spPr>
          <a:xfrm>
            <a:off x="0" y="1"/>
            <a:ext cx="9144000" cy="6831035"/>
          </a:xfrm>
          <a:prstGeom prst="rect">
            <a:avLst/>
          </a:prstGeom>
        </p:spPr>
      </p:pic>
      <p:sp>
        <p:nvSpPr>
          <p:cNvPr id="8" name="Rectangle 7"/>
          <p:cNvSpPr/>
          <p:nvPr userDrawn="1"/>
        </p:nvSpPr>
        <p:spPr>
          <a:xfrm>
            <a:off x="0" y="2504168"/>
            <a:ext cx="9144000" cy="2007673"/>
          </a:xfrm>
          <a:prstGeom prst="rect">
            <a:avLst/>
          </a:prstGeom>
          <a:solidFill>
            <a:srgbClr val="00B8B0">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1412394" y="2711362"/>
            <a:ext cx="6239689" cy="956709"/>
          </a:xfrm>
        </p:spPr>
        <p:txBody>
          <a:bodyPr anchor="t" anchorCtr="0">
            <a:noAutofit/>
          </a:bodyPr>
          <a:lstStyle>
            <a:lvl1pPr>
              <a:defRPr sz="5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8707314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762C41-7116-CE47-8C37-09D48D6B523B}" type="datetimeFigureOut">
              <a:rPr lang="en-US" smtClean="0"/>
              <a:pPr/>
              <a:t>5/3/2017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516AC9-8555-464F-A41C-067C0DA7E3C8}" type="slidenum">
              <a:rPr lang="en-US" smtClean="0"/>
              <a:pPr/>
              <a:t>‹#›</a:t>
            </a:fld>
            <a:endParaRPr lang="en-US"/>
          </a:p>
        </p:txBody>
      </p:sp>
    </p:spTree>
    <p:extLst>
      <p:ext uri="{BB962C8B-B14F-4D97-AF65-F5344CB8AC3E}">
        <p14:creationId xmlns:p14="http://schemas.microsoft.com/office/powerpoint/2010/main" val="4328061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762C41-7116-CE47-8C37-09D48D6B523B}" type="datetimeFigureOut">
              <a:rPr lang="en-US" smtClean="0"/>
              <a:pPr/>
              <a:t>5/3/2017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516AC9-8555-464F-A41C-067C0DA7E3C8}" type="slidenum">
              <a:rPr lang="en-US" smtClean="0"/>
              <a:pPr/>
              <a:t>‹#›</a:t>
            </a:fld>
            <a:endParaRPr lang="en-US"/>
          </a:p>
        </p:txBody>
      </p:sp>
    </p:spTree>
    <p:extLst>
      <p:ext uri="{BB962C8B-B14F-4D97-AF65-F5344CB8AC3E}">
        <p14:creationId xmlns:p14="http://schemas.microsoft.com/office/powerpoint/2010/main" val="18501817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762C41-7116-CE47-8C37-09D48D6B523B}" type="datetimeFigureOut">
              <a:rPr lang="en-US" smtClean="0"/>
              <a:pPr/>
              <a:t>5/3/2017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516AC9-8555-464F-A41C-067C0DA7E3C8}" type="slidenum">
              <a:rPr lang="en-US" smtClean="0"/>
              <a:pPr/>
              <a:t>‹#›</a:t>
            </a:fld>
            <a:endParaRPr lang="en-US"/>
          </a:p>
        </p:txBody>
      </p:sp>
    </p:spTree>
    <p:extLst>
      <p:ext uri="{BB962C8B-B14F-4D97-AF65-F5344CB8AC3E}">
        <p14:creationId xmlns:p14="http://schemas.microsoft.com/office/powerpoint/2010/main" val="37176935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081117"/>
            <a:ext cx="9144000" cy="776883"/>
          </a:xfrm>
          <a:prstGeom prst="rect">
            <a:avLst/>
          </a:prstGeom>
        </p:spPr>
      </p:pic>
      <p:sp>
        <p:nvSpPr>
          <p:cNvPr id="6" name="Title 1"/>
          <p:cNvSpPr>
            <a:spLocks noGrp="1"/>
          </p:cNvSpPr>
          <p:nvPr>
            <p:ph type="title"/>
          </p:nvPr>
        </p:nvSpPr>
        <p:spPr>
          <a:xfrm>
            <a:off x="628650" y="365126"/>
            <a:ext cx="7886700" cy="1325563"/>
          </a:xfrm>
        </p:spPr>
        <p:txBody>
          <a:bodyPr/>
          <a:lstStyle/>
          <a:p>
            <a:r>
              <a:rPr lang="en-US" dirty="0"/>
              <a:t>Click to edit Master title style</a:t>
            </a:r>
          </a:p>
        </p:txBody>
      </p:sp>
      <p:sp>
        <p:nvSpPr>
          <p:cNvPr id="7" name="Content Placeholder 2"/>
          <p:cNvSpPr>
            <a:spLocks noGrp="1"/>
          </p:cNvSpPr>
          <p:nvPr>
            <p:ph idx="1"/>
          </p:nvPr>
        </p:nvSpPr>
        <p:spPr>
          <a:xfrm>
            <a:off x="628650" y="1825625"/>
            <a:ext cx="7886700" cy="4156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157634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fld id="{7A4C864E-9C0C-4062-9829-0DDFA3FB27B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375587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D15407A5-1576-43A9-A3A8-DDA5E1B3AE3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481447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278BAACD-148C-4032-AA62-97694F85EB2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678473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FC72416B-6FF5-4531-BDC1-A30CF4FD46A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892925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D63A9381-3088-40D5-94BE-2CFA5AF18E02}"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463085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2EE2CF47-D511-441F-83C4-E069CA0C0F27}"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60219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7"/>
          <p:cNvSpPr/>
          <p:nvPr userDrawn="1"/>
        </p:nvSpPr>
        <p:spPr>
          <a:xfrm>
            <a:off x="0" y="2504168"/>
            <a:ext cx="9144000" cy="2007673"/>
          </a:xfrm>
          <a:prstGeom prst="rect">
            <a:avLst/>
          </a:prstGeom>
          <a:solidFill>
            <a:srgbClr val="2CB34A">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1412394" y="2711362"/>
            <a:ext cx="6239689" cy="956709"/>
          </a:xfrm>
        </p:spPr>
        <p:txBody>
          <a:bodyPr anchor="t" anchorCtr="0">
            <a:noAutofit/>
          </a:bodyPr>
          <a:lstStyle>
            <a:lvl1pPr>
              <a:defRPr sz="5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77659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573F7B75-F62F-4574-827A-E159B8B2172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337412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0B423EA5-21EA-4F9D-BB2F-81AEDA859108}"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630829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A8777DCC-B5E5-4D0A-8BFF-6F30EB73871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021321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D10E82B4-AA13-4660-B0BD-9315CF39545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84303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440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440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AB68ABAE-38E5-4F16-8AC2-0B51DE59552D}"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459075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76200" y="6534150"/>
            <a:ext cx="2133600" cy="476250"/>
          </a:xfrm>
        </p:spPr>
        <p:txBody>
          <a:bodyPr/>
          <a:lstStyle>
            <a:lvl1pPr>
              <a:defRPr/>
            </a:lvl1pPr>
          </a:lstStyle>
          <a:p>
            <a:fld id="{23ECA1BF-0307-4BCF-BE88-B643CB29655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316939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54651" y="567246"/>
            <a:ext cx="1139448" cy="1166304"/>
          </a:xfrm>
          <a:prstGeom prst="rect">
            <a:avLst/>
          </a:prstGeom>
        </p:spPr>
      </p:pic>
      <p:sp>
        <p:nvSpPr>
          <p:cNvPr id="2" name="Title 1"/>
          <p:cNvSpPr>
            <a:spLocks noGrp="1"/>
          </p:cNvSpPr>
          <p:nvPr>
            <p:ph type="ctrTitle"/>
          </p:nvPr>
        </p:nvSpPr>
        <p:spPr>
          <a:xfrm>
            <a:off x="600075" y="1427163"/>
            <a:ext cx="7848600" cy="2387600"/>
          </a:xfrm>
        </p:spPr>
        <p:txBody>
          <a:bodyPr anchor="b"/>
          <a:lstStyle>
            <a:lvl1pPr algn="ctr">
              <a:defRPr sz="6000" b="0"/>
            </a:lvl1pPr>
          </a:lstStyle>
          <a:p>
            <a:r>
              <a:rPr lang="en-US"/>
              <a:t>Click to edit Master title style</a:t>
            </a:r>
            <a:endParaRPr lang="en-US" dirty="0"/>
          </a:p>
        </p:txBody>
      </p:sp>
      <p:sp>
        <p:nvSpPr>
          <p:cNvPr id="3" name="Subtitle 2"/>
          <p:cNvSpPr>
            <a:spLocks noGrp="1"/>
          </p:cNvSpPr>
          <p:nvPr>
            <p:ph type="subTitle" idx="1"/>
          </p:nvPr>
        </p:nvSpPr>
        <p:spPr>
          <a:xfrm>
            <a:off x="600075" y="3983038"/>
            <a:ext cx="7848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440073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54651" y="567246"/>
            <a:ext cx="1139448" cy="1166304"/>
          </a:xfrm>
          <a:prstGeom prst="rect">
            <a:avLst/>
          </a:prstGeom>
        </p:spPr>
      </p:pic>
      <p:sp>
        <p:nvSpPr>
          <p:cNvPr id="2" name="Title 1"/>
          <p:cNvSpPr>
            <a:spLocks noGrp="1"/>
          </p:cNvSpPr>
          <p:nvPr>
            <p:ph type="ctrTitle"/>
          </p:nvPr>
        </p:nvSpPr>
        <p:spPr>
          <a:xfrm>
            <a:off x="600075" y="1427163"/>
            <a:ext cx="7848600" cy="2387600"/>
          </a:xfrm>
        </p:spPr>
        <p:txBody>
          <a:bodyPr anchor="b"/>
          <a:lstStyle>
            <a:lvl1pPr algn="ctr">
              <a:defRPr sz="6000" b="0"/>
            </a:lvl1pPr>
          </a:lstStyle>
          <a:p>
            <a:r>
              <a:rPr lang="en-US"/>
              <a:t>Click to edit Master title style</a:t>
            </a:r>
            <a:endParaRPr lang="en-US" dirty="0"/>
          </a:p>
        </p:txBody>
      </p:sp>
      <p:sp>
        <p:nvSpPr>
          <p:cNvPr id="3" name="Subtitle 2"/>
          <p:cNvSpPr>
            <a:spLocks noGrp="1"/>
          </p:cNvSpPr>
          <p:nvPr>
            <p:ph type="subTitle" idx="1"/>
          </p:nvPr>
        </p:nvSpPr>
        <p:spPr>
          <a:xfrm>
            <a:off x="600075" y="3983038"/>
            <a:ext cx="7848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153409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54651" y="891096"/>
            <a:ext cx="1139448" cy="1166304"/>
          </a:xfrm>
          <a:prstGeom prst="rect">
            <a:avLst/>
          </a:prstGeom>
        </p:spPr>
      </p:pic>
      <p:sp>
        <p:nvSpPr>
          <p:cNvPr id="2" name="Title 1"/>
          <p:cNvSpPr>
            <a:spLocks noGrp="1"/>
          </p:cNvSpPr>
          <p:nvPr>
            <p:ph type="ctrTitle"/>
          </p:nvPr>
        </p:nvSpPr>
        <p:spPr>
          <a:xfrm>
            <a:off x="600075" y="1874838"/>
            <a:ext cx="7848600" cy="2387600"/>
          </a:xfrm>
        </p:spPr>
        <p:txBody>
          <a:bodyPr anchor="b"/>
          <a:lstStyle>
            <a:lvl1pPr algn="ctr">
              <a:defRPr sz="6000" b="0"/>
            </a:lvl1pPr>
          </a:lstStyle>
          <a:p>
            <a:r>
              <a:rPr lang="en-US"/>
              <a:t>Click to edit Master title style</a:t>
            </a:r>
            <a:endParaRPr lang="en-US" dirty="0"/>
          </a:p>
        </p:txBody>
      </p:sp>
      <p:sp>
        <p:nvSpPr>
          <p:cNvPr id="3" name="Subtitle 2"/>
          <p:cNvSpPr>
            <a:spLocks noGrp="1"/>
          </p:cNvSpPr>
          <p:nvPr>
            <p:ph type="subTitle" idx="1"/>
          </p:nvPr>
        </p:nvSpPr>
        <p:spPr>
          <a:xfrm>
            <a:off x="600075" y="4430713"/>
            <a:ext cx="7848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688717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2686050" y="1122363"/>
            <a:ext cx="5772150" cy="2387600"/>
          </a:xfrm>
        </p:spPr>
        <p:txBody>
          <a:bodyPr anchor="b"/>
          <a:lstStyle>
            <a:lvl1pPr algn="ctr">
              <a:defRPr sz="6000" b="0"/>
            </a:lvl1pPr>
          </a:lstStyle>
          <a:p>
            <a:r>
              <a:rPr lang="en-US"/>
              <a:t>Click to edit Master title style</a:t>
            </a:r>
            <a:endParaRPr lang="en-US" dirty="0"/>
          </a:p>
        </p:txBody>
      </p:sp>
      <p:sp>
        <p:nvSpPr>
          <p:cNvPr id="3" name="Subtitle 2"/>
          <p:cNvSpPr>
            <a:spLocks noGrp="1"/>
          </p:cNvSpPr>
          <p:nvPr>
            <p:ph type="subTitle" idx="1"/>
          </p:nvPr>
        </p:nvSpPr>
        <p:spPr>
          <a:xfrm>
            <a:off x="2686050" y="3678238"/>
            <a:ext cx="57721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32057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7"/>
          <p:cNvSpPr/>
          <p:nvPr userDrawn="1"/>
        </p:nvSpPr>
        <p:spPr>
          <a:xfrm>
            <a:off x="0" y="2504168"/>
            <a:ext cx="9144000" cy="2007673"/>
          </a:xfrm>
          <a:prstGeom prst="rect">
            <a:avLst/>
          </a:prstGeom>
          <a:solidFill>
            <a:srgbClr val="EE383E">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1412394" y="2711362"/>
            <a:ext cx="6239689" cy="956709"/>
          </a:xfrm>
        </p:spPr>
        <p:txBody>
          <a:bodyPr anchor="t" anchorCtr="0">
            <a:noAutofit/>
          </a:bodyPr>
          <a:lstStyle>
            <a:lvl1pPr>
              <a:defRPr sz="5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546350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628650" y="1825625"/>
            <a:ext cx="7886700" cy="4156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991350" y="5799137"/>
            <a:ext cx="2057400" cy="365125"/>
          </a:xfrm>
        </p:spPr>
        <p:txBody>
          <a:bodyPr/>
          <a:lstStyle/>
          <a:p>
            <a:fld id="{92009C7D-8B99-48A7-AE17-19F593BA1BD0}" type="slidenum">
              <a:rPr lang="en-US" smtClean="0"/>
              <a:t>‹#›</a:t>
            </a:fld>
            <a:endParaRPr lang="en-US" dirty="0"/>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2649" y="6463004"/>
            <a:ext cx="500742" cy="155403"/>
          </a:xfrm>
          <a:prstGeom prst="rect">
            <a:avLst/>
          </a:prstGeom>
        </p:spPr>
      </p:pic>
      <p:cxnSp>
        <p:nvCxnSpPr>
          <p:cNvPr id="9" name="Straight Connector 8"/>
          <p:cNvCxnSpPr/>
          <p:nvPr userDrawn="1"/>
        </p:nvCxnSpPr>
        <p:spPr>
          <a:xfrm flipH="1">
            <a:off x="774045" y="6400801"/>
            <a:ext cx="6219" cy="2584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13276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7" name="Slide Number Placeholder 6"/>
          <p:cNvSpPr txBox="1">
            <a:spLocks/>
          </p:cNvSpPr>
          <p:nvPr userDrawn="1"/>
        </p:nvSpPr>
        <p:spPr>
          <a:xfrm>
            <a:off x="6991350" y="5799137"/>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2009C7D-8B99-48A7-AE17-19F593BA1BD0}" type="slidenum">
              <a:rPr lang="en-US" smtClean="0"/>
              <a:pPr/>
              <a:t>‹#›</a:t>
            </a:fld>
            <a:endParaRPr lang="en-US" dirty="0"/>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2649" y="6463004"/>
            <a:ext cx="500742" cy="155403"/>
          </a:xfrm>
          <a:prstGeom prst="rect">
            <a:avLst/>
          </a:prstGeom>
        </p:spPr>
      </p:pic>
      <p:cxnSp>
        <p:nvCxnSpPr>
          <p:cNvPr id="9" name="Straight Connector 8"/>
          <p:cNvCxnSpPr/>
          <p:nvPr userDrawn="1"/>
        </p:nvCxnSpPr>
        <p:spPr>
          <a:xfrm flipH="1">
            <a:off x="774045" y="6400801"/>
            <a:ext cx="6219" cy="2584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57899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1"/>
          <p:cNvSpPr>
            <a:spLocks noGrp="1"/>
          </p:cNvSpPr>
          <p:nvPr>
            <p:ph type="title"/>
          </p:nvPr>
        </p:nvSpPr>
        <p:spPr>
          <a:xfrm>
            <a:off x="628650" y="365126"/>
            <a:ext cx="7886700" cy="1325563"/>
          </a:xfrm>
        </p:spPr>
        <p:txBody>
          <a:bodyPr>
            <a:normAutofit/>
          </a:bodyPr>
          <a:lstStyle>
            <a:lvl1pPr>
              <a:defRPr sz="3600"/>
            </a:lvl1pPr>
          </a:lstStyle>
          <a:p>
            <a:r>
              <a:rPr lang="en-US"/>
              <a:t>Click to edit Master title style</a:t>
            </a:r>
            <a:endParaRPr lang="en-US" dirty="0"/>
          </a:p>
        </p:txBody>
      </p:sp>
      <p:sp>
        <p:nvSpPr>
          <p:cNvPr id="7" name="Content Placeholder 2"/>
          <p:cNvSpPr>
            <a:spLocks noGrp="1"/>
          </p:cNvSpPr>
          <p:nvPr>
            <p:ph idx="1"/>
          </p:nvPr>
        </p:nvSpPr>
        <p:spPr>
          <a:xfrm>
            <a:off x="628650" y="1825625"/>
            <a:ext cx="7886700" cy="4156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8" name="Slide Number Placeholder 6"/>
          <p:cNvSpPr txBox="1">
            <a:spLocks/>
          </p:cNvSpPr>
          <p:nvPr userDrawn="1"/>
        </p:nvSpPr>
        <p:spPr>
          <a:xfrm>
            <a:off x="6991350" y="5799137"/>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2009C7D-8B99-48A7-AE17-19F593BA1BD0}" type="slidenum">
              <a:rPr lang="en-US" smtClean="0"/>
              <a:pPr/>
              <a:t>‹#›</a:t>
            </a:fld>
            <a:endParaRPr lang="en-US" dirty="0"/>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2649" y="6463004"/>
            <a:ext cx="500742" cy="155403"/>
          </a:xfrm>
          <a:prstGeom prst="rect">
            <a:avLst/>
          </a:prstGeom>
        </p:spPr>
      </p:pic>
      <p:cxnSp>
        <p:nvCxnSpPr>
          <p:cNvPr id="10" name="Straight Connector 9"/>
          <p:cNvCxnSpPr/>
          <p:nvPr userDrawn="1"/>
        </p:nvCxnSpPr>
        <p:spPr>
          <a:xfrm flipH="1">
            <a:off x="774045" y="6400801"/>
            <a:ext cx="6219" cy="2584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00848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1"/>
          <p:cNvSpPr>
            <a:spLocks noGrp="1"/>
          </p:cNvSpPr>
          <p:nvPr>
            <p:ph type="title"/>
          </p:nvPr>
        </p:nvSpPr>
        <p:spPr>
          <a:xfrm>
            <a:off x="628650" y="365126"/>
            <a:ext cx="7886700" cy="1325563"/>
          </a:xfrm>
        </p:spPr>
        <p:txBody>
          <a:bodyPr>
            <a:normAutofit/>
          </a:bodyPr>
          <a:lstStyle>
            <a:lvl1pPr>
              <a:defRPr sz="36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7" name="Slide Number Placeholder 6"/>
          <p:cNvSpPr txBox="1">
            <a:spLocks/>
          </p:cNvSpPr>
          <p:nvPr userDrawn="1"/>
        </p:nvSpPr>
        <p:spPr>
          <a:xfrm>
            <a:off x="6991350" y="5799137"/>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2009C7D-8B99-48A7-AE17-19F593BA1BD0}" type="slidenum">
              <a:rPr lang="en-US" smtClean="0"/>
              <a:pPr/>
              <a:t>‹#›</a:t>
            </a:fld>
            <a:endParaRPr lang="en-US" dirty="0"/>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2649" y="6463004"/>
            <a:ext cx="500742" cy="155403"/>
          </a:xfrm>
          <a:prstGeom prst="rect">
            <a:avLst/>
          </a:prstGeom>
        </p:spPr>
      </p:pic>
      <p:cxnSp>
        <p:nvCxnSpPr>
          <p:cNvPr id="9" name="Straight Connector 8"/>
          <p:cNvCxnSpPr/>
          <p:nvPr userDrawn="1"/>
        </p:nvCxnSpPr>
        <p:spPr>
          <a:xfrm flipH="1">
            <a:off x="774045" y="6400801"/>
            <a:ext cx="6219" cy="2584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6962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8_Picture with Cap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97" y="0"/>
            <a:ext cx="9123806" cy="6858000"/>
          </a:xfrm>
          <a:prstGeom prst="rect">
            <a:avLst/>
          </a:prstGeom>
        </p:spPr>
      </p:pic>
      <p:sp>
        <p:nvSpPr>
          <p:cNvPr id="7" name="Rectangle 6"/>
          <p:cNvSpPr/>
          <p:nvPr userDrawn="1"/>
        </p:nvSpPr>
        <p:spPr>
          <a:xfrm>
            <a:off x="0" y="2161268"/>
            <a:ext cx="9144000" cy="2007673"/>
          </a:xfrm>
          <a:prstGeom prst="rect">
            <a:avLst/>
          </a:prstGeom>
          <a:solidFill>
            <a:srgbClr val="0071B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412394" y="2368462"/>
            <a:ext cx="6239689" cy="956709"/>
          </a:xfrm>
        </p:spPr>
        <p:txBody>
          <a:bodyPr anchor="t" anchorCtr="0">
            <a:noAutofit/>
          </a:bodyPr>
          <a:lstStyle>
            <a:lvl1pPr algn="ctr">
              <a:defRPr sz="5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1995182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7"/>
          <p:cNvSpPr/>
          <p:nvPr userDrawn="1"/>
        </p:nvSpPr>
        <p:spPr>
          <a:xfrm>
            <a:off x="0" y="2504168"/>
            <a:ext cx="9144000" cy="2007673"/>
          </a:xfrm>
          <a:prstGeom prst="rect">
            <a:avLst/>
          </a:prstGeom>
          <a:solidFill>
            <a:srgbClr val="2CB34A">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title"/>
          </p:nvPr>
        </p:nvSpPr>
        <p:spPr>
          <a:xfrm>
            <a:off x="1412394" y="2711362"/>
            <a:ext cx="6239689" cy="956709"/>
          </a:xfrm>
        </p:spPr>
        <p:txBody>
          <a:bodyPr anchor="t" anchorCtr="0">
            <a:noAutofit/>
          </a:bodyPr>
          <a:lstStyle>
            <a:lvl1pPr algn="ctr">
              <a:defRPr sz="5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0383515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t="-36"/>
          <a:stretch/>
        </p:blipFill>
        <p:spPr>
          <a:xfrm>
            <a:off x="0" y="1"/>
            <a:ext cx="9144000" cy="6831035"/>
          </a:xfrm>
          <a:prstGeom prst="rect">
            <a:avLst/>
          </a:prstGeom>
        </p:spPr>
      </p:pic>
      <p:sp>
        <p:nvSpPr>
          <p:cNvPr id="8" name="Rectangle 7"/>
          <p:cNvSpPr/>
          <p:nvPr userDrawn="1"/>
        </p:nvSpPr>
        <p:spPr>
          <a:xfrm>
            <a:off x="0" y="2504168"/>
            <a:ext cx="9144000" cy="2007673"/>
          </a:xfrm>
          <a:prstGeom prst="rect">
            <a:avLst/>
          </a:prstGeom>
          <a:solidFill>
            <a:srgbClr val="00B8B0">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title"/>
          </p:nvPr>
        </p:nvSpPr>
        <p:spPr>
          <a:xfrm>
            <a:off x="1412394" y="2711362"/>
            <a:ext cx="6239689" cy="956709"/>
          </a:xfrm>
        </p:spPr>
        <p:txBody>
          <a:bodyPr anchor="t" anchorCtr="0">
            <a:noAutofit/>
          </a:bodyPr>
          <a:lstStyle>
            <a:lvl1pPr algn="ctr">
              <a:defRPr sz="5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2942587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7"/>
          <p:cNvSpPr/>
          <p:nvPr userDrawn="1"/>
        </p:nvSpPr>
        <p:spPr>
          <a:xfrm>
            <a:off x="0" y="2504168"/>
            <a:ext cx="9144000" cy="2007673"/>
          </a:xfrm>
          <a:prstGeom prst="rect">
            <a:avLst/>
          </a:prstGeom>
          <a:solidFill>
            <a:srgbClr val="EE383E">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title"/>
          </p:nvPr>
        </p:nvSpPr>
        <p:spPr>
          <a:xfrm>
            <a:off x="1412394" y="2711362"/>
            <a:ext cx="6239689" cy="956709"/>
          </a:xfrm>
        </p:spPr>
        <p:txBody>
          <a:bodyPr anchor="t" anchorCtr="0">
            <a:noAutofit/>
          </a:bodyPr>
          <a:lstStyle>
            <a:lvl1pPr algn="ctr">
              <a:defRPr sz="5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5826740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_Picture with Cap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7"/>
          <p:cNvSpPr/>
          <p:nvPr userDrawn="1"/>
        </p:nvSpPr>
        <p:spPr>
          <a:xfrm>
            <a:off x="0" y="2504168"/>
            <a:ext cx="9144000" cy="2007673"/>
          </a:xfrm>
          <a:prstGeom prst="rect">
            <a:avLst/>
          </a:prstGeom>
          <a:solidFill>
            <a:srgbClr val="0071B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title"/>
          </p:nvPr>
        </p:nvSpPr>
        <p:spPr>
          <a:xfrm>
            <a:off x="1412394" y="2711362"/>
            <a:ext cx="6239689" cy="956709"/>
          </a:xfrm>
        </p:spPr>
        <p:txBody>
          <a:bodyPr anchor="t" anchorCtr="0">
            <a:noAutofit/>
          </a:bodyPr>
          <a:lstStyle>
            <a:lvl1pPr algn="ctr">
              <a:defRPr sz="5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4284099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6"/>
          <p:cNvSpPr/>
          <p:nvPr userDrawn="1"/>
        </p:nvSpPr>
        <p:spPr>
          <a:xfrm>
            <a:off x="0" y="2504168"/>
            <a:ext cx="9144000" cy="2007673"/>
          </a:xfrm>
          <a:prstGeom prst="rect">
            <a:avLst/>
          </a:prstGeom>
          <a:solidFill>
            <a:srgbClr val="FCB619">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412394" y="2711362"/>
            <a:ext cx="6239689" cy="956709"/>
          </a:xfrm>
        </p:spPr>
        <p:txBody>
          <a:bodyPr anchor="t" anchorCtr="0">
            <a:noAutofit/>
          </a:bodyPr>
          <a:lstStyle>
            <a:lvl1pPr algn="ctr">
              <a:defRPr sz="5400">
                <a:solidFill>
                  <a:schemeClr val="bg2">
                    <a:lumMod val="1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974372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Picture with Cap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7"/>
          <p:cNvSpPr/>
          <p:nvPr userDrawn="1"/>
        </p:nvSpPr>
        <p:spPr>
          <a:xfrm>
            <a:off x="0" y="2504168"/>
            <a:ext cx="9144000" cy="2007673"/>
          </a:xfrm>
          <a:prstGeom prst="rect">
            <a:avLst/>
          </a:prstGeom>
          <a:solidFill>
            <a:srgbClr val="0071B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1412394" y="2711362"/>
            <a:ext cx="6239689" cy="956709"/>
          </a:xfrm>
        </p:spPr>
        <p:txBody>
          <a:bodyPr anchor="t" anchorCtr="0">
            <a:noAutofit/>
          </a:bodyPr>
          <a:lstStyle>
            <a:lvl1pPr>
              <a:defRPr sz="5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4176418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1_Picture with Caption">
    <p:spTree>
      <p:nvGrpSpPr>
        <p:cNvPr id="1" name=""/>
        <p:cNvGrpSpPr/>
        <p:nvPr/>
      </p:nvGrpSpPr>
      <p:grpSpPr>
        <a:xfrm>
          <a:off x="0" y="0"/>
          <a:ext cx="0" cy="0"/>
          <a:chOff x="0" y="0"/>
          <a:chExt cx="0" cy="0"/>
        </a:xfrm>
      </p:grpSpPr>
      <p:sp>
        <p:nvSpPr>
          <p:cNvPr id="8" name="Rectangle 7"/>
          <p:cNvSpPr/>
          <p:nvPr userDrawn="1"/>
        </p:nvSpPr>
        <p:spPr>
          <a:xfrm>
            <a:off x="0" y="2504168"/>
            <a:ext cx="9144000" cy="2007673"/>
          </a:xfrm>
          <a:prstGeom prst="rect">
            <a:avLst/>
          </a:prstGeom>
          <a:solidFill>
            <a:srgbClr val="0071B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title"/>
          </p:nvPr>
        </p:nvSpPr>
        <p:spPr>
          <a:xfrm>
            <a:off x="1412394" y="2711362"/>
            <a:ext cx="6239689" cy="956709"/>
          </a:xfrm>
        </p:spPr>
        <p:txBody>
          <a:bodyPr anchor="t" anchorCtr="0">
            <a:noAutofit/>
          </a:bodyPr>
          <a:lstStyle>
            <a:lvl1pPr algn="ctr">
              <a:defRPr sz="5400">
                <a:solidFill>
                  <a:schemeClr val="bg1"/>
                </a:solidFill>
              </a:defRPr>
            </a:lvl1pPr>
          </a:lstStyle>
          <a:p>
            <a:r>
              <a:rPr lang="en-US"/>
              <a:t>Click to edit Master title style</a:t>
            </a:r>
            <a:endParaRPr lang="en-US" dirty="0"/>
          </a:p>
        </p:txBody>
      </p:sp>
      <p:sp>
        <p:nvSpPr>
          <p:cNvPr id="2" name="TextBox 1"/>
          <p:cNvSpPr txBox="1"/>
          <p:nvPr userDrawn="1"/>
        </p:nvSpPr>
        <p:spPr>
          <a:xfrm>
            <a:off x="427243" y="299441"/>
            <a:ext cx="8289513" cy="2308324"/>
          </a:xfrm>
          <a:prstGeom prst="rect">
            <a:avLst/>
          </a:prstGeom>
          <a:noFill/>
        </p:spPr>
        <p:txBody>
          <a:bodyPr wrap="none" rtlCol="0">
            <a:spAutoFit/>
          </a:bodyPr>
          <a:lstStyle/>
          <a:p>
            <a:r>
              <a:rPr lang="en-US" b="1" dirty="0"/>
              <a:t>To make your own transition</a:t>
            </a:r>
            <a:r>
              <a:rPr lang="en-US" b="1" baseline="0" dirty="0"/>
              <a:t> slide:</a:t>
            </a:r>
          </a:p>
          <a:p>
            <a:pPr marL="342900" indent="-342900">
              <a:buAutoNum type="arabicPeriod"/>
            </a:pPr>
            <a:r>
              <a:rPr lang="en-US" baseline="0" dirty="0"/>
              <a:t>Insert &gt; Shapes: Draw a box shape over the blue one below.</a:t>
            </a:r>
          </a:p>
          <a:p>
            <a:pPr marL="342900" indent="-342900">
              <a:buAutoNum type="arabicPeriod"/>
            </a:pPr>
            <a:r>
              <a:rPr lang="en-US" baseline="0" dirty="0"/>
              <a:t>Right click &gt; Send to Back</a:t>
            </a:r>
          </a:p>
          <a:p>
            <a:pPr marL="342900" indent="-342900">
              <a:buAutoNum type="arabicPeriod"/>
            </a:pPr>
            <a:r>
              <a:rPr lang="en-US" baseline="0" dirty="0"/>
              <a:t>Right click &gt; Format Shape &gt; Fill: Set Transparency to 18% / Line: “No Line”</a:t>
            </a:r>
          </a:p>
          <a:p>
            <a:pPr marL="342900" indent="-342900">
              <a:buAutoNum type="arabicPeriod"/>
            </a:pPr>
            <a:r>
              <a:rPr lang="en-US" baseline="0" dirty="0"/>
              <a:t>Insert &gt; Pictures. Import your picture.</a:t>
            </a:r>
          </a:p>
          <a:p>
            <a:pPr marL="342900" indent="-342900">
              <a:buAutoNum type="arabicPeriod"/>
            </a:pPr>
            <a:r>
              <a:rPr lang="en-US" baseline="0" dirty="0"/>
              <a:t>Right click &gt; Send to Back</a:t>
            </a:r>
          </a:p>
          <a:p>
            <a:pPr marL="342900" indent="-342900">
              <a:buAutoNum type="arabicPeriod"/>
            </a:pPr>
            <a:r>
              <a:rPr lang="en-US" baseline="0" dirty="0"/>
              <a:t>Resize your picture to take up the whole screen</a:t>
            </a:r>
          </a:p>
          <a:p>
            <a:pPr marL="342900" indent="-342900">
              <a:buAutoNum type="arabicPeriod"/>
            </a:pPr>
            <a:endParaRPr lang="en-US" dirty="0"/>
          </a:p>
        </p:txBody>
      </p:sp>
    </p:spTree>
    <p:extLst>
      <p:ext uri="{BB962C8B-B14F-4D97-AF65-F5344CB8AC3E}">
        <p14:creationId xmlns:p14="http://schemas.microsoft.com/office/powerpoint/2010/main" val="461469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114425"/>
            <a:ext cx="9144000" cy="6858000"/>
          </a:xfrm>
          <a:prstGeom prst="rect">
            <a:avLst/>
          </a:prstGeom>
        </p:spPr>
      </p:pic>
      <p:sp>
        <p:nvSpPr>
          <p:cNvPr id="9" name="Rectangle 8"/>
          <p:cNvSpPr/>
          <p:nvPr userDrawn="1"/>
        </p:nvSpPr>
        <p:spPr>
          <a:xfrm>
            <a:off x="0" y="4318063"/>
            <a:ext cx="9144000" cy="253993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9841" y="4591050"/>
            <a:ext cx="2949178" cy="1398588"/>
          </a:xfrm>
        </p:spPr>
        <p:txBody>
          <a:bodyPr anchor="t" anchorCtr="0"/>
          <a:lstStyle>
            <a:lvl1pPr>
              <a:defRPr sz="3200">
                <a:solidFill>
                  <a:schemeClr val="bg1"/>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3763566" y="4591050"/>
            <a:ext cx="5056584" cy="2130426"/>
          </a:xfrm>
        </p:spPr>
        <p:txBody>
          <a:bodyPr>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7086600" y="6486526"/>
            <a:ext cx="2057400" cy="365125"/>
          </a:xfrm>
        </p:spPr>
        <p:txBody>
          <a:bodyPr/>
          <a:lstStyle/>
          <a:p>
            <a:fld id="{92009C7D-8B99-48A7-AE17-19F593BA1BD0}" type="slidenum">
              <a:rPr lang="en-US" smtClean="0"/>
              <a:t>‹#›</a:t>
            </a:fld>
            <a:endParaRPr lang="en-US" dirty="0"/>
          </a:p>
        </p:txBody>
      </p:sp>
    </p:spTree>
    <p:extLst>
      <p:ext uri="{BB962C8B-B14F-4D97-AF65-F5344CB8AC3E}">
        <p14:creationId xmlns:p14="http://schemas.microsoft.com/office/powerpoint/2010/main" val="17504581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0_Picture with Cap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919925"/>
            <a:ext cx="9144000" cy="6079331"/>
          </a:xfrm>
          <a:prstGeom prst="rect">
            <a:avLst/>
          </a:prstGeom>
        </p:spPr>
      </p:pic>
      <p:sp>
        <p:nvSpPr>
          <p:cNvPr id="9" name="Rectangle 8"/>
          <p:cNvSpPr/>
          <p:nvPr userDrawn="1"/>
        </p:nvSpPr>
        <p:spPr>
          <a:xfrm>
            <a:off x="0" y="4318063"/>
            <a:ext cx="9144000" cy="253993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9841" y="4591050"/>
            <a:ext cx="2949178" cy="1398588"/>
          </a:xfrm>
        </p:spPr>
        <p:txBody>
          <a:bodyPr anchor="t" anchorCtr="0"/>
          <a:lstStyle>
            <a:lvl1pPr>
              <a:defRPr sz="3200">
                <a:solidFill>
                  <a:schemeClr val="bg1"/>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3763566" y="4591050"/>
            <a:ext cx="5056584" cy="2130426"/>
          </a:xfrm>
        </p:spPr>
        <p:txBody>
          <a:bodyPr>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7086600" y="6492875"/>
            <a:ext cx="2057400" cy="365125"/>
          </a:xfrm>
        </p:spPr>
        <p:txBody>
          <a:bodyPr/>
          <a:lstStyle/>
          <a:p>
            <a:fld id="{92009C7D-8B99-48A7-AE17-19F593BA1BD0}" type="slidenum">
              <a:rPr lang="en-US" smtClean="0"/>
              <a:t>‹#›</a:t>
            </a:fld>
            <a:endParaRPr lang="en-US" dirty="0"/>
          </a:p>
        </p:txBody>
      </p:sp>
    </p:spTree>
    <p:extLst>
      <p:ext uri="{BB962C8B-B14F-4D97-AF65-F5344CB8AC3E}">
        <p14:creationId xmlns:p14="http://schemas.microsoft.com/office/powerpoint/2010/main" val="20418132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5" name="Rectangle 4"/>
          <p:cNvSpPr/>
          <p:nvPr userDrawn="1"/>
        </p:nvSpPr>
        <p:spPr>
          <a:xfrm>
            <a:off x="0" y="0"/>
            <a:ext cx="9144000" cy="1714500"/>
          </a:xfrm>
          <a:prstGeom prst="rect">
            <a:avLst/>
          </a:prstGeom>
          <a:solidFill>
            <a:srgbClr val="0071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714500"/>
            <a:ext cx="9144000" cy="5143500"/>
          </a:xfrm>
          <a:prstGeom prst="rect">
            <a:avLst/>
          </a:prstGeom>
        </p:spPr>
      </p:pic>
      <p:sp>
        <p:nvSpPr>
          <p:cNvPr id="2" name="Title 1"/>
          <p:cNvSpPr>
            <a:spLocks noGrp="1"/>
          </p:cNvSpPr>
          <p:nvPr>
            <p:ph type="title"/>
          </p:nvPr>
        </p:nvSpPr>
        <p:spPr>
          <a:xfrm>
            <a:off x="582216" y="257175"/>
            <a:ext cx="2949178" cy="956709"/>
          </a:xfrm>
        </p:spPr>
        <p:txBody>
          <a:bodyPr anchor="t" anchorCtr="0"/>
          <a:lstStyle>
            <a:lvl1pPr>
              <a:defRPr sz="3200">
                <a:solidFill>
                  <a:schemeClr val="bg1"/>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3715941" y="257175"/>
            <a:ext cx="5056584" cy="1362075"/>
          </a:xfrm>
        </p:spPr>
        <p:txBody>
          <a:bodyPr>
            <a:norm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5"/>
          <p:cNvSpPr>
            <a:spLocks noGrp="1"/>
          </p:cNvSpPr>
          <p:nvPr>
            <p:ph type="dt" sz="half" idx="10"/>
          </p:nvPr>
        </p:nvSpPr>
        <p:spPr/>
        <p:txBody>
          <a:bodyPr/>
          <a:lstStyle/>
          <a:p>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a:xfrm>
            <a:off x="7086600" y="6486526"/>
            <a:ext cx="2057400" cy="365125"/>
          </a:xfrm>
        </p:spPr>
        <p:txBody>
          <a:bodyPr/>
          <a:lstStyle/>
          <a:p>
            <a:fld id="{92009C7D-8B99-48A7-AE17-19F593BA1BD0}" type="slidenum">
              <a:rPr lang="en-US" smtClean="0"/>
              <a:t>‹#›</a:t>
            </a:fld>
            <a:endParaRPr lang="en-US" dirty="0"/>
          </a:p>
        </p:txBody>
      </p:sp>
    </p:spTree>
    <p:extLst>
      <p:ext uri="{BB962C8B-B14F-4D97-AF65-F5344CB8AC3E}">
        <p14:creationId xmlns:p14="http://schemas.microsoft.com/office/powerpoint/2010/main" val="20901668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9_Picture with Caption">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857250"/>
            <a:ext cx="9144000" cy="6007894"/>
          </a:xfrm>
          <a:prstGeom prst="rect">
            <a:avLst/>
          </a:prstGeom>
        </p:spPr>
      </p:pic>
      <p:sp>
        <p:nvSpPr>
          <p:cNvPr id="5" name="Rectangle 4"/>
          <p:cNvSpPr/>
          <p:nvPr userDrawn="1"/>
        </p:nvSpPr>
        <p:spPr>
          <a:xfrm>
            <a:off x="0" y="0"/>
            <a:ext cx="9144000" cy="2476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82216" y="257175"/>
            <a:ext cx="2949178" cy="956709"/>
          </a:xfrm>
        </p:spPr>
        <p:txBody>
          <a:bodyPr anchor="t" anchorCtr="0"/>
          <a:lstStyle>
            <a:lvl1pPr>
              <a:defRPr sz="3200">
                <a:solidFill>
                  <a:schemeClr val="bg1"/>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3715941" y="257175"/>
            <a:ext cx="5056584" cy="2028825"/>
          </a:xfrm>
        </p:spPr>
        <p:txBody>
          <a:bodyPr>
            <a:norm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a:xfrm>
            <a:off x="7086600" y="6486526"/>
            <a:ext cx="2057400" cy="365125"/>
          </a:xfrm>
        </p:spPr>
        <p:txBody>
          <a:bodyPr/>
          <a:lstStyle/>
          <a:p>
            <a:fld id="{92009C7D-8B99-48A7-AE17-19F593BA1BD0}" type="slidenum">
              <a:rPr lang="en-US" smtClean="0"/>
              <a:t>‹#›</a:t>
            </a:fld>
            <a:endParaRPr lang="en-US" dirty="0"/>
          </a:p>
        </p:txBody>
      </p:sp>
    </p:spTree>
    <p:extLst>
      <p:ext uri="{BB962C8B-B14F-4D97-AF65-F5344CB8AC3E}">
        <p14:creationId xmlns:p14="http://schemas.microsoft.com/office/powerpoint/2010/main" val="308759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t="-36"/>
          <a:stretch/>
        </p:blipFill>
        <p:spPr>
          <a:xfrm>
            <a:off x="0" y="0"/>
            <a:ext cx="9144000" cy="6858000"/>
          </a:xfrm>
          <a:prstGeom prst="rect">
            <a:avLst/>
          </a:prstGeom>
        </p:spPr>
      </p:pic>
      <p:sp>
        <p:nvSpPr>
          <p:cNvPr id="7" name="Rectangle 6"/>
          <p:cNvSpPr/>
          <p:nvPr userDrawn="1"/>
        </p:nvSpPr>
        <p:spPr>
          <a:xfrm>
            <a:off x="794084" y="735529"/>
            <a:ext cx="7483642" cy="5268229"/>
          </a:xfrm>
          <a:prstGeom prst="rect">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412394" y="942724"/>
            <a:ext cx="6239689" cy="956709"/>
          </a:xfrm>
        </p:spPr>
        <p:txBody>
          <a:bodyPr anchor="t" anchorCtr="0">
            <a:normAutofit/>
          </a:bodyPr>
          <a:lstStyle>
            <a:lvl1pPr>
              <a:defRPr sz="3600">
                <a:solidFill>
                  <a:schemeClr val="bg1"/>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412393" y="2007568"/>
            <a:ext cx="6239689" cy="3623211"/>
          </a:xfrm>
        </p:spPr>
        <p:txBody>
          <a:bodyPr>
            <a:normAutofit/>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a:xfrm>
            <a:off x="7086600" y="6486609"/>
            <a:ext cx="2057400" cy="365125"/>
          </a:xfrm>
        </p:spPr>
        <p:txBody>
          <a:bodyPr/>
          <a:lstStyle/>
          <a:p>
            <a:fld id="{92009C7D-8B99-48A7-AE17-19F593BA1BD0}" type="slidenum">
              <a:rPr lang="en-US" smtClean="0"/>
              <a:t>‹#›</a:t>
            </a:fld>
            <a:endParaRPr lang="en-US" dirty="0"/>
          </a:p>
        </p:txBody>
      </p:sp>
    </p:spTree>
    <p:extLst>
      <p:ext uri="{BB962C8B-B14F-4D97-AF65-F5344CB8AC3E}">
        <p14:creationId xmlns:p14="http://schemas.microsoft.com/office/powerpoint/2010/main" val="7074479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90125" y="1735646"/>
            <a:ext cx="3563749" cy="3647744"/>
          </a:xfrm>
          <a:prstGeom prst="rect">
            <a:avLst/>
          </a:prstGeom>
        </p:spPr>
      </p:pic>
      <p:sp>
        <p:nvSpPr>
          <p:cNvPr id="7" name="Rectangle 6"/>
          <p:cNvSpPr/>
          <p:nvPr userDrawn="1"/>
        </p:nvSpPr>
        <p:spPr>
          <a:xfrm>
            <a:off x="2790125" y="1735646"/>
            <a:ext cx="3563750" cy="3647744"/>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4187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009C7D-8B99-48A7-AE17-19F593BA1BD0}" type="slidenum">
              <a:rPr lang="en-US" smtClean="0"/>
              <a:t>‹#›</a:t>
            </a:fld>
            <a:endParaRPr lang="en-US" dirty="0"/>
          </a:p>
        </p:txBody>
      </p:sp>
    </p:spTree>
    <p:extLst>
      <p:ext uri="{BB962C8B-B14F-4D97-AF65-F5344CB8AC3E}">
        <p14:creationId xmlns:p14="http://schemas.microsoft.com/office/powerpoint/2010/main" val="29787879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2009C7D-8B99-48A7-AE17-19F593BA1BD0}" type="slidenum">
              <a:rPr lang="en-US" smtClean="0"/>
              <a:t>‹#›</a:t>
            </a:fld>
            <a:endParaRPr lang="en-US" dirty="0"/>
          </a:p>
        </p:txBody>
      </p:sp>
    </p:spTree>
    <p:extLst>
      <p:ext uri="{BB962C8B-B14F-4D97-AF65-F5344CB8AC3E}">
        <p14:creationId xmlns:p14="http://schemas.microsoft.com/office/powerpoint/2010/main" val="24527554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2009C7D-8B99-48A7-AE17-19F593BA1BD0}" type="slidenum">
              <a:rPr lang="en-US" smtClean="0"/>
              <a:t>‹#›</a:t>
            </a:fld>
            <a:endParaRPr lang="en-US" dirty="0"/>
          </a:p>
        </p:txBody>
      </p:sp>
    </p:spTree>
    <p:extLst>
      <p:ext uri="{BB962C8B-B14F-4D97-AF65-F5344CB8AC3E}">
        <p14:creationId xmlns:p14="http://schemas.microsoft.com/office/powerpoint/2010/main" val="2186723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6"/>
          <p:cNvSpPr/>
          <p:nvPr userDrawn="1"/>
        </p:nvSpPr>
        <p:spPr>
          <a:xfrm>
            <a:off x="0" y="2504168"/>
            <a:ext cx="9144000" cy="2007673"/>
          </a:xfrm>
          <a:prstGeom prst="rect">
            <a:avLst/>
          </a:prstGeom>
          <a:solidFill>
            <a:srgbClr val="FCB619">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12394" y="2711362"/>
            <a:ext cx="6239689" cy="956709"/>
          </a:xfrm>
        </p:spPr>
        <p:txBody>
          <a:bodyPr anchor="t" anchorCtr="0">
            <a:noAutofit/>
          </a:bodyPr>
          <a:lstStyle>
            <a:lvl1pPr>
              <a:defRPr sz="5400">
                <a:solidFill>
                  <a:schemeClr val="bg2">
                    <a:lumMod val="10000"/>
                  </a:schemeClr>
                </a:solidFill>
              </a:defRPr>
            </a:lvl1pPr>
          </a:lstStyle>
          <a:p>
            <a:r>
              <a:rPr lang="en-US" dirty="0"/>
              <a:t>Click to edit Master title style</a:t>
            </a:r>
          </a:p>
        </p:txBody>
      </p:sp>
    </p:spTree>
    <p:extLst>
      <p:ext uri="{BB962C8B-B14F-4D97-AF65-F5344CB8AC3E}">
        <p14:creationId xmlns:p14="http://schemas.microsoft.com/office/powerpoint/2010/main" val="31887336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009C7D-8B99-48A7-AE17-19F593BA1BD0}" type="slidenum">
              <a:rPr lang="en-US" smtClean="0"/>
              <a:t>‹#›</a:t>
            </a:fld>
            <a:endParaRPr lang="en-US" dirty="0"/>
          </a:p>
        </p:txBody>
      </p:sp>
    </p:spTree>
    <p:extLst>
      <p:ext uri="{BB962C8B-B14F-4D97-AF65-F5344CB8AC3E}">
        <p14:creationId xmlns:p14="http://schemas.microsoft.com/office/powerpoint/2010/main" val="26984877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009C7D-8B99-48A7-AE17-19F593BA1BD0}" type="slidenum">
              <a:rPr lang="en-US" smtClean="0"/>
              <a:t>‹#›</a:t>
            </a:fld>
            <a:endParaRPr lang="en-US" dirty="0"/>
          </a:p>
        </p:txBody>
      </p:sp>
    </p:spTree>
    <p:extLst>
      <p:ext uri="{BB962C8B-B14F-4D97-AF65-F5344CB8AC3E}">
        <p14:creationId xmlns:p14="http://schemas.microsoft.com/office/powerpoint/2010/main" val="8584235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009C7D-8B99-48A7-AE17-19F593BA1BD0}" type="slidenum">
              <a:rPr lang="en-US" smtClean="0"/>
              <a:t>‹#›</a:t>
            </a:fld>
            <a:endParaRPr lang="en-US" dirty="0"/>
          </a:p>
        </p:txBody>
      </p:sp>
    </p:spTree>
    <p:extLst>
      <p:ext uri="{BB962C8B-B14F-4D97-AF65-F5344CB8AC3E}">
        <p14:creationId xmlns:p14="http://schemas.microsoft.com/office/powerpoint/2010/main" val="15101241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 name="Rectangle 19"/>
          <p:cNvSpPr/>
          <p:nvPr userDrawn="1"/>
        </p:nvSpPr>
        <p:spPr>
          <a:xfrm>
            <a:off x="0" y="0"/>
            <a:ext cx="8460432" cy="260648"/>
          </a:xfrm>
          <a:prstGeom prst="rect">
            <a:avLst/>
          </a:prstGeom>
          <a:solidFill>
            <a:srgbClr val="003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p:cNvSpPr/>
          <p:nvPr userDrawn="1"/>
        </p:nvSpPr>
        <p:spPr>
          <a:xfrm>
            <a:off x="8460432" y="0"/>
            <a:ext cx="683568" cy="260648"/>
          </a:xfrm>
          <a:prstGeom prst="rect">
            <a:avLst/>
          </a:prstGeom>
          <a:solidFill>
            <a:srgbClr val="EAA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ctrTitle" hasCustomPrompt="1"/>
          </p:nvPr>
        </p:nvSpPr>
        <p:spPr>
          <a:xfrm>
            <a:off x="467544" y="3789041"/>
            <a:ext cx="5544616" cy="648071"/>
          </a:xfrm>
        </p:spPr>
        <p:txBody>
          <a:bodyPr anchor="t">
            <a:normAutofit/>
          </a:bodyPr>
          <a:lstStyle>
            <a:lvl1pPr algn="l">
              <a:defRPr sz="3000" b="1" baseline="0"/>
            </a:lvl1pPr>
          </a:lstStyle>
          <a:p>
            <a:r>
              <a:rPr lang="en-US" dirty="0"/>
              <a:t>Insert title here</a:t>
            </a:r>
            <a:endParaRPr lang="en-CA" dirty="0"/>
          </a:p>
        </p:txBody>
      </p:sp>
      <p:sp>
        <p:nvSpPr>
          <p:cNvPr id="3" name="Subtitle 2"/>
          <p:cNvSpPr>
            <a:spLocks noGrp="1"/>
          </p:cNvSpPr>
          <p:nvPr>
            <p:ph type="subTitle" idx="1" hasCustomPrompt="1"/>
          </p:nvPr>
        </p:nvSpPr>
        <p:spPr>
          <a:xfrm>
            <a:off x="467544" y="4437112"/>
            <a:ext cx="4104456" cy="432048"/>
          </a:xfrm>
        </p:spPr>
        <p:txBody>
          <a:bodyPr>
            <a:normAutofit/>
          </a:bodyPr>
          <a:lstStyle>
            <a:lvl1pPr marL="0" indent="0" algn="l">
              <a:buNone/>
              <a:defRPr sz="2400" b="0" baseline="0">
                <a:solidFill>
                  <a:srgbClr val="00394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Insert subtitle here</a:t>
            </a:r>
            <a:endParaRPr lang="en-CA"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453086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F8C67BB-4453-44C8-BEEE-41AA5E69B8A5}" type="slidenum">
              <a:rPr lang="en-CA" smtClean="0"/>
              <a:pPr/>
              <a:t>‹#›</a:t>
            </a:fld>
            <a:endParaRPr lang="en-CA"/>
          </a:p>
        </p:txBody>
      </p:sp>
    </p:spTree>
    <p:extLst>
      <p:ext uri="{BB962C8B-B14F-4D97-AF65-F5344CB8AC3E}">
        <p14:creationId xmlns:p14="http://schemas.microsoft.com/office/powerpoint/2010/main" val="25213744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normAutofit/>
          </a:bodyPr>
          <a:lstStyle>
            <a:lvl1pPr marL="457200" indent="-457200">
              <a:buClr>
                <a:srgbClr val="EAAB00"/>
              </a:buClr>
              <a:buSzPct val="90000"/>
              <a:buFont typeface="+mj-lt"/>
              <a:buAutoNum type="romanUcPeriod"/>
              <a:defRPr sz="2400"/>
            </a:lvl1pPr>
          </a:lstStyle>
          <a:p>
            <a:pPr lvl="0"/>
            <a:r>
              <a:rPr lang="en-US" dirty="0"/>
              <a:t>Click to edit Master text styles</a:t>
            </a:r>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F8C67BB-4453-44C8-BEEE-41AA5E69B8A5}" type="slidenum">
              <a:rPr lang="en-CA" smtClean="0"/>
              <a:pPr/>
              <a:t>‹#›</a:t>
            </a:fld>
            <a:endParaRPr lang="en-CA"/>
          </a:p>
        </p:txBody>
      </p:sp>
    </p:spTree>
    <p:extLst>
      <p:ext uri="{BB962C8B-B14F-4D97-AF65-F5344CB8AC3E}">
        <p14:creationId xmlns:p14="http://schemas.microsoft.com/office/powerpoint/2010/main" val="7193240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1st layer bullets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normAutofit/>
          </a:bodyPr>
          <a:lstStyle>
            <a:lvl1pPr marL="457200" indent="-457200">
              <a:buClr>
                <a:srgbClr val="EAAB00"/>
              </a:buClr>
              <a:buSzPct val="90000"/>
              <a:buFont typeface="Arial" panose="020B0604020202020204" pitchFamily="34" charset="0"/>
              <a:buChar char="•"/>
              <a:defRPr sz="2000"/>
            </a:lvl1pPr>
          </a:lstStyle>
          <a:p>
            <a:pPr lvl="0"/>
            <a:r>
              <a:rPr lang="en-US" dirty="0"/>
              <a:t>Click to edit Master text styles</a:t>
            </a:r>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F8C67BB-4453-44C8-BEEE-41AA5E69B8A5}" type="slidenum">
              <a:rPr lang="en-CA" smtClean="0"/>
              <a:pPr/>
              <a:t>‹#›</a:t>
            </a:fld>
            <a:endParaRPr lang="en-CA"/>
          </a:p>
        </p:txBody>
      </p:sp>
    </p:spTree>
    <p:extLst>
      <p:ext uri="{BB962C8B-B14F-4D97-AF65-F5344CB8AC3E}">
        <p14:creationId xmlns:p14="http://schemas.microsoft.com/office/powerpoint/2010/main" val="18586900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Disclosures &amp; Bi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normAutofit/>
          </a:bodyPr>
          <a:lstStyle>
            <a:lvl1pPr marL="0" indent="0">
              <a:buClr>
                <a:srgbClr val="EAAB00"/>
              </a:buClr>
              <a:buSzPct val="90000"/>
              <a:buFont typeface="Arial" panose="020B0604020202020204" pitchFamily="34" charset="0"/>
              <a:buNone/>
              <a:defRPr sz="1200" b="0"/>
            </a:lvl1pPr>
          </a:lstStyle>
          <a:p>
            <a:pPr lvl="0"/>
            <a:r>
              <a:rPr lang="en-US" dirty="0"/>
              <a:t>Click to edit Master text styles</a:t>
            </a:r>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F8C67BB-4453-44C8-BEEE-41AA5E69B8A5}" type="slidenum">
              <a:rPr lang="en-CA" smtClean="0"/>
              <a:pPr/>
              <a:t>‹#›</a:t>
            </a:fld>
            <a:endParaRPr lang="en-CA"/>
          </a:p>
        </p:txBody>
      </p:sp>
    </p:spTree>
    <p:extLst>
      <p:ext uri="{BB962C8B-B14F-4D97-AF65-F5344CB8AC3E}">
        <p14:creationId xmlns:p14="http://schemas.microsoft.com/office/powerpoint/2010/main" val="11448612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284"/>
            <a:ext cx="9144000" cy="6853431"/>
          </a:xfrm>
          <a:prstGeom prst="rect">
            <a:avLst/>
          </a:prstGeom>
        </p:spPr>
      </p:pic>
      <p:sp>
        <p:nvSpPr>
          <p:cNvPr id="2" name="Title 1"/>
          <p:cNvSpPr>
            <a:spLocks noGrp="1"/>
          </p:cNvSpPr>
          <p:nvPr>
            <p:ph type="title" hasCustomPrompt="1"/>
          </p:nvPr>
        </p:nvSpPr>
        <p:spPr>
          <a:xfrm>
            <a:off x="467544" y="1340768"/>
            <a:ext cx="7772400" cy="1362075"/>
          </a:xfrm>
        </p:spPr>
        <p:txBody>
          <a:bodyPr anchor="b">
            <a:normAutofit/>
          </a:bodyPr>
          <a:lstStyle>
            <a:lvl1pPr algn="l">
              <a:defRPr sz="3600" b="1" cap="none"/>
            </a:lvl1pPr>
          </a:lstStyle>
          <a:p>
            <a:r>
              <a:rPr lang="en-US" dirty="0"/>
              <a:t>CLICK TO EDIT MASTER TITLE STYLE</a:t>
            </a:r>
            <a:endParaRPr lang="en-CA" dirty="0"/>
          </a:p>
        </p:txBody>
      </p:sp>
      <p:sp>
        <p:nvSpPr>
          <p:cNvPr id="11" name="Text Placeholder 10"/>
          <p:cNvSpPr>
            <a:spLocks noGrp="1"/>
          </p:cNvSpPr>
          <p:nvPr>
            <p:ph type="body" sz="quarter" idx="10" hasCustomPrompt="1"/>
          </p:nvPr>
        </p:nvSpPr>
        <p:spPr>
          <a:xfrm>
            <a:off x="250824" y="549275"/>
            <a:ext cx="2881015" cy="1295400"/>
          </a:xfrm>
        </p:spPr>
        <p:txBody>
          <a:bodyPr anchor="b">
            <a:noAutofit/>
          </a:bodyPr>
          <a:lstStyle>
            <a:lvl1pPr>
              <a:defRPr sz="6600"/>
            </a:lvl1pPr>
          </a:lstStyle>
          <a:p>
            <a:pPr lvl="0"/>
            <a:r>
              <a:rPr lang="en-US" dirty="0"/>
              <a:t>#</a:t>
            </a:r>
          </a:p>
        </p:txBody>
      </p:sp>
    </p:spTree>
    <p:extLst>
      <p:ext uri="{BB962C8B-B14F-4D97-AF65-F5344CB8AC3E}">
        <p14:creationId xmlns:p14="http://schemas.microsoft.com/office/powerpoint/2010/main" val="26970279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Footer Placeholder 8"/>
          <p:cNvSpPr>
            <a:spLocks noGrp="1"/>
          </p:cNvSpPr>
          <p:nvPr>
            <p:ph type="ftr" sz="quarter" idx="11"/>
          </p:nvPr>
        </p:nvSpPr>
        <p:spPr>
          <a:xfrm>
            <a:off x="5564832" y="6217200"/>
            <a:ext cx="2895600" cy="365125"/>
          </a:xfrm>
        </p:spPr>
        <p:txBody>
          <a:bodyPr/>
          <a:lstStyle/>
          <a:p>
            <a:endParaRPr lang="en-US" dirty="0"/>
          </a:p>
        </p:txBody>
      </p:sp>
      <p:sp>
        <p:nvSpPr>
          <p:cNvPr id="2" name="Title 1"/>
          <p:cNvSpPr>
            <a:spLocks noGrp="1"/>
          </p:cNvSpPr>
          <p:nvPr>
            <p:ph type="title"/>
          </p:nvPr>
        </p:nvSpPr>
        <p:spPr/>
        <p:txBody>
          <a:bodyPr/>
          <a:lstStyle/>
          <a:p>
            <a:r>
              <a:rPr lang="en-US" dirty="0"/>
              <a:t>Click to edit Master title style</a:t>
            </a:r>
            <a:endParaRPr lang="en-CA" dirty="0"/>
          </a:p>
        </p:txBody>
      </p:sp>
      <p:sp>
        <p:nvSpPr>
          <p:cNvPr id="3" name="Content Placeholder 2"/>
          <p:cNvSpPr>
            <a:spLocks noGrp="1"/>
          </p:cNvSpPr>
          <p:nvPr>
            <p:ph sz="half" idx="1"/>
          </p:nvPr>
        </p:nvSpPr>
        <p:spPr>
          <a:xfrm>
            <a:off x="457200" y="1600201"/>
            <a:ext cx="4038600" cy="4349080"/>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48200" y="1600201"/>
            <a:ext cx="4038600" cy="4349080"/>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10" name="Slide Number Placeholder 9"/>
          <p:cNvSpPr>
            <a:spLocks noGrp="1"/>
          </p:cNvSpPr>
          <p:nvPr>
            <p:ph type="sldNum" sz="quarter" idx="12"/>
          </p:nvPr>
        </p:nvSpPr>
        <p:spPr>
          <a:xfrm>
            <a:off x="8460432" y="6217200"/>
            <a:ext cx="370384" cy="365125"/>
          </a:xfrm>
        </p:spPr>
        <p:txBody>
          <a:bodyPr/>
          <a:lstStyle/>
          <a:p>
            <a:fld id="{6F8C67BB-4453-44C8-BEEE-41AA5E69B8A5}" type="slidenum">
              <a:rPr lang="en-CA" smtClean="0"/>
              <a:pPr/>
              <a:t>‹#›</a:t>
            </a:fld>
            <a:endParaRPr lang="en-CA"/>
          </a:p>
        </p:txBody>
      </p:sp>
    </p:spTree>
    <p:extLst>
      <p:ext uri="{BB962C8B-B14F-4D97-AF65-F5344CB8AC3E}">
        <p14:creationId xmlns:p14="http://schemas.microsoft.com/office/powerpoint/2010/main" val="2474899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57333" cy="4318063"/>
          </a:xfrm>
          <a:prstGeom prst="rect">
            <a:avLst/>
          </a:prstGeom>
        </p:spPr>
      </p:pic>
      <p:sp>
        <p:nvSpPr>
          <p:cNvPr id="9" name="Rectangle 8"/>
          <p:cNvSpPr/>
          <p:nvPr userDrawn="1"/>
        </p:nvSpPr>
        <p:spPr>
          <a:xfrm>
            <a:off x="0" y="4318063"/>
            <a:ext cx="9144000" cy="2539937"/>
          </a:xfrm>
          <a:prstGeom prst="rect">
            <a:avLst/>
          </a:prstGeom>
          <a:solidFill>
            <a:srgbClr val="015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9841" y="4591050"/>
            <a:ext cx="2949178" cy="1398588"/>
          </a:xfrm>
        </p:spPr>
        <p:txBody>
          <a:bodyPr anchor="t" anchorCtr="0"/>
          <a:lstStyle>
            <a:lvl1pPr>
              <a:defRPr sz="3200">
                <a:solidFill>
                  <a:schemeClr val="bg1"/>
                </a:solidFill>
              </a:defRPr>
            </a:lvl1pPr>
          </a:lstStyle>
          <a:p>
            <a:r>
              <a:rPr lang="en-US" dirty="0"/>
              <a:t>Click to edit Master title style</a:t>
            </a:r>
          </a:p>
        </p:txBody>
      </p:sp>
      <p:sp>
        <p:nvSpPr>
          <p:cNvPr id="4" name="Text Placeholder 3"/>
          <p:cNvSpPr>
            <a:spLocks noGrp="1"/>
          </p:cNvSpPr>
          <p:nvPr>
            <p:ph type="body" sz="half" idx="2"/>
          </p:nvPr>
        </p:nvSpPr>
        <p:spPr>
          <a:xfrm>
            <a:off x="3763566" y="4591050"/>
            <a:ext cx="5056584" cy="2130426"/>
          </a:xfrm>
        </p:spPr>
        <p:txBody>
          <a:bodyPr>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2046831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CA" dirty="0"/>
          </a:p>
        </p:txBody>
      </p:sp>
      <p:sp>
        <p:nvSpPr>
          <p:cNvPr id="3" name="Content Placeholder 2"/>
          <p:cNvSpPr>
            <a:spLocks noGrp="1"/>
          </p:cNvSpPr>
          <p:nvPr>
            <p:ph sz="half" idx="1"/>
          </p:nvPr>
        </p:nvSpPr>
        <p:spPr>
          <a:xfrm>
            <a:off x="457200" y="1600201"/>
            <a:ext cx="8219256" cy="2044823"/>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51778" y="3645025"/>
            <a:ext cx="8219256" cy="2304256"/>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F8C67BB-4453-44C8-BEEE-41AA5E69B8A5}" type="slidenum">
              <a:rPr lang="en-CA" smtClean="0"/>
              <a:pPr/>
              <a:t>‹#›</a:t>
            </a:fld>
            <a:endParaRPr lang="en-CA"/>
          </a:p>
        </p:txBody>
      </p:sp>
    </p:spTree>
    <p:extLst>
      <p:ext uri="{BB962C8B-B14F-4D97-AF65-F5344CB8AC3E}">
        <p14:creationId xmlns:p14="http://schemas.microsoft.com/office/powerpoint/2010/main" val="21340430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endParaRPr lang="en-CA" dirty="0"/>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774405"/>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4645025" y="1535113"/>
            <a:ext cx="4041775" cy="639762"/>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774405"/>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6F8C67BB-4453-44C8-BEEE-41AA5E69B8A5}" type="slidenum">
              <a:rPr lang="en-CA" smtClean="0"/>
              <a:pPr/>
              <a:t>‹#›</a:t>
            </a:fld>
            <a:endParaRPr lang="en-CA"/>
          </a:p>
        </p:txBody>
      </p:sp>
    </p:spTree>
    <p:extLst>
      <p:ext uri="{BB962C8B-B14F-4D97-AF65-F5344CB8AC3E}">
        <p14:creationId xmlns:p14="http://schemas.microsoft.com/office/powerpoint/2010/main" val="38646959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F8C67BB-4453-44C8-BEEE-41AA5E69B8A5}" type="slidenum">
              <a:rPr lang="en-CA" smtClean="0"/>
              <a:pPr/>
              <a:t>‹#›</a:t>
            </a:fld>
            <a:endParaRPr lang="en-CA"/>
          </a:p>
        </p:txBody>
      </p:sp>
    </p:spTree>
    <p:extLst>
      <p:ext uri="{BB962C8B-B14F-4D97-AF65-F5344CB8AC3E}">
        <p14:creationId xmlns:p14="http://schemas.microsoft.com/office/powerpoint/2010/main" val="36730635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8C67BB-4453-44C8-BEEE-41AA5E69B8A5}" type="slidenum">
              <a:rPr lang="en-CA" smtClean="0"/>
              <a:pPr/>
              <a:t>‹#›</a:t>
            </a:fld>
            <a:endParaRPr lang="en-CA"/>
          </a:p>
        </p:txBody>
      </p:sp>
    </p:spTree>
    <p:extLst>
      <p:ext uri="{BB962C8B-B14F-4D97-AF65-F5344CB8AC3E}">
        <p14:creationId xmlns:p14="http://schemas.microsoft.com/office/powerpoint/2010/main" val="17880462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a:t>Click to edit Master title style</a:t>
            </a:r>
            <a:endParaRPr lang="en-CA" dirty="0"/>
          </a:p>
        </p:txBody>
      </p:sp>
      <p:sp>
        <p:nvSpPr>
          <p:cNvPr id="3" name="Content Placeholder 2"/>
          <p:cNvSpPr>
            <a:spLocks noGrp="1"/>
          </p:cNvSpPr>
          <p:nvPr>
            <p:ph idx="1"/>
          </p:nvPr>
        </p:nvSpPr>
        <p:spPr>
          <a:xfrm>
            <a:off x="3575050" y="273051"/>
            <a:ext cx="5111750" cy="5676230"/>
          </a:xfrm>
        </p:spPr>
        <p:txBody>
          <a:bodyPr/>
          <a:lstStyle>
            <a:lvl1pPr>
              <a:defRPr sz="26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p:txBody>
      </p:sp>
      <p:sp>
        <p:nvSpPr>
          <p:cNvPr id="4" name="Text Placeholder 3"/>
          <p:cNvSpPr>
            <a:spLocks noGrp="1"/>
          </p:cNvSpPr>
          <p:nvPr>
            <p:ph type="body" sz="half" idx="2"/>
          </p:nvPr>
        </p:nvSpPr>
        <p:spPr>
          <a:xfrm>
            <a:off x="457200" y="1435101"/>
            <a:ext cx="3008313" cy="45141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F8C67BB-4453-44C8-BEEE-41AA5E69B8A5}" type="slidenum">
              <a:rPr lang="en-CA" smtClean="0"/>
              <a:pPr/>
              <a:t>‹#›</a:t>
            </a:fld>
            <a:endParaRPr lang="en-CA"/>
          </a:p>
        </p:txBody>
      </p:sp>
    </p:spTree>
    <p:extLst>
      <p:ext uri="{BB962C8B-B14F-4D97-AF65-F5344CB8AC3E}">
        <p14:creationId xmlns:p14="http://schemas.microsoft.com/office/powerpoint/2010/main" val="14930068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90626" y="1346947"/>
            <a:ext cx="7667244" cy="80683"/>
          </a:xfrm>
          <a:prstGeom prst="rect">
            <a:avLst/>
          </a:prstGeom>
          <a:blipFill dpi="0" rotWithShape="1">
            <a:blip r:embed="rId2" cstate="email">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0626" y="4299697"/>
            <a:ext cx="7667244" cy="80683"/>
          </a:xfrm>
          <a:prstGeom prst="rect">
            <a:avLst/>
          </a:prstGeom>
          <a:blipFill dpi="0" rotWithShape="1">
            <a:blip r:embed="rId2" cstate="email">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90626" y="1484779"/>
            <a:ext cx="7667244" cy="2743200"/>
          </a:xfrm>
          <a:prstGeom prst="rect">
            <a:avLst/>
          </a:prstGeom>
          <a:blipFill dpi="0" rotWithShape="1">
            <a:blip r:embed="rId2" cstate="email">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7617804" y="4599265"/>
            <a:ext cx="810678"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cstate="email">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475220" cy="3035808"/>
          </a:xfrm>
        </p:spPr>
        <p:txBody>
          <a:bodyPr anchor="ctr">
            <a:noAutofit/>
          </a:bodyPr>
          <a:lstStyle>
            <a:lvl1pPr algn="l">
              <a:lnSpc>
                <a:spcPct val="80000"/>
              </a:lnSpc>
              <a:defRPr sz="7200" cap="all" baseline="0">
                <a:blipFill dpi="0" rotWithShape="1">
                  <a:blip r:embed="rId6"/>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650">
                <a:solidFill>
                  <a:schemeClr val="tx1"/>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2CBA7D-4611-4F54-9800-E27B906A41C9}" type="datetimeFigureOut">
              <a:rPr lang="en-US" smtClean="0"/>
              <a:t>5/3/2017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194550" y="4289334"/>
            <a:ext cx="895401" cy="640080"/>
          </a:xfrm>
        </p:spPr>
        <p:txBody>
          <a:bodyPr/>
          <a:lstStyle>
            <a:lvl1pPr>
              <a:defRPr sz="2100"/>
            </a:lvl1pPr>
          </a:lstStyle>
          <a:p>
            <a:fld id="{F2171D3F-9FFF-4E6E-8E07-B2AFE3B5E694}" type="slidenum">
              <a:rPr lang="en-US" smtClean="0"/>
              <a:t>‹#›</a:t>
            </a:fld>
            <a:endParaRPr lang="en-US"/>
          </a:p>
        </p:txBody>
      </p:sp>
    </p:spTree>
    <p:extLst>
      <p:ext uri="{BB962C8B-B14F-4D97-AF65-F5344CB8AC3E}">
        <p14:creationId xmlns:p14="http://schemas.microsoft.com/office/powerpoint/2010/main" val="5042498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2CBA7D-4611-4F54-9800-E27B906A41C9}" type="datetimeFigureOut">
              <a:rPr lang="en-US" smtClean="0"/>
              <a:t>5/3/2017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71D3F-9FFF-4E6E-8E07-B2AFE3B5E694}" type="slidenum">
              <a:rPr lang="en-US" smtClean="0"/>
              <a:t>‹#›</a:t>
            </a:fld>
            <a:endParaRPr lang="en-US"/>
          </a:p>
        </p:txBody>
      </p:sp>
    </p:spTree>
    <p:extLst>
      <p:ext uri="{BB962C8B-B14F-4D97-AF65-F5344CB8AC3E}">
        <p14:creationId xmlns:p14="http://schemas.microsoft.com/office/powerpoint/2010/main" val="26513601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cstate="email">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000" b="0"/>
            </a:lvl1pPr>
          </a:lstStyle>
          <a:p>
            <a:r>
              <a:rPr lang="en-US"/>
              <a:t>Click to edit Master title style</a:t>
            </a:r>
            <a:endParaRPr lang="en-US" dirty="0"/>
          </a:p>
        </p:txBody>
      </p:sp>
      <p:sp>
        <p:nvSpPr>
          <p:cNvPr id="3" name="Text Placeholder 2"/>
          <p:cNvSpPr>
            <a:spLocks noGrp="1"/>
          </p:cNvSpPr>
          <p:nvPr>
            <p:ph type="body" idx="1"/>
          </p:nvPr>
        </p:nvSpPr>
        <p:spPr>
          <a:xfrm>
            <a:off x="1624331" y="5020056"/>
            <a:ext cx="6789420" cy="1066800"/>
          </a:xfrm>
        </p:spPr>
        <p:txBody>
          <a:bodyPr anchor="t">
            <a:normAutofit/>
          </a:bodyPr>
          <a:lstStyle>
            <a:lvl1pPr marL="0" indent="0">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445251" y="6272785"/>
            <a:ext cx="1983232" cy="365125"/>
          </a:xfrm>
        </p:spPr>
        <p:txBody>
          <a:bodyPr/>
          <a:lstStyle/>
          <a:p>
            <a:fld id="{1D2CBA7D-4611-4F54-9800-E27B906A41C9}" type="datetimeFigureOut">
              <a:rPr lang="en-US" smtClean="0"/>
              <a:t>5/3/2017</a:t>
            </a:fld>
            <a:endParaRPr lang="en-US"/>
          </a:p>
        </p:txBody>
      </p:sp>
      <p:sp>
        <p:nvSpPr>
          <p:cNvPr id="5" name="Footer Placeholder 4"/>
          <p:cNvSpPr>
            <a:spLocks noGrp="1"/>
          </p:cNvSpPr>
          <p:nvPr>
            <p:ph type="ftr" sz="quarter" idx="11"/>
          </p:nvPr>
        </p:nvSpPr>
        <p:spPr>
          <a:xfrm>
            <a:off x="1637031" y="6272785"/>
            <a:ext cx="4745736" cy="365125"/>
          </a:xfrm>
        </p:spPr>
        <p:txBody>
          <a:bodyPr/>
          <a:lstStyle/>
          <a:p>
            <a:endParaRPr lang="en-US"/>
          </a:p>
        </p:txBody>
      </p:sp>
      <p:grpSp>
        <p:nvGrpSpPr>
          <p:cNvPr id="8" name="Group 7"/>
          <p:cNvGrpSpPr/>
          <p:nvPr/>
        </p:nvGrpSpPr>
        <p:grpSpPr>
          <a:xfrm>
            <a:off x="673049" y="2325848"/>
            <a:ext cx="810678"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cstate="email">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32776" y="2506133"/>
            <a:ext cx="891224" cy="720332"/>
          </a:xfrm>
        </p:spPr>
        <p:txBody>
          <a:bodyPr/>
          <a:lstStyle>
            <a:lvl1pPr>
              <a:defRPr sz="2100"/>
            </a:lvl1pPr>
          </a:lstStyle>
          <a:p>
            <a:fld id="{F2171D3F-9FFF-4E6E-8E07-B2AFE3B5E694}" type="slidenum">
              <a:rPr lang="en-US" smtClean="0"/>
              <a:t>‹#›</a:t>
            </a:fld>
            <a:endParaRPr lang="en-US"/>
          </a:p>
        </p:txBody>
      </p:sp>
    </p:spTree>
    <p:extLst>
      <p:ext uri="{BB962C8B-B14F-4D97-AF65-F5344CB8AC3E}">
        <p14:creationId xmlns:p14="http://schemas.microsoft.com/office/powerpoint/2010/main" val="115068475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2386" y="2194560"/>
            <a:ext cx="3566160" cy="397764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73168" y="2194560"/>
            <a:ext cx="3566160" cy="397764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2CBA7D-4611-4F54-9800-E27B906A41C9}" type="datetimeFigureOut">
              <a:rPr lang="en-US" smtClean="0"/>
              <a:t>5/3/2017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71D3F-9FFF-4E6E-8E07-B2AFE3B5E694}" type="slidenum">
              <a:rPr lang="en-US" smtClean="0"/>
              <a:t>‹#›</a:t>
            </a:fld>
            <a:endParaRPr lang="en-US"/>
          </a:p>
        </p:txBody>
      </p:sp>
    </p:spTree>
    <p:extLst>
      <p:ext uri="{BB962C8B-B14F-4D97-AF65-F5344CB8AC3E}">
        <p14:creationId xmlns:p14="http://schemas.microsoft.com/office/powerpoint/2010/main" val="8096175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00100" y="2048256"/>
            <a:ext cx="3566160" cy="640080"/>
          </a:xfrm>
        </p:spPr>
        <p:txBody>
          <a:bodyPr anchor="ctr">
            <a:normAutofit/>
          </a:bodyPr>
          <a:lstStyle>
            <a:lvl1pPr marL="0" indent="0">
              <a:buNone/>
              <a:defRPr sz="1500" b="1">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02386" y="2743200"/>
            <a:ext cx="3566160" cy="329184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73168" y="2048256"/>
            <a:ext cx="3566160" cy="640080"/>
          </a:xfrm>
        </p:spPr>
        <p:txBody>
          <a:bodyPr anchor="ctr">
            <a:normAutofit/>
          </a:bodyPr>
          <a:lstStyle>
            <a:lvl1pPr marL="0" indent="0">
              <a:buNone/>
              <a:defRPr sz="1500" b="1">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73168" y="2743200"/>
            <a:ext cx="3566160" cy="329184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2CBA7D-4611-4F54-9800-E27B906A41C9}" type="datetimeFigureOut">
              <a:rPr lang="en-US" smtClean="0"/>
              <a:t>5/3/2017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171D3F-9FFF-4E6E-8E07-B2AFE3B5E694}" type="slidenum">
              <a:rPr lang="en-US" smtClean="0"/>
              <a:t>‹#›</a:t>
            </a:fld>
            <a:endParaRPr lang="en-US"/>
          </a:p>
        </p:txBody>
      </p:sp>
    </p:spTree>
    <p:extLst>
      <p:ext uri="{BB962C8B-B14F-4D97-AF65-F5344CB8AC3E}">
        <p14:creationId xmlns:p14="http://schemas.microsoft.com/office/powerpoint/2010/main" val="162941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6" Type="http://schemas.openxmlformats.org/officeDocument/2006/relationships/theme" Target="../theme/theme10.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15.jpe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4.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6" Type="http://schemas.openxmlformats.org/officeDocument/2006/relationships/image" Target="../media/image18.gif"/><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image" Target="../media/image17.png"/><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1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theme" Target="../theme/theme5.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6.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image" Target="../media/image3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image" Target="../media/image37.pn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7.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image" Target="../media/image38.png"/><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microsoft.com/office/2007/relationships/hdphoto" Target="../media/hdphoto1.wdp"/></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8.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9.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CD5A72-C971-43E6-B554-14E063F01501}" type="datetimeFigureOut">
              <a:rPr lang="en-US" smtClean="0"/>
              <a:t>5/3/2017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009C7D-8B99-48A7-AE17-19F593BA1BD0}" type="slidenum">
              <a:rPr lang="en-US" smtClean="0"/>
              <a:t>‹#›</a:t>
            </a:fld>
            <a:endParaRPr lang="en-US"/>
          </a:p>
        </p:txBody>
      </p:sp>
    </p:spTree>
    <p:extLst>
      <p:ext uri="{BB962C8B-B14F-4D97-AF65-F5344CB8AC3E}">
        <p14:creationId xmlns:p14="http://schemas.microsoft.com/office/powerpoint/2010/main" val="5367871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76" r:id="rId4"/>
    <p:sldLayoutId id="2147483674" r:id="rId5"/>
    <p:sldLayoutId id="2147483677" r:id="rId6"/>
    <p:sldLayoutId id="2147483678" r:id="rId7"/>
    <p:sldLayoutId id="2147483675" r:id="rId8"/>
    <p:sldLayoutId id="2147483669" r:id="rId9"/>
    <p:sldLayoutId id="2147483672" r:id="rId10"/>
    <p:sldLayoutId id="2147483673" r:id="rId11"/>
    <p:sldLayoutId id="2147483663" r:id="rId12"/>
    <p:sldLayoutId id="2147483664" r:id="rId13"/>
    <p:sldLayoutId id="2147483665" r:id="rId14"/>
    <p:sldLayoutId id="2147483666" r:id="rId15"/>
    <p:sldLayoutId id="2147483668" r:id="rId16"/>
    <p:sldLayoutId id="2147483670" r:id="rId17"/>
    <p:sldLayoutId id="2147483671" r:id="rId18"/>
    <p:sldLayoutId id="2147483679" r:id="rId19"/>
    <p:sldLayoutId id="214748368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090181C6-B735-C54C-8EEA-F97CE33702C4}" type="datetimeFigureOut">
              <a:rPr lang="en-US"/>
              <a:pPr>
                <a:defRPr/>
              </a:pPr>
              <a:t>5/3/2017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9A4F2FC6-E03F-594F-8264-EB8BE521015A}" type="slidenum">
              <a:rPr lang="en-US"/>
              <a:pPr>
                <a:defRPr/>
              </a:pPr>
              <a:t>‹#›</a:t>
            </a:fld>
            <a:endParaRPr lang="en-US"/>
          </a:p>
        </p:txBody>
      </p:sp>
    </p:spTree>
    <p:extLst>
      <p:ext uri="{BB962C8B-B14F-4D97-AF65-F5344CB8AC3E}">
        <p14:creationId xmlns:p14="http://schemas.microsoft.com/office/powerpoint/2010/main" val="4134567650"/>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Lst>
  <p:txStyles>
    <p:titleStyle>
      <a:lvl1pPr algn="l" rtl="0" eaLnBrk="1" fontAlgn="base" hangingPunct="1">
        <a:lnSpc>
          <a:spcPct val="90000"/>
        </a:lnSpc>
        <a:spcBef>
          <a:spcPct val="0"/>
        </a:spcBef>
        <a:spcAft>
          <a:spcPct val="0"/>
        </a:spcAft>
        <a:defRPr sz="3300" kern="1200">
          <a:solidFill>
            <a:srgbClr val="6BA4B8"/>
          </a:solidFill>
          <a:latin typeface="Rubik" charset="0"/>
          <a:ea typeface="Rubik" charset="0"/>
          <a:cs typeface="Rubik" charset="0"/>
        </a:defRPr>
      </a:lvl1pPr>
      <a:lvl2pPr algn="l" rtl="0" eaLnBrk="1" fontAlgn="base" hangingPunct="1">
        <a:lnSpc>
          <a:spcPct val="90000"/>
        </a:lnSpc>
        <a:spcBef>
          <a:spcPct val="0"/>
        </a:spcBef>
        <a:spcAft>
          <a:spcPct val="0"/>
        </a:spcAft>
        <a:defRPr sz="3300">
          <a:solidFill>
            <a:srgbClr val="6BA4B8"/>
          </a:solidFill>
          <a:latin typeface="Rubik" charset="0"/>
          <a:ea typeface="Rubik" charset="0"/>
          <a:cs typeface="Rubik" charset="0"/>
        </a:defRPr>
      </a:lvl2pPr>
      <a:lvl3pPr algn="l" rtl="0" eaLnBrk="1" fontAlgn="base" hangingPunct="1">
        <a:lnSpc>
          <a:spcPct val="90000"/>
        </a:lnSpc>
        <a:spcBef>
          <a:spcPct val="0"/>
        </a:spcBef>
        <a:spcAft>
          <a:spcPct val="0"/>
        </a:spcAft>
        <a:defRPr sz="3300">
          <a:solidFill>
            <a:srgbClr val="6BA4B8"/>
          </a:solidFill>
          <a:latin typeface="Rubik" charset="0"/>
          <a:ea typeface="Rubik" charset="0"/>
          <a:cs typeface="Rubik" charset="0"/>
        </a:defRPr>
      </a:lvl3pPr>
      <a:lvl4pPr algn="l" rtl="0" eaLnBrk="1" fontAlgn="base" hangingPunct="1">
        <a:lnSpc>
          <a:spcPct val="90000"/>
        </a:lnSpc>
        <a:spcBef>
          <a:spcPct val="0"/>
        </a:spcBef>
        <a:spcAft>
          <a:spcPct val="0"/>
        </a:spcAft>
        <a:defRPr sz="3300">
          <a:solidFill>
            <a:srgbClr val="6BA4B8"/>
          </a:solidFill>
          <a:latin typeface="Rubik" charset="0"/>
          <a:ea typeface="Rubik" charset="0"/>
          <a:cs typeface="Rubik" charset="0"/>
        </a:defRPr>
      </a:lvl4pPr>
      <a:lvl5pPr algn="l" rtl="0" eaLnBrk="1" fontAlgn="base" hangingPunct="1">
        <a:lnSpc>
          <a:spcPct val="90000"/>
        </a:lnSpc>
        <a:spcBef>
          <a:spcPct val="0"/>
        </a:spcBef>
        <a:spcAft>
          <a:spcPct val="0"/>
        </a:spcAft>
        <a:defRPr sz="3300">
          <a:solidFill>
            <a:srgbClr val="6BA4B8"/>
          </a:solidFill>
          <a:latin typeface="Rubik" charset="0"/>
          <a:ea typeface="Rubik" charset="0"/>
          <a:cs typeface="Rubik" charset="0"/>
        </a:defRPr>
      </a:lvl5pPr>
      <a:lvl6pPr marL="342900" algn="l" rtl="0" eaLnBrk="1" fontAlgn="base" hangingPunct="1">
        <a:lnSpc>
          <a:spcPct val="90000"/>
        </a:lnSpc>
        <a:spcBef>
          <a:spcPct val="0"/>
        </a:spcBef>
        <a:spcAft>
          <a:spcPct val="0"/>
        </a:spcAft>
        <a:defRPr sz="3300">
          <a:solidFill>
            <a:srgbClr val="6BA4B8"/>
          </a:solidFill>
          <a:latin typeface="Rubik" charset="0"/>
          <a:ea typeface="Rubik" charset="0"/>
          <a:cs typeface="Rubik" charset="0"/>
        </a:defRPr>
      </a:lvl6pPr>
      <a:lvl7pPr marL="685800" algn="l" rtl="0" eaLnBrk="1" fontAlgn="base" hangingPunct="1">
        <a:lnSpc>
          <a:spcPct val="90000"/>
        </a:lnSpc>
        <a:spcBef>
          <a:spcPct val="0"/>
        </a:spcBef>
        <a:spcAft>
          <a:spcPct val="0"/>
        </a:spcAft>
        <a:defRPr sz="3300">
          <a:solidFill>
            <a:srgbClr val="6BA4B8"/>
          </a:solidFill>
          <a:latin typeface="Rubik" charset="0"/>
          <a:ea typeface="Rubik" charset="0"/>
          <a:cs typeface="Rubik" charset="0"/>
        </a:defRPr>
      </a:lvl7pPr>
      <a:lvl8pPr marL="1028700" algn="l" rtl="0" eaLnBrk="1" fontAlgn="base" hangingPunct="1">
        <a:lnSpc>
          <a:spcPct val="90000"/>
        </a:lnSpc>
        <a:spcBef>
          <a:spcPct val="0"/>
        </a:spcBef>
        <a:spcAft>
          <a:spcPct val="0"/>
        </a:spcAft>
        <a:defRPr sz="3300">
          <a:solidFill>
            <a:srgbClr val="6BA4B8"/>
          </a:solidFill>
          <a:latin typeface="Rubik" charset="0"/>
          <a:ea typeface="Rubik" charset="0"/>
          <a:cs typeface="Rubik" charset="0"/>
        </a:defRPr>
      </a:lvl8pPr>
      <a:lvl9pPr marL="1371600" algn="l" rtl="0" eaLnBrk="1" fontAlgn="base" hangingPunct="1">
        <a:lnSpc>
          <a:spcPct val="90000"/>
        </a:lnSpc>
        <a:spcBef>
          <a:spcPct val="0"/>
        </a:spcBef>
        <a:spcAft>
          <a:spcPct val="0"/>
        </a:spcAft>
        <a:defRPr sz="3300">
          <a:solidFill>
            <a:srgbClr val="6BA4B8"/>
          </a:solidFill>
          <a:latin typeface="Rubik" charset="0"/>
          <a:ea typeface="Rubik" charset="0"/>
          <a:cs typeface="Rubik" charset="0"/>
        </a:defRPr>
      </a:lvl9pPr>
    </p:titleStyle>
    <p:bodyStyle>
      <a:lvl1pPr marL="171450" indent="-171450" algn="l" rtl="0" eaLnBrk="1" fontAlgn="base" hangingPunct="1">
        <a:lnSpc>
          <a:spcPct val="90000"/>
        </a:lnSpc>
        <a:spcBef>
          <a:spcPts val="750"/>
        </a:spcBef>
        <a:spcAft>
          <a:spcPct val="0"/>
        </a:spcAft>
        <a:buFont typeface="Arial" charset="0"/>
        <a:buChar char="•"/>
        <a:defRPr sz="2100" kern="1200">
          <a:solidFill>
            <a:srgbClr val="505759"/>
          </a:solidFill>
          <a:latin typeface="Newslab" charset="0"/>
          <a:ea typeface="Newslab" charset="0"/>
          <a:cs typeface="Newslab" charset="0"/>
        </a:defRPr>
      </a:lvl1pPr>
      <a:lvl2pPr marL="514350" indent="-171450" algn="l" rtl="0" eaLnBrk="1" fontAlgn="base" hangingPunct="1">
        <a:lnSpc>
          <a:spcPct val="90000"/>
        </a:lnSpc>
        <a:spcBef>
          <a:spcPts val="375"/>
        </a:spcBef>
        <a:spcAft>
          <a:spcPct val="0"/>
        </a:spcAft>
        <a:buFont typeface="Arial" charset="0"/>
        <a:buChar char="•"/>
        <a:defRPr sz="1800" kern="1200">
          <a:solidFill>
            <a:srgbClr val="505759"/>
          </a:solidFill>
          <a:latin typeface="Newslab" charset="0"/>
          <a:ea typeface="Newslab" charset="0"/>
          <a:cs typeface="Newslab" charset="0"/>
        </a:defRPr>
      </a:lvl2pPr>
      <a:lvl3pPr marL="857250" indent="-171450" algn="l" rtl="0" eaLnBrk="1" fontAlgn="base" hangingPunct="1">
        <a:lnSpc>
          <a:spcPct val="90000"/>
        </a:lnSpc>
        <a:spcBef>
          <a:spcPts val="375"/>
        </a:spcBef>
        <a:spcAft>
          <a:spcPct val="0"/>
        </a:spcAft>
        <a:buFont typeface="Arial" charset="0"/>
        <a:buChar char="•"/>
        <a:defRPr sz="1500" kern="1200">
          <a:solidFill>
            <a:srgbClr val="505759"/>
          </a:solidFill>
          <a:latin typeface="Newslab" charset="0"/>
          <a:ea typeface="Newslab" charset="0"/>
          <a:cs typeface="Newslab" charset="0"/>
        </a:defRPr>
      </a:lvl3pPr>
      <a:lvl4pPr marL="1200150" indent="-171450" algn="l" rtl="0" eaLnBrk="1" fontAlgn="base" hangingPunct="1">
        <a:lnSpc>
          <a:spcPct val="90000"/>
        </a:lnSpc>
        <a:spcBef>
          <a:spcPts val="375"/>
        </a:spcBef>
        <a:spcAft>
          <a:spcPct val="0"/>
        </a:spcAft>
        <a:buFont typeface="Arial" charset="0"/>
        <a:buChar char="•"/>
        <a:defRPr kern="1200">
          <a:solidFill>
            <a:srgbClr val="505759"/>
          </a:solidFill>
          <a:latin typeface="Newslab" charset="0"/>
          <a:ea typeface="Newslab" charset="0"/>
          <a:cs typeface="Newslab" charset="0"/>
        </a:defRPr>
      </a:lvl4pPr>
      <a:lvl5pPr marL="1543050" indent="-171450" algn="l" rtl="0" eaLnBrk="1" fontAlgn="base" hangingPunct="1">
        <a:lnSpc>
          <a:spcPct val="90000"/>
        </a:lnSpc>
        <a:spcBef>
          <a:spcPts val="375"/>
        </a:spcBef>
        <a:spcAft>
          <a:spcPct val="0"/>
        </a:spcAft>
        <a:buFont typeface="Arial" charset="0"/>
        <a:buChar char="•"/>
        <a:defRPr kern="1200">
          <a:solidFill>
            <a:srgbClr val="505759"/>
          </a:solidFill>
          <a:latin typeface="Newslab" charset="0"/>
          <a:ea typeface="Newslab" charset="0"/>
          <a:cs typeface="Newslab"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1417638"/>
            <a:ext cx="7315200" cy="7159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2438400"/>
            <a:ext cx="7315200"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321371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762C41-7116-CE47-8C37-09D48D6B523B}" type="datetimeFigureOut">
              <a:rPr lang="en-US" smtClean="0"/>
              <a:pPr/>
              <a:t>5/3/2017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516AC9-8555-464F-A41C-067C0DA7E3C8}" type="slidenum">
              <a:rPr lang="en-US" smtClean="0"/>
              <a:pPr/>
              <a:t>‹#›</a:t>
            </a:fld>
            <a:endParaRPr lang="en-US"/>
          </a:p>
        </p:txBody>
      </p:sp>
    </p:spTree>
    <p:extLst>
      <p:ext uri="{BB962C8B-B14F-4D97-AF65-F5344CB8AC3E}">
        <p14:creationId xmlns:p14="http://schemas.microsoft.com/office/powerpoint/2010/main" val="313337572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811"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2700000" scaled="1"/>
          <a:tileRect/>
        </a:gradFill>
        <a:effectLst/>
      </p:bgPr>
    </p:bg>
    <p:spTree>
      <p:nvGrpSpPr>
        <p:cNvPr id="1" name=""/>
        <p:cNvGrpSpPr/>
        <p:nvPr/>
      </p:nvGrpSpPr>
      <p:grpSpPr>
        <a:xfrm>
          <a:off x="0" y="0"/>
          <a:ext cx="0" cy="0"/>
          <a:chOff x="0" y="0"/>
          <a:chExt cx="0" cy="0"/>
        </a:xfrm>
      </p:grpSpPr>
      <p:pic>
        <p:nvPicPr>
          <p:cNvPr id="1032" name="Picture 8"/>
          <p:cNvPicPr>
            <a:picLocks noChangeAspect="1" noChangeArrowheads="1"/>
          </p:cNvPicPr>
          <p:nvPr userDrawn="1"/>
        </p:nvPicPr>
        <p:blipFill>
          <a:blip r:embed="rId14" cstate="email">
            <a:clrChange>
              <a:clrFrom>
                <a:srgbClr val="FFFFFF"/>
              </a:clrFrom>
              <a:clrTo>
                <a:srgbClr val="FFFFFF">
                  <a:alpha val="0"/>
                </a:srgbClr>
              </a:clrTo>
            </a:clrChange>
            <a:duotone>
              <a:prstClr val="black"/>
              <a:srgbClr val="0070C0">
                <a:tint val="45000"/>
                <a:satMod val="400000"/>
              </a:srgbClr>
            </a:duotone>
            <a:lum contrast="-10000"/>
            <a:extLst>
              <a:ext uri="{28A0092B-C50C-407E-A947-70E740481C1C}">
                <a14:useLocalDpi xmlns:a14="http://schemas.microsoft.com/office/drawing/2010/main"/>
              </a:ext>
            </a:extLst>
          </a:blip>
          <a:srcRect/>
          <a:stretch>
            <a:fillRect/>
          </a:stretch>
        </p:blipFill>
        <p:spPr bwMode="auto">
          <a:xfrm>
            <a:off x="381000" y="5867400"/>
            <a:ext cx="739212" cy="990600"/>
          </a:xfrm>
          <a:prstGeom prst="rect">
            <a:avLst/>
          </a:prstGeom>
          <a:noFill/>
          <a:ln w="9525">
            <a:noFill/>
            <a:miter lim="800000"/>
            <a:headEnd/>
            <a:tailEnd/>
          </a:ln>
        </p:spPr>
      </p:pic>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4" name="Picture 10" descr="BluGrayBarssmaller"/>
          <p:cNvPicPr>
            <a:picLocks noChangeAspect="1" noChangeArrowheads="1"/>
          </p:cNvPicPr>
          <p:nvPr userDrawn="1"/>
        </p:nvPicPr>
        <p:blipFill>
          <a:blip r:embed="rId15" cstate="print">
            <a:extLst>
              <a:ext uri="{28A0092B-C50C-407E-A947-70E740481C1C}">
                <a14:useLocalDpi xmlns:a14="http://schemas.microsoft.com/office/drawing/2010/main"/>
              </a:ext>
            </a:extLst>
          </a:blip>
          <a:srcRect/>
          <a:stretch>
            <a:fillRect/>
          </a:stretch>
        </p:blipFill>
        <p:spPr bwMode="auto">
          <a:xfrm>
            <a:off x="457202" y="6181727"/>
            <a:ext cx="6515100" cy="142875"/>
          </a:xfrm>
          <a:prstGeom prst="rect">
            <a:avLst/>
          </a:prstGeom>
          <a:noFill/>
        </p:spPr>
      </p:pic>
      <p:sp>
        <p:nvSpPr>
          <p:cNvPr id="1044" name="Rectangle 20"/>
          <p:cNvSpPr>
            <a:spLocks noGrp="1" noChangeArrowheads="1"/>
          </p:cNvSpPr>
          <p:nvPr>
            <p:ph type="sldNum" sz="quarter" idx="4"/>
          </p:nvPr>
        </p:nvSpPr>
        <p:spPr bwMode="auto">
          <a:xfrm>
            <a:off x="76200" y="65341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A396299C-7142-45A8-A2EB-3965CFD7A58B}" type="slidenum">
              <a:rPr lang="en-US">
                <a:solidFill>
                  <a:srgbClr val="000000"/>
                </a:solidFill>
              </a:rPr>
              <a:pPr/>
              <a:t>‹#›</a:t>
            </a:fld>
            <a:endParaRPr lang="en-US" dirty="0">
              <a:solidFill>
                <a:srgbClr val="000000"/>
              </a:solidFill>
            </a:endParaRPr>
          </a:p>
        </p:txBody>
      </p:sp>
      <p:pic>
        <p:nvPicPr>
          <p:cNvPr id="7" name="Picture 6" descr="CP ENERGY MANAGEMENT LOGO.gif"/>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7153527" y="5879423"/>
            <a:ext cx="1694946" cy="902377"/>
          </a:xfrm>
          <a:prstGeom prst="rect">
            <a:avLst/>
          </a:prstGeom>
        </p:spPr>
      </p:pic>
    </p:spTree>
    <p:extLst>
      <p:ext uri="{BB962C8B-B14F-4D97-AF65-F5344CB8AC3E}">
        <p14:creationId xmlns:p14="http://schemas.microsoft.com/office/powerpoint/2010/main" val="288005078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hf hdr="0" ftr="0" dt="0"/>
  <p:txStyles>
    <p:titleStyle>
      <a:lvl1pPr algn="ctr" rtl="0" fontAlgn="base">
        <a:spcBef>
          <a:spcPct val="0"/>
        </a:spcBef>
        <a:spcAft>
          <a:spcPct val="0"/>
        </a:spcAft>
        <a:defRPr sz="4400">
          <a:solidFill>
            <a:schemeClr val="accent2">
              <a:lumMod val="75000"/>
            </a:schemeClr>
          </a:solidFill>
          <a:latin typeface="+mj-lt"/>
          <a:ea typeface="+mj-ea"/>
          <a:cs typeface="+mj-cs"/>
        </a:defRPr>
      </a:lvl1pPr>
      <a:lvl2pPr algn="ctr" rtl="0" fontAlgn="base">
        <a:spcBef>
          <a:spcPct val="0"/>
        </a:spcBef>
        <a:spcAft>
          <a:spcPct val="0"/>
        </a:spcAft>
        <a:defRPr sz="4400">
          <a:solidFill>
            <a:srgbClr val="333333"/>
          </a:solidFill>
          <a:latin typeface="Arial" charset="0"/>
        </a:defRPr>
      </a:lvl2pPr>
      <a:lvl3pPr algn="ctr" rtl="0" fontAlgn="base">
        <a:spcBef>
          <a:spcPct val="0"/>
        </a:spcBef>
        <a:spcAft>
          <a:spcPct val="0"/>
        </a:spcAft>
        <a:defRPr sz="4400">
          <a:solidFill>
            <a:srgbClr val="333333"/>
          </a:solidFill>
          <a:latin typeface="Arial" charset="0"/>
        </a:defRPr>
      </a:lvl3pPr>
      <a:lvl4pPr algn="ctr" rtl="0" fontAlgn="base">
        <a:spcBef>
          <a:spcPct val="0"/>
        </a:spcBef>
        <a:spcAft>
          <a:spcPct val="0"/>
        </a:spcAft>
        <a:defRPr sz="4400">
          <a:solidFill>
            <a:srgbClr val="333333"/>
          </a:solidFill>
          <a:latin typeface="Arial" charset="0"/>
        </a:defRPr>
      </a:lvl4pPr>
      <a:lvl5pPr algn="ctr" rtl="0" fontAlgn="base">
        <a:spcBef>
          <a:spcPct val="0"/>
        </a:spcBef>
        <a:spcAft>
          <a:spcPct val="0"/>
        </a:spcAft>
        <a:defRPr sz="4400">
          <a:solidFill>
            <a:srgbClr val="333333"/>
          </a:solidFill>
          <a:latin typeface="Arial" charset="0"/>
        </a:defRPr>
      </a:lvl5pPr>
      <a:lvl6pPr marL="457200" algn="ctr" rtl="0" fontAlgn="base">
        <a:spcBef>
          <a:spcPct val="0"/>
        </a:spcBef>
        <a:spcAft>
          <a:spcPct val="0"/>
        </a:spcAft>
        <a:defRPr sz="4400">
          <a:solidFill>
            <a:srgbClr val="333333"/>
          </a:solidFill>
          <a:latin typeface="Arial" charset="0"/>
        </a:defRPr>
      </a:lvl6pPr>
      <a:lvl7pPr marL="914400" algn="ctr" rtl="0" fontAlgn="base">
        <a:spcBef>
          <a:spcPct val="0"/>
        </a:spcBef>
        <a:spcAft>
          <a:spcPct val="0"/>
        </a:spcAft>
        <a:defRPr sz="4400">
          <a:solidFill>
            <a:srgbClr val="333333"/>
          </a:solidFill>
          <a:latin typeface="Arial" charset="0"/>
        </a:defRPr>
      </a:lvl7pPr>
      <a:lvl8pPr marL="1371600" algn="ctr" rtl="0" fontAlgn="base">
        <a:spcBef>
          <a:spcPct val="0"/>
        </a:spcBef>
        <a:spcAft>
          <a:spcPct val="0"/>
        </a:spcAft>
        <a:defRPr sz="4400">
          <a:solidFill>
            <a:srgbClr val="333333"/>
          </a:solidFill>
          <a:latin typeface="Arial" charset="0"/>
        </a:defRPr>
      </a:lvl8pPr>
      <a:lvl9pPr marL="1828800" algn="ctr" rtl="0" fontAlgn="base">
        <a:spcBef>
          <a:spcPct val="0"/>
        </a:spcBef>
        <a:spcAft>
          <a:spcPct val="0"/>
        </a:spcAft>
        <a:defRPr sz="4400">
          <a:solidFill>
            <a:srgbClr val="333333"/>
          </a:solidFill>
          <a:latin typeface="Arial" charset="0"/>
        </a:defRPr>
      </a:lvl9pPr>
    </p:titleStyle>
    <p:bodyStyle>
      <a:lvl1pPr marL="342900" indent="-342900" algn="l" rtl="0" fontAlgn="base">
        <a:spcBef>
          <a:spcPct val="20000"/>
        </a:spcBef>
        <a:spcAft>
          <a:spcPct val="0"/>
        </a:spcAft>
        <a:buChar char="•"/>
        <a:defRPr sz="3200">
          <a:solidFill>
            <a:schemeClr val="accent2">
              <a:lumMod val="75000"/>
            </a:schemeClr>
          </a:solidFill>
          <a:latin typeface="+mn-lt"/>
          <a:ea typeface="+mn-ea"/>
          <a:cs typeface="+mn-cs"/>
        </a:defRPr>
      </a:lvl1pPr>
      <a:lvl2pPr marL="742950" indent="-285750" algn="l" rtl="0" fontAlgn="base">
        <a:spcBef>
          <a:spcPct val="20000"/>
        </a:spcBef>
        <a:spcAft>
          <a:spcPct val="0"/>
        </a:spcAft>
        <a:buChar char="–"/>
        <a:defRPr sz="2800">
          <a:solidFill>
            <a:schemeClr val="accent2">
              <a:lumMod val="75000"/>
            </a:schemeClr>
          </a:solidFill>
          <a:latin typeface="+mn-lt"/>
        </a:defRPr>
      </a:lvl2pPr>
      <a:lvl3pPr marL="1143000" indent="-228600" algn="l" rtl="0" fontAlgn="base">
        <a:spcBef>
          <a:spcPct val="20000"/>
        </a:spcBef>
        <a:spcAft>
          <a:spcPct val="0"/>
        </a:spcAft>
        <a:buChar char="•"/>
        <a:defRPr sz="2400">
          <a:solidFill>
            <a:schemeClr val="accent2">
              <a:lumMod val="75000"/>
            </a:schemeClr>
          </a:solidFill>
          <a:latin typeface="+mn-lt"/>
        </a:defRPr>
      </a:lvl3pPr>
      <a:lvl4pPr marL="1600200" indent="-228600" algn="l" rtl="0" fontAlgn="base">
        <a:spcBef>
          <a:spcPct val="20000"/>
        </a:spcBef>
        <a:spcAft>
          <a:spcPct val="0"/>
        </a:spcAft>
        <a:buChar char="–"/>
        <a:defRPr sz="2000">
          <a:solidFill>
            <a:schemeClr val="accent2">
              <a:lumMod val="75000"/>
            </a:schemeClr>
          </a:solidFill>
          <a:latin typeface="+mn-lt"/>
        </a:defRPr>
      </a:lvl4pPr>
      <a:lvl5pPr marL="2057400" indent="-228600" algn="l" rtl="0" fontAlgn="base">
        <a:spcBef>
          <a:spcPct val="20000"/>
        </a:spcBef>
        <a:spcAft>
          <a:spcPct val="0"/>
        </a:spcAft>
        <a:buChar char="»"/>
        <a:defRPr sz="2000">
          <a:solidFill>
            <a:schemeClr val="accent2">
              <a:lumMod val="75000"/>
            </a:schemeClr>
          </a:solidFill>
          <a:latin typeface="+mn-lt"/>
        </a:defRPr>
      </a:lvl5pPr>
      <a:lvl6pPr marL="2514600" indent="-228600" algn="l" rtl="0" fontAlgn="base">
        <a:spcBef>
          <a:spcPct val="20000"/>
        </a:spcBef>
        <a:spcAft>
          <a:spcPct val="0"/>
        </a:spcAft>
        <a:buChar char="»"/>
        <a:defRPr sz="2000">
          <a:solidFill>
            <a:srgbClr val="333333"/>
          </a:solidFill>
          <a:latin typeface="+mn-lt"/>
        </a:defRPr>
      </a:lvl6pPr>
      <a:lvl7pPr marL="2971800" indent="-228600" algn="l" rtl="0" fontAlgn="base">
        <a:spcBef>
          <a:spcPct val="20000"/>
        </a:spcBef>
        <a:spcAft>
          <a:spcPct val="0"/>
        </a:spcAft>
        <a:buChar char="»"/>
        <a:defRPr sz="2000">
          <a:solidFill>
            <a:srgbClr val="333333"/>
          </a:solidFill>
          <a:latin typeface="+mn-lt"/>
        </a:defRPr>
      </a:lvl7pPr>
      <a:lvl8pPr marL="3429000" indent="-228600" algn="l" rtl="0" fontAlgn="base">
        <a:spcBef>
          <a:spcPct val="20000"/>
        </a:spcBef>
        <a:spcAft>
          <a:spcPct val="0"/>
        </a:spcAft>
        <a:buChar char="»"/>
        <a:defRPr sz="2000">
          <a:solidFill>
            <a:srgbClr val="333333"/>
          </a:solidFill>
          <a:latin typeface="+mn-lt"/>
        </a:defRPr>
      </a:lvl8pPr>
      <a:lvl9pPr marL="3886200" indent="-228600" algn="l" rtl="0" fontAlgn="base">
        <a:spcBef>
          <a:spcPct val="20000"/>
        </a:spcBef>
        <a:spcAft>
          <a:spcPct val="0"/>
        </a:spcAft>
        <a:buChar char="»"/>
        <a:defRPr sz="20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009C7D-8B99-48A7-AE17-19F593BA1BD0}" type="slidenum">
              <a:rPr lang="en-US" smtClean="0"/>
              <a:t>‹#›</a:t>
            </a:fld>
            <a:endParaRPr lang="en-US" dirty="0"/>
          </a:p>
        </p:txBody>
      </p:sp>
    </p:spTree>
    <p:extLst>
      <p:ext uri="{BB962C8B-B14F-4D97-AF65-F5344CB8AC3E}">
        <p14:creationId xmlns:p14="http://schemas.microsoft.com/office/powerpoint/2010/main" val="305446394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1" r:id="rId23"/>
    <p:sldLayoutId id="2147483742" r:id="rId24"/>
    <p:sldLayoutId id="2147483743" r:id="rId25"/>
    <p:sldLayoutId id="2147483744" r:id="rId26"/>
    <p:sldLayoutId id="2147483745" r:id="rId2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5" name="Footer Placeholder 4"/>
          <p:cNvSpPr>
            <a:spLocks noGrp="1"/>
          </p:cNvSpPr>
          <p:nvPr>
            <p:ph type="ftr" sz="quarter" idx="3"/>
          </p:nvPr>
        </p:nvSpPr>
        <p:spPr>
          <a:xfrm>
            <a:off x="5564832" y="6218579"/>
            <a:ext cx="2895600" cy="365125"/>
          </a:xfrm>
          <a:prstGeom prst="rect">
            <a:avLst/>
          </a:prstGeom>
        </p:spPr>
        <p:txBody>
          <a:bodyPr vert="horz" lIns="91440" tIns="45720" rIns="91440" bIns="45720" rtlCol="0" anchor="ctr"/>
          <a:lstStyle>
            <a:lvl1pPr algn="r">
              <a:defRPr sz="1000">
                <a:solidFill>
                  <a:srgbClr val="003946"/>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8460432" y="6218579"/>
            <a:ext cx="370384" cy="365125"/>
          </a:xfrm>
          <a:prstGeom prst="rect">
            <a:avLst/>
          </a:prstGeom>
        </p:spPr>
        <p:txBody>
          <a:bodyPr vert="horz" lIns="91440" tIns="45720" rIns="91440" bIns="45720" rtlCol="0" anchor="ctr"/>
          <a:lstStyle>
            <a:lvl1pPr algn="r">
              <a:defRPr sz="1000">
                <a:solidFill>
                  <a:srgbClr val="003946"/>
                </a:solidFill>
                <a:latin typeface="Arial" panose="020B0604020202020204" pitchFamily="34" charset="0"/>
                <a:cs typeface="Arial" panose="020B0604020202020204" pitchFamily="34" charset="0"/>
              </a:defRPr>
            </a:lvl1pPr>
          </a:lstStyle>
          <a:p>
            <a:fld id="{6F8C67BB-4453-44C8-BEEE-41AA5E69B8A5}" type="slidenum">
              <a:rPr lang="en-CA" smtClean="0"/>
              <a:pPr/>
              <a:t>‹#›</a:t>
            </a:fld>
            <a:endParaRPr lang="en-CA"/>
          </a:p>
        </p:txBody>
      </p:sp>
      <p:sp>
        <p:nvSpPr>
          <p:cNvPr id="3" name="Text Placeholder 2"/>
          <p:cNvSpPr>
            <a:spLocks noGrp="1"/>
          </p:cNvSpPr>
          <p:nvPr>
            <p:ph type="body" idx="1"/>
          </p:nvPr>
        </p:nvSpPr>
        <p:spPr>
          <a:xfrm>
            <a:off x="457200" y="1600201"/>
            <a:ext cx="8229600" cy="43422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pic>
        <p:nvPicPr>
          <p:cNvPr id="10" name="Picture 9"/>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451643" y="6054858"/>
            <a:ext cx="1168030" cy="486680"/>
          </a:xfrm>
          <a:prstGeom prst="rect">
            <a:avLst/>
          </a:prstGeom>
          <a:solidFill>
            <a:schemeClr val="bg1"/>
          </a:solidFill>
        </p:spPr>
      </p:pic>
      <p:sp>
        <p:nvSpPr>
          <p:cNvPr id="12" name="Rectangle 11"/>
          <p:cNvSpPr/>
          <p:nvPr userDrawn="1"/>
        </p:nvSpPr>
        <p:spPr>
          <a:xfrm>
            <a:off x="0" y="0"/>
            <a:ext cx="8460432" cy="260648"/>
          </a:xfrm>
          <a:prstGeom prst="rect">
            <a:avLst/>
          </a:prstGeom>
          <a:solidFill>
            <a:srgbClr val="003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userDrawn="1"/>
        </p:nvSpPr>
        <p:spPr>
          <a:xfrm>
            <a:off x="8460432" y="0"/>
            <a:ext cx="683568" cy="260648"/>
          </a:xfrm>
          <a:prstGeom prst="rect">
            <a:avLst/>
          </a:prstGeom>
          <a:solidFill>
            <a:srgbClr val="EAA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04616963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hf hdr="0"/>
  <p:txStyles>
    <p:titleStyle>
      <a:lvl1pPr algn="l" defTabSz="914400" rtl="0" eaLnBrk="1" latinLnBrk="0" hangingPunct="1">
        <a:spcBef>
          <a:spcPct val="0"/>
        </a:spcBef>
        <a:buNone/>
        <a:defRPr sz="2600" b="1" kern="1200">
          <a:solidFill>
            <a:srgbClr val="003946"/>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spcBef>
          <a:spcPct val="20000"/>
        </a:spcBef>
        <a:buFont typeface="Arial" panose="020B0604020202020204" pitchFamily="34" charset="0"/>
        <a:buNone/>
        <a:defRPr sz="2400" b="1" kern="1200">
          <a:solidFill>
            <a:srgbClr val="003946"/>
          </a:solidFill>
          <a:latin typeface="Arial" panose="020B0604020202020204" pitchFamily="34" charset="0"/>
          <a:ea typeface="+mn-ea"/>
          <a:cs typeface="Arial" panose="020B0604020202020204" pitchFamily="34" charset="0"/>
        </a:defRPr>
      </a:lvl1pPr>
      <a:lvl2pPr marL="363538" indent="-188913" algn="l" defTabSz="914400" rtl="0" eaLnBrk="1" latinLnBrk="0" hangingPunct="1">
        <a:spcBef>
          <a:spcPct val="20000"/>
        </a:spcBef>
        <a:buClr>
          <a:srgbClr val="EAAB00"/>
        </a:buClr>
        <a:buSzPct val="90000"/>
        <a:buFont typeface="Arial" panose="020B0604020202020204" pitchFamily="34" charset="0"/>
        <a:buChar char="•"/>
        <a:defRPr sz="2200" kern="1200">
          <a:solidFill>
            <a:srgbClr val="003946"/>
          </a:solidFill>
          <a:latin typeface="Arial" panose="020B0604020202020204" pitchFamily="34" charset="0"/>
          <a:ea typeface="+mn-ea"/>
          <a:cs typeface="Arial" panose="020B0604020202020204" pitchFamily="34" charset="0"/>
        </a:defRPr>
      </a:lvl2pPr>
      <a:lvl3pPr marL="712788" indent="-174625" algn="l" defTabSz="914400" rtl="0" eaLnBrk="1" latinLnBrk="0" hangingPunct="1">
        <a:spcBef>
          <a:spcPct val="20000"/>
        </a:spcBef>
        <a:buClr>
          <a:srgbClr val="EAAB00"/>
        </a:buClr>
        <a:buSzPct val="90000"/>
        <a:buFont typeface="Arial" panose="020B0604020202020204" pitchFamily="34" charset="0"/>
        <a:buChar char="•"/>
        <a:defRPr sz="2000" kern="1200">
          <a:solidFill>
            <a:srgbClr val="00394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2386" y="484632"/>
            <a:ext cx="75438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02386" y="2121408"/>
            <a:ext cx="75438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73318" y="6272785"/>
            <a:ext cx="2455164" cy="365125"/>
          </a:xfrm>
          <a:prstGeom prst="rect">
            <a:avLst/>
          </a:prstGeom>
        </p:spPr>
        <p:txBody>
          <a:bodyPr vert="horz" lIns="91440" tIns="45720" rIns="91440" bIns="45720" rtlCol="0" anchor="ctr"/>
          <a:lstStyle>
            <a:lvl1pPr algn="r">
              <a:defRPr sz="825">
                <a:solidFill>
                  <a:schemeClr val="tx2"/>
                </a:solidFill>
              </a:defRPr>
            </a:lvl1pPr>
          </a:lstStyle>
          <a:p>
            <a:fld id="{1D2CBA7D-4611-4F54-9800-E27B906A41C9}" type="datetimeFigureOut">
              <a:rPr lang="en-US" smtClean="0"/>
              <a:t>5/3/2017</a:t>
            </a:fld>
            <a:endParaRPr lang="en-US"/>
          </a:p>
        </p:txBody>
      </p:sp>
      <p:sp>
        <p:nvSpPr>
          <p:cNvPr id="5" name="Footer Placeholder 4"/>
          <p:cNvSpPr>
            <a:spLocks noGrp="1"/>
          </p:cNvSpPr>
          <p:nvPr>
            <p:ph type="ftr" sz="quarter" idx="3"/>
          </p:nvPr>
        </p:nvSpPr>
        <p:spPr>
          <a:xfrm>
            <a:off x="816102" y="6272785"/>
            <a:ext cx="4745736" cy="365125"/>
          </a:xfrm>
          <a:prstGeom prst="rect">
            <a:avLst/>
          </a:prstGeom>
        </p:spPr>
        <p:txBody>
          <a:bodyPr vert="horz" lIns="91440" tIns="45720" rIns="91440" bIns="45720" rtlCol="0" anchor="ctr"/>
          <a:lstStyle>
            <a:lvl1pPr algn="l">
              <a:defRPr sz="825">
                <a:solidFill>
                  <a:schemeClr val="tx2"/>
                </a:solidFill>
              </a:defRPr>
            </a:lvl1pPr>
          </a:lstStyle>
          <a:p>
            <a:endParaRPr lang="en-US"/>
          </a:p>
        </p:txBody>
      </p:sp>
      <p:grpSp>
        <p:nvGrpSpPr>
          <p:cNvPr id="7" name="Group 6"/>
          <p:cNvGrpSpPr>
            <a:grpSpLocks noChangeAspect="1"/>
          </p:cNvGrpSpPr>
          <p:nvPr/>
        </p:nvGrpSpPr>
        <p:grpSpPr>
          <a:xfrm>
            <a:off x="8551294" y="6229681"/>
            <a:ext cx="3429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cstate="email">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 uri="{28A0092B-C50C-407E-A947-70E740481C1C}">
                    <a14:useLocalDpi xmlns:a14="http://schemas.microsoft.com/office/drawing/2010/main"/>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050" b="1">
                <a:solidFill>
                  <a:srgbClr val="FFFFFF"/>
                </a:solidFill>
                <a:latin typeface="+mj-lt"/>
              </a:defRPr>
            </a:lvl1pPr>
          </a:lstStyle>
          <a:p>
            <a:fld id="{F2171D3F-9FFF-4E6E-8E07-B2AFE3B5E694}" type="slidenum">
              <a:rPr lang="en-US" smtClean="0"/>
              <a:t>‹#›</a:t>
            </a:fld>
            <a:endParaRPr lang="en-US"/>
          </a:p>
        </p:txBody>
      </p:sp>
    </p:spTree>
    <p:extLst>
      <p:ext uri="{BB962C8B-B14F-4D97-AF65-F5344CB8AC3E}">
        <p14:creationId xmlns:p14="http://schemas.microsoft.com/office/powerpoint/2010/main" val="251775878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685800" rtl="0" eaLnBrk="1" latinLnBrk="0" hangingPunct="1">
        <a:lnSpc>
          <a:spcPct val="90000"/>
        </a:lnSpc>
        <a:spcBef>
          <a:spcPct val="0"/>
        </a:spcBef>
        <a:buNone/>
        <a:defRPr sz="405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37160" indent="-137160" algn="l" defTabSz="685800" rtl="0" eaLnBrk="1" latinLnBrk="0" hangingPunct="1">
        <a:lnSpc>
          <a:spcPct val="90000"/>
        </a:lnSpc>
        <a:spcBef>
          <a:spcPts val="900"/>
        </a:spcBef>
        <a:buClr>
          <a:schemeClr val="accent1">
            <a:lumMod val="75000"/>
          </a:schemeClr>
        </a:buClr>
        <a:buSzPct val="85000"/>
        <a:buFont typeface="Wingdings" pitchFamily="2" charset="2"/>
        <a:buChar char="§"/>
        <a:defRPr sz="1500" kern="1200">
          <a:solidFill>
            <a:schemeClr val="tx1"/>
          </a:solidFill>
          <a:latin typeface="+mn-lt"/>
          <a:ea typeface="+mn-ea"/>
          <a:cs typeface="+mn-cs"/>
        </a:defRPr>
      </a:lvl1pPr>
      <a:lvl2pPr marL="342900" indent="-13716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350" kern="1200">
          <a:solidFill>
            <a:schemeClr val="tx1"/>
          </a:solidFill>
          <a:latin typeface="+mn-lt"/>
          <a:ea typeface="+mn-ea"/>
          <a:cs typeface="+mn-cs"/>
        </a:defRPr>
      </a:lvl2pPr>
      <a:lvl3pPr marL="548640" indent="-13716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3pPr>
      <a:lvl4pPr marL="754380" indent="-13716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4pPr>
      <a:lvl5pPr marL="960120" indent="-13716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5pPr>
      <a:lvl6pPr marL="1200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6pPr>
      <a:lvl7pPr marL="1425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7pPr>
      <a:lvl8pPr marL="1650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8pPr>
      <a:lvl9pPr marL="1875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body" idx="1"/>
          </p:nvPr>
        </p:nvSpPr>
        <p:spPr bwMode="auto">
          <a:xfrm>
            <a:off x="457200" y="1600200"/>
            <a:ext cx="8229600" cy="4737100"/>
          </a:xfrm>
          <a:prstGeom prst="rect">
            <a:avLst/>
          </a:prstGeom>
          <a:noFill/>
          <a:ln w="9525">
            <a:noFill/>
            <a:miter lim="800000"/>
            <a:headEnd/>
            <a:tailEnd/>
          </a:ln>
        </p:spPr>
        <p:txBody>
          <a:bodyPr vert="horz" wrap="square" lIns="38100" tIns="38100" rIns="38100" bIns="38100" numCol="1" anchor="t" anchorCtr="0" compatLnSpc="1">
            <a:prstTxWarp prst="textNoShape">
              <a:avLst/>
            </a:prstTxWarp>
          </a:bodyPr>
          <a:lstStyle/>
          <a:p>
            <a:pPr lvl="0"/>
            <a:r>
              <a:rPr lang="en-US">
                <a:sym typeface="Gill Sans"/>
              </a:rPr>
              <a:t>Click to edit Master text styles</a:t>
            </a:r>
          </a:p>
          <a:p>
            <a:pPr lvl="1"/>
            <a:r>
              <a:rPr lang="en-US">
                <a:sym typeface="Gill Sans"/>
              </a:rPr>
              <a:t>Second level</a:t>
            </a:r>
          </a:p>
          <a:p>
            <a:pPr lvl="2"/>
            <a:r>
              <a:rPr lang="en-US">
                <a:sym typeface="Gill Sans"/>
              </a:rPr>
              <a:t>Third level</a:t>
            </a:r>
          </a:p>
          <a:p>
            <a:pPr lvl="3"/>
            <a:r>
              <a:rPr lang="en-US">
                <a:sym typeface="Gill Sans"/>
              </a:rPr>
              <a:t>Fourth level</a:t>
            </a:r>
          </a:p>
          <a:p>
            <a:pPr lvl="4"/>
            <a:r>
              <a:rPr lang="en-US">
                <a:sym typeface="Gill Sans"/>
              </a:rPr>
              <a:t>Fifth level</a:t>
            </a:r>
          </a:p>
        </p:txBody>
      </p:sp>
      <p:sp>
        <p:nvSpPr>
          <p:cNvPr id="2" name="Text Box 2"/>
          <p:cNvSpPr txBox="1">
            <a:spLocks noGrp="1" noChangeArrowheads="1"/>
          </p:cNvSpPr>
          <p:nvPr>
            <p:ph type="sldNum" sz="quarter" idx="4"/>
          </p:nvPr>
        </p:nvSpPr>
        <p:spPr bwMode="auto">
          <a:xfrm>
            <a:off x="8674100" y="6616700"/>
            <a:ext cx="241300" cy="2540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solidFill>
                  <a:srgbClr val="001E31"/>
                </a:solidFill>
                <a:latin typeface="Gill Sans" charset="0"/>
                <a:ea typeface="Gill Sans" charset="0"/>
                <a:cs typeface="Gill Sans" charset="0"/>
                <a:sym typeface="Gill Sans" charset="0"/>
              </a:defRPr>
            </a:lvl1pPr>
          </a:lstStyle>
          <a:p>
            <a:pPr fontAlgn="base">
              <a:spcBef>
                <a:spcPct val="0"/>
              </a:spcBef>
              <a:spcAft>
                <a:spcPct val="0"/>
              </a:spcAft>
              <a:defRPr/>
            </a:pPr>
            <a:fld id="{C4020F6C-FD83-4D73-BD5F-9C7116778C4D}" type="slidenum">
              <a:rPr lang="en-US"/>
              <a:pPr fontAlgn="base">
                <a:spcBef>
                  <a:spcPct val="0"/>
                </a:spcBef>
                <a:spcAft>
                  <a:spcPct val="0"/>
                </a:spcAft>
                <a:defRPr/>
              </a:pPr>
              <a:t>‹#›</a:t>
            </a:fld>
            <a:endParaRPr lang="en-US"/>
          </a:p>
        </p:txBody>
      </p:sp>
      <p:sp>
        <p:nvSpPr>
          <p:cNvPr id="1028" name="Rectangle 3"/>
          <p:cNvSpPr>
            <a:spLocks noGrp="1" noChangeArrowheads="1"/>
          </p:cNvSpPr>
          <p:nvPr>
            <p:ph type="title"/>
          </p:nvPr>
        </p:nvSpPr>
        <p:spPr bwMode="auto">
          <a:xfrm>
            <a:off x="461963" y="0"/>
            <a:ext cx="8534400" cy="838200"/>
          </a:xfrm>
          <a:prstGeom prst="rect">
            <a:avLst/>
          </a:prstGeom>
          <a:noFill/>
          <a:ln w="9525">
            <a:noFill/>
            <a:miter lim="800000"/>
            <a:headEnd/>
            <a:tailEnd/>
          </a:ln>
        </p:spPr>
        <p:txBody>
          <a:bodyPr vert="horz" wrap="square" lIns="38100" tIns="38100" rIns="38100" bIns="38100" numCol="1" anchor="ctr" anchorCtr="0" compatLnSpc="1">
            <a:prstTxWarp prst="textNoShape">
              <a:avLst/>
            </a:prstTxWarp>
          </a:bodyPr>
          <a:lstStyle/>
          <a:p>
            <a:pPr lvl="0"/>
            <a:r>
              <a:rPr lang="en-US">
                <a:sym typeface="Gill Sans"/>
              </a:rPr>
              <a:t>Click to edit Master title style</a:t>
            </a:r>
          </a:p>
        </p:txBody>
      </p:sp>
    </p:spTree>
    <p:extLst>
      <p:ext uri="{BB962C8B-B14F-4D97-AF65-F5344CB8AC3E}">
        <p14:creationId xmlns:p14="http://schemas.microsoft.com/office/powerpoint/2010/main" val="2812965208"/>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ransition/>
  <p:hf hdr="0" ftr="0" dt="0"/>
  <p:txStyles>
    <p:titleStyle>
      <a:lvl1pPr algn="l" rtl="0" eaLnBrk="0" fontAlgn="base" hangingPunct="0">
        <a:spcBef>
          <a:spcPct val="0"/>
        </a:spcBef>
        <a:spcAft>
          <a:spcPct val="0"/>
        </a:spcAft>
        <a:defRPr sz="3000" b="1">
          <a:solidFill>
            <a:srgbClr val="FFFFFF"/>
          </a:solidFill>
          <a:latin typeface="+mj-lt"/>
          <a:ea typeface="+mj-ea"/>
          <a:cs typeface="+mj-cs"/>
          <a:sym typeface="Gill Sans"/>
        </a:defRPr>
      </a:lvl1pPr>
      <a:lvl2pPr algn="l" rtl="0" eaLnBrk="0" fontAlgn="base" hangingPunct="0">
        <a:spcBef>
          <a:spcPct val="0"/>
        </a:spcBef>
        <a:spcAft>
          <a:spcPct val="0"/>
        </a:spcAft>
        <a:defRPr sz="3000" b="1">
          <a:solidFill>
            <a:srgbClr val="FFFFFF"/>
          </a:solidFill>
          <a:latin typeface="Gill Sans" charset="0"/>
          <a:ea typeface="ヒラギノ角ゴ ProN W6" charset="0"/>
          <a:cs typeface="ヒラギノ角ゴ ProN W6" charset="0"/>
          <a:sym typeface="Gill Sans"/>
        </a:defRPr>
      </a:lvl2pPr>
      <a:lvl3pPr algn="l" rtl="0" eaLnBrk="0" fontAlgn="base" hangingPunct="0">
        <a:spcBef>
          <a:spcPct val="0"/>
        </a:spcBef>
        <a:spcAft>
          <a:spcPct val="0"/>
        </a:spcAft>
        <a:defRPr sz="3000" b="1">
          <a:solidFill>
            <a:srgbClr val="FFFFFF"/>
          </a:solidFill>
          <a:latin typeface="Gill Sans" charset="0"/>
          <a:ea typeface="ヒラギノ角ゴ ProN W6" charset="0"/>
          <a:cs typeface="ヒラギノ角ゴ ProN W6" charset="0"/>
          <a:sym typeface="Gill Sans"/>
        </a:defRPr>
      </a:lvl3pPr>
      <a:lvl4pPr algn="l" rtl="0" eaLnBrk="0" fontAlgn="base" hangingPunct="0">
        <a:spcBef>
          <a:spcPct val="0"/>
        </a:spcBef>
        <a:spcAft>
          <a:spcPct val="0"/>
        </a:spcAft>
        <a:defRPr sz="3000" b="1">
          <a:solidFill>
            <a:srgbClr val="FFFFFF"/>
          </a:solidFill>
          <a:latin typeface="Gill Sans" charset="0"/>
          <a:ea typeface="ヒラギノ角ゴ ProN W6" charset="0"/>
          <a:cs typeface="ヒラギノ角ゴ ProN W6" charset="0"/>
          <a:sym typeface="Gill Sans"/>
        </a:defRPr>
      </a:lvl4pPr>
      <a:lvl5pPr algn="l" rtl="0" eaLnBrk="0" fontAlgn="base" hangingPunct="0">
        <a:spcBef>
          <a:spcPct val="0"/>
        </a:spcBef>
        <a:spcAft>
          <a:spcPct val="0"/>
        </a:spcAft>
        <a:defRPr sz="3000" b="1">
          <a:solidFill>
            <a:srgbClr val="FFFFFF"/>
          </a:solidFill>
          <a:latin typeface="Gill Sans" charset="0"/>
          <a:ea typeface="ヒラギノ角ゴ ProN W6" charset="0"/>
          <a:cs typeface="ヒラギノ角ゴ ProN W6" charset="0"/>
          <a:sym typeface="Gill Sans"/>
        </a:defRPr>
      </a:lvl5pPr>
      <a:lvl6pPr marL="457200" algn="l" rtl="0" fontAlgn="base">
        <a:spcBef>
          <a:spcPct val="0"/>
        </a:spcBef>
        <a:spcAft>
          <a:spcPct val="0"/>
        </a:spcAft>
        <a:defRPr sz="3000" b="1">
          <a:solidFill>
            <a:srgbClr val="FFFFFF"/>
          </a:solidFill>
          <a:latin typeface="Gill Sans" charset="0"/>
          <a:ea typeface="ヒラギノ角ゴ ProN W6" charset="0"/>
          <a:cs typeface="ヒラギノ角ゴ ProN W6" charset="0"/>
          <a:sym typeface="Gill Sans" charset="0"/>
        </a:defRPr>
      </a:lvl6pPr>
      <a:lvl7pPr marL="914400" algn="l" rtl="0" fontAlgn="base">
        <a:spcBef>
          <a:spcPct val="0"/>
        </a:spcBef>
        <a:spcAft>
          <a:spcPct val="0"/>
        </a:spcAft>
        <a:defRPr sz="3000" b="1">
          <a:solidFill>
            <a:srgbClr val="FFFFFF"/>
          </a:solidFill>
          <a:latin typeface="Gill Sans" charset="0"/>
          <a:ea typeface="ヒラギノ角ゴ ProN W6" charset="0"/>
          <a:cs typeface="ヒラギノ角ゴ ProN W6" charset="0"/>
          <a:sym typeface="Gill Sans" charset="0"/>
        </a:defRPr>
      </a:lvl7pPr>
      <a:lvl8pPr marL="1371600" algn="l" rtl="0" fontAlgn="base">
        <a:spcBef>
          <a:spcPct val="0"/>
        </a:spcBef>
        <a:spcAft>
          <a:spcPct val="0"/>
        </a:spcAft>
        <a:defRPr sz="3000" b="1">
          <a:solidFill>
            <a:srgbClr val="FFFFFF"/>
          </a:solidFill>
          <a:latin typeface="Gill Sans" charset="0"/>
          <a:ea typeface="ヒラギノ角ゴ ProN W6" charset="0"/>
          <a:cs typeface="ヒラギノ角ゴ ProN W6" charset="0"/>
          <a:sym typeface="Gill Sans" charset="0"/>
        </a:defRPr>
      </a:lvl8pPr>
      <a:lvl9pPr marL="1828800" algn="l" rtl="0" fontAlgn="base">
        <a:spcBef>
          <a:spcPct val="0"/>
        </a:spcBef>
        <a:spcAft>
          <a:spcPct val="0"/>
        </a:spcAft>
        <a:defRPr sz="3000" b="1">
          <a:solidFill>
            <a:srgbClr val="FFFFFF"/>
          </a:solidFill>
          <a:latin typeface="Gill Sans" charset="0"/>
          <a:ea typeface="ヒラギノ角ゴ ProN W6" charset="0"/>
          <a:cs typeface="ヒラギノ角ゴ ProN W6" charset="0"/>
          <a:sym typeface="Gill Sans" charset="0"/>
        </a:defRPr>
      </a:lvl9pPr>
    </p:titleStyle>
    <p:bodyStyle>
      <a:lvl1pPr marL="342900" indent="-342900" algn="l" rtl="0" eaLnBrk="0" fontAlgn="base" hangingPunct="0">
        <a:spcBef>
          <a:spcPts val="700"/>
        </a:spcBef>
        <a:spcAft>
          <a:spcPct val="0"/>
        </a:spcAft>
        <a:buClr>
          <a:srgbClr val="102F59"/>
        </a:buClr>
        <a:buSzPct val="80000"/>
        <a:buFont typeface="Wingdings" pitchFamily="2" charset="2"/>
        <a:buChar char="n"/>
        <a:defRPr sz="2800">
          <a:solidFill>
            <a:schemeClr val="tx1"/>
          </a:solidFill>
          <a:latin typeface="+mn-lt"/>
          <a:ea typeface="+mn-ea"/>
          <a:cs typeface="+mn-cs"/>
          <a:sym typeface="Gill Sans"/>
        </a:defRPr>
      </a:lvl1pPr>
      <a:lvl2pPr marL="704850" indent="-285750" algn="l" rtl="0" eaLnBrk="0" fontAlgn="base" hangingPunct="0">
        <a:spcBef>
          <a:spcPts val="600"/>
        </a:spcBef>
        <a:spcAft>
          <a:spcPct val="0"/>
        </a:spcAft>
        <a:buClr>
          <a:srgbClr val="000000"/>
        </a:buClr>
        <a:buSzPct val="100000"/>
        <a:buFont typeface="Gill Sans"/>
        <a:buChar char="–"/>
        <a:defRPr sz="2400">
          <a:solidFill>
            <a:schemeClr val="tx1"/>
          </a:solidFill>
          <a:latin typeface="+mn-lt"/>
          <a:ea typeface="+mn-ea"/>
          <a:cs typeface="+mn-cs"/>
          <a:sym typeface="Gill Sans"/>
        </a:defRPr>
      </a:lvl2pPr>
      <a:lvl3pPr marL="1104900" indent="-228600" algn="l" rtl="0" eaLnBrk="0" fontAlgn="base" hangingPunct="0">
        <a:spcBef>
          <a:spcPts val="500"/>
        </a:spcBef>
        <a:spcAft>
          <a:spcPct val="0"/>
        </a:spcAft>
        <a:buClr>
          <a:srgbClr val="102F59"/>
        </a:buClr>
        <a:buSzPct val="100000"/>
        <a:buFont typeface="Wingdings" pitchFamily="2" charset="2"/>
        <a:buChar char="§"/>
        <a:defRPr sz="2000">
          <a:solidFill>
            <a:schemeClr val="tx1"/>
          </a:solidFill>
          <a:latin typeface="+mn-lt"/>
          <a:ea typeface="+mn-ea"/>
          <a:cs typeface="+mn-cs"/>
          <a:sym typeface="Gill Sans"/>
        </a:defRPr>
      </a:lvl3pPr>
      <a:lvl4pPr marL="1562100" indent="-228600" algn="l" rtl="0" eaLnBrk="0" fontAlgn="base" hangingPunct="0">
        <a:spcBef>
          <a:spcPts val="400"/>
        </a:spcBef>
        <a:spcAft>
          <a:spcPct val="0"/>
        </a:spcAft>
        <a:buClr>
          <a:srgbClr val="000000"/>
        </a:buClr>
        <a:buSzPct val="100000"/>
        <a:buFont typeface="Gill Sans"/>
        <a:buChar char="–"/>
        <a:defRPr>
          <a:solidFill>
            <a:schemeClr val="tx1"/>
          </a:solidFill>
          <a:latin typeface="+mn-lt"/>
          <a:ea typeface="+mn-ea"/>
          <a:cs typeface="+mn-cs"/>
          <a:sym typeface="Gill Sans"/>
        </a:defRPr>
      </a:lvl4pPr>
      <a:lvl5pPr marL="2019300" indent="-228600" algn="l" rtl="0" eaLnBrk="0" fontAlgn="base" hangingPunct="0">
        <a:spcBef>
          <a:spcPts val="400"/>
        </a:spcBef>
        <a:spcAft>
          <a:spcPct val="0"/>
        </a:spcAft>
        <a:buClr>
          <a:srgbClr val="102F59"/>
        </a:buClr>
        <a:buSzPct val="100000"/>
        <a:buFont typeface="Wingdings" pitchFamily="2" charset="2"/>
        <a:buChar char="§"/>
        <a:defRPr>
          <a:solidFill>
            <a:schemeClr val="tx1"/>
          </a:solidFill>
          <a:latin typeface="+mn-lt"/>
          <a:ea typeface="+mn-ea"/>
          <a:cs typeface="+mn-cs"/>
          <a:sym typeface="Gill Sans"/>
        </a:defRPr>
      </a:lvl5pPr>
      <a:lvl6pPr marL="2476500" indent="-228600" algn="l" rtl="0" fontAlgn="base">
        <a:spcBef>
          <a:spcPts val="400"/>
        </a:spcBef>
        <a:spcAft>
          <a:spcPct val="0"/>
        </a:spcAft>
        <a:buClr>
          <a:srgbClr val="102F59"/>
        </a:buClr>
        <a:buSzPct val="100000"/>
        <a:buFont typeface="Wingdings" charset="2"/>
        <a:buChar char="§"/>
        <a:defRPr>
          <a:solidFill>
            <a:schemeClr val="tx1"/>
          </a:solidFill>
          <a:latin typeface="+mn-lt"/>
          <a:ea typeface="+mn-ea"/>
          <a:cs typeface="+mn-cs"/>
          <a:sym typeface="Gill Sans" charset="0"/>
        </a:defRPr>
      </a:lvl6pPr>
      <a:lvl7pPr marL="2933700" indent="-228600" algn="l" rtl="0" fontAlgn="base">
        <a:spcBef>
          <a:spcPts val="400"/>
        </a:spcBef>
        <a:spcAft>
          <a:spcPct val="0"/>
        </a:spcAft>
        <a:buClr>
          <a:srgbClr val="102F59"/>
        </a:buClr>
        <a:buSzPct val="100000"/>
        <a:buFont typeface="Wingdings" charset="2"/>
        <a:buChar char="§"/>
        <a:defRPr>
          <a:solidFill>
            <a:schemeClr val="tx1"/>
          </a:solidFill>
          <a:latin typeface="+mn-lt"/>
          <a:ea typeface="+mn-ea"/>
          <a:cs typeface="+mn-cs"/>
          <a:sym typeface="Gill Sans" charset="0"/>
        </a:defRPr>
      </a:lvl7pPr>
      <a:lvl8pPr marL="3390900" indent="-228600" algn="l" rtl="0" fontAlgn="base">
        <a:spcBef>
          <a:spcPts val="400"/>
        </a:spcBef>
        <a:spcAft>
          <a:spcPct val="0"/>
        </a:spcAft>
        <a:buClr>
          <a:srgbClr val="102F59"/>
        </a:buClr>
        <a:buSzPct val="100000"/>
        <a:buFont typeface="Wingdings" charset="2"/>
        <a:buChar char="§"/>
        <a:defRPr>
          <a:solidFill>
            <a:schemeClr val="tx1"/>
          </a:solidFill>
          <a:latin typeface="+mn-lt"/>
          <a:ea typeface="+mn-ea"/>
          <a:cs typeface="+mn-cs"/>
          <a:sym typeface="Gill Sans" charset="0"/>
        </a:defRPr>
      </a:lvl8pPr>
      <a:lvl9pPr marL="3848100" indent="-228600" algn="l" rtl="0" fontAlgn="base">
        <a:spcBef>
          <a:spcPts val="400"/>
        </a:spcBef>
        <a:spcAft>
          <a:spcPct val="0"/>
        </a:spcAft>
        <a:buClr>
          <a:srgbClr val="102F59"/>
        </a:buClr>
        <a:buSzPct val="100000"/>
        <a:buFont typeface="Wingdings" charset="2"/>
        <a:buChar char="§"/>
        <a:defRPr>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D51581-A8B6-4B0C-A75A-044D3F9511E8}" type="datetimeFigureOut">
              <a:rPr lang="en-US" smtClean="0">
                <a:solidFill>
                  <a:prstClr val="black">
                    <a:tint val="75000"/>
                  </a:prstClr>
                </a:solidFill>
              </a:rPr>
              <a:pPr/>
              <a:t>5/3/2017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6FA07E-AEB2-49FE-BCEB-0D7889267F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3774929"/>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1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5.emf"/></Relationships>
</file>

<file path=ppt/slides/_rels/slide1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86.png"/></Relationships>
</file>

<file path=ppt/slides/_rels/slide2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package" Target="../embeddings/Microsoft_Excel_Worksheet1.xlsx"/><Relationship Id="rId7" Type="http://schemas.openxmlformats.org/officeDocument/2006/relationships/image" Target="../media/image93.jpeg"/><Relationship Id="rId2" Type="http://schemas.openxmlformats.org/officeDocument/2006/relationships/slideLayout" Target="../slideLayouts/slideLayout27.xml"/><Relationship Id="rId1" Type="http://schemas.openxmlformats.org/officeDocument/2006/relationships/vmlDrawing" Target="../drawings/vmlDrawing2.vml"/><Relationship Id="rId6" Type="http://schemas.openxmlformats.org/officeDocument/2006/relationships/image" Target="../media/image92.emf"/><Relationship Id="rId5" Type="http://schemas.openxmlformats.org/officeDocument/2006/relationships/package" Target="../embeddings/Microsoft_Excel_Worksheet2.xlsx"/><Relationship Id="rId4" Type="http://schemas.openxmlformats.org/officeDocument/2006/relationships/image" Target="../media/image91.emf"/></Relationships>
</file>

<file path=ppt/slides/_rels/slide2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7.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4.png"/><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3" Type="http://schemas.openxmlformats.org/officeDocument/2006/relationships/hyperlink" Target="mailto:taylor6@gresham.k12.or.us" TargetMode="External"/><Relationship Id="rId2" Type="http://schemas.openxmlformats.org/officeDocument/2006/relationships/image" Target="../media/image103.jpeg"/><Relationship Id="rId1" Type="http://schemas.openxmlformats.org/officeDocument/2006/relationships/slideLayout" Target="../slideLayouts/slideLayout33.xml"/><Relationship Id="rId4" Type="http://schemas.openxmlformats.org/officeDocument/2006/relationships/image" Target="../media/image105.jpeg"/></Relationships>
</file>

<file path=ppt/slides/_rels/slide3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44.xml"/><Relationship Id="rId4" Type="http://schemas.openxmlformats.org/officeDocument/2006/relationships/image" Target="../media/image106.jpeg"/></Relationships>
</file>

<file path=ppt/slides/_rels/slide4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3.xml"/><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4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09.gi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28.xml"/><Relationship Id="rId1" Type="http://schemas.openxmlformats.org/officeDocument/2006/relationships/slideLayout" Target="../slideLayouts/slideLayout45.xml"/><Relationship Id="rId5" Type="http://schemas.openxmlformats.org/officeDocument/2006/relationships/image" Target="../media/image114.jpeg"/><Relationship Id="rId4" Type="http://schemas.openxmlformats.org/officeDocument/2006/relationships/image" Target="../media/image113.jpeg"/></Relationships>
</file>

<file path=ppt/slides/_rels/slide4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9.xml"/><Relationship Id="rId1" Type="http://schemas.openxmlformats.org/officeDocument/2006/relationships/slideLayout" Target="../slideLayouts/slideLayout45.xml"/><Relationship Id="rId4" Type="http://schemas.openxmlformats.org/officeDocument/2006/relationships/image" Target="../media/image116.jpeg"/></Relationships>
</file>

<file path=ppt/slides/_rels/slide4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0.xml"/><Relationship Id="rId1" Type="http://schemas.openxmlformats.org/officeDocument/2006/relationships/slideLayout" Target="../slideLayouts/slideLayout45.xml"/><Relationship Id="rId5" Type="http://schemas.openxmlformats.org/officeDocument/2006/relationships/image" Target="../media/image119.jpeg"/><Relationship Id="rId4" Type="http://schemas.openxmlformats.org/officeDocument/2006/relationships/image" Target="../media/image118.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5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32.xml"/><Relationship Id="rId1" Type="http://schemas.openxmlformats.org/officeDocument/2006/relationships/slideLayout" Target="../slideLayouts/slideLayout45.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34.xml"/><Relationship Id="rId1" Type="http://schemas.openxmlformats.org/officeDocument/2006/relationships/slideLayout" Target="../slideLayouts/slideLayout45.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5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35.xml"/><Relationship Id="rId1" Type="http://schemas.openxmlformats.org/officeDocument/2006/relationships/slideLayout" Target="../slideLayouts/slideLayout45.xml"/><Relationship Id="rId5" Type="http://schemas.openxmlformats.org/officeDocument/2006/relationships/image" Target="../media/image130.jpeg"/><Relationship Id="rId4" Type="http://schemas.openxmlformats.org/officeDocument/2006/relationships/image" Target="../media/image129.jpeg"/></Relationships>
</file>

<file path=ppt/slides/_rels/slide5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36.xml"/><Relationship Id="rId1" Type="http://schemas.openxmlformats.org/officeDocument/2006/relationships/slideLayout" Target="../slideLayouts/slideLayout45.xml"/><Relationship Id="rId5" Type="http://schemas.openxmlformats.org/officeDocument/2006/relationships/image" Target="../media/image133.jpeg"/><Relationship Id="rId4" Type="http://schemas.openxmlformats.org/officeDocument/2006/relationships/image" Target="../media/image132.jpeg"/></Relationships>
</file>

<file path=ppt/slides/_rels/slide5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37.xml"/><Relationship Id="rId1" Type="http://schemas.openxmlformats.org/officeDocument/2006/relationships/slideLayout" Target="../slideLayouts/slideLayout45.xml"/><Relationship Id="rId5" Type="http://schemas.openxmlformats.org/officeDocument/2006/relationships/image" Target="../media/image136.png"/><Relationship Id="rId4" Type="http://schemas.openxmlformats.org/officeDocument/2006/relationships/image" Target="../media/image135.jpeg"/></Relationships>
</file>

<file path=ppt/slides/_rels/slide5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38.xml"/><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60.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8.png"/><Relationship Id="rId3" Type="http://schemas.openxmlformats.org/officeDocument/2006/relationships/image" Target="../media/image138.png"/><Relationship Id="rId7" Type="http://schemas.openxmlformats.org/officeDocument/2006/relationships/image" Target="../media/image142.png"/><Relationship Id="rId12" Type="http://schemas.openxmlformats.org/officeDocument/2006/relationships/image" Target="../media/image147.jpeg"/><Relationship Id="rId2" Type="http://schemas.openxmlformats.org/officeDocument/2006/relationships/notesSlide" Target="../notesSlides/notesSlide40.xml"/><Relationship Id="rId1" Type="http://schemas.openxmlformats.org/officeDocument/2006/relationships/slideLayout" Target="../slideLayouts/slideLayout60.xml"/><Relationship Id="rId6" Type="http://schemas.openxmlformats.org/officeDocument/2006/relationships/image" Target="../media/image141.png"/><Relationship Id="rId11" Type="http://schemas.openxmlformats.org/officeDocument/2006/relationships/image" Target="../media/image146.png"/><Relationship Id="rId5" Type="http://schemas.openxmlformats.org/officeDocument/2006/relationships/image" Target="../media/image140.png"/><Relationship Id="rId10" Type="http://schemas.openxmlformats.org/officeDocument/2006/relationships/image" Target="../media/image145.png"/><Relationship Id="rId4" Type="http://schemas.openxmlformats.org/officeDocument/2006/relationships/image" Target="../media/image139.png"/><Relationship Id="rId9" Type="http://schemas.openxmlformats.org/officeDocument/2006/relationships/image" Target="../media/image144.png"/></Relationships>
</file>

<file path=ppt/slides/_rels/slide6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41.xml"/><Relationship Id="rId1" Type="http://schemas.openxmlformats.org/officeDocument/2006/relationships/slideLayout" Target="../slideLayouts/slideLayout60.xml"/><Relationship Id="rId5" Type="http://schemas.openxmlformats.org/officeDocument/2006/relationships/image" Target="../media/image151.png"/><Relationship Id="rId4" Type="http://schemas.openxmlformats.org/officeDocument/2006/relationships/image" Target="../media/image150.png"/></Relationships>
</file>

<file path=ppt/slides/_rels/slide6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2.xml"/><Relationship Id="rId1" Type="http://schemas.openxmlformats.org/officeDocument/2006/relationships/slideLayout" Target="../slideLayouts/slideLayout60.xml"/><Relationship Id="rId6" Type="http://schemas.openxmlformats.org/officeDocument/2006/relationships/image" Target="../media/image151.png"/><Relationship Id="rId5" Type="http://schemas.openxmlformats.org/officeDocument/2006/relationships/image" Target="../media/image154.png"/><Relationship Id="rId4" Type="http://schemas.openxmlformats.org/officeDocument/2006/relationships/image" Target="../media/image153.png"/></Relationships>
</file>

<file path=ppt/slides/_rels/slide6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3.xml"/><Relationship Id="rId1" Type="http://schemas.openxmlformats.org/officeDocument/2006/relationships/slideLayout" Target="../slideLayouts/slideLayout60.xml"/><Relationship Id="rId5" Type="http://schemas.openxmlformats.org/officeDocument/2006/relationships/image" Target="../media/image151.png"/><Relationship Id="rId4" Type="http://schemas.openxmlformats.org/officeDocument/2006/relationships/image" Target="../media/image150.png"/></Relationships>
</file>

<file path=ppt/slides/_rels/slide6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6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84.xml"/><Relationship Id="rId5" Type="http://schemas.openxmlformats.org/officeDocument/2006/relationships/image" Target="../media/image159.png"/><Relationship Id="rId4" Type="http://schemas.openxmlformats.org/officeDocument/2006/relationships/image" Target="../media/image158.png"/></Relationships>
</file>

<file path=ppt/slides/_rels/slide69.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84.xml"/></Relationships>
</file>

<file path=ppt/slides/_rels/slide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84.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95.xml"/><Relationship Id="rId4" Type="http://schemas.openxmlformats.org/officeDocument/2006/relationships/image" Target="../media/image165.png"/></Relationships>
</file>

<file path=ppt/slides/_rels/slide7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96.xml"/><Relationship Id="rId4" Type="http://schemas.openxmlformats.org/officeDocument/2006/relationships/image" Target="../media/image168.png"/></Relationships>
</file>

<file path=ppt/slides/_rels/slide75.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96.xml"/></Relationships>
</file>

<file path=ppt/slides/_rels/slide7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98.xml"/></Relationships>
</file>

<file path=ppt/slides/_rels/slide7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44.xml"/><Relationship Id="rId1" Type="http://schemas.openxmlformats.org/officeDocument/2006/relationships/slideLayout" Target="../slideLayouts/slideLayout96.xml"/><Relationship Id="rId5" Type="http://schemas.openxmlformats.org/officeDocument/2006/relationships/image" Target="../media/image174.jpeg"/><Relationship Id="rId4" Type="http://schemas.openxmlformats.org/officeDocument/2006/relationships/image" Target="../media/image173.png"/></Relationships>
</file>

<file path=ppt/slides/_rels/slide7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9.xml"/></Relationships>
</file>

<file path=ppt/slides/_rels/slide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2.xml"/></Relationships>
</file>

<file path=ppt/slides/_rels/slide8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48.xml"/><Relationship Id="rId1" Type="http://schemas.openxmlformats.org/officeDocument/2006/relationships/slideLayout" Target="../slideLayouts/slideLayout132.xml"/><Relationship Id="rId5" Type="http://schemas.openxmlformats.org/officeDocument/2006/relationships/image" Target="../media/image177.png"/><Relationship Id="rId4" Type="http://schemas.openxmlformats.org/officeDocument/2006/relationships/image" Target="../media/image176.png"/></Relationships>
</file>

<file path=ppt/slides/_rels/slide83.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78.png"/><Relationship Id="rId7" Type="http://schemas.openxmlformats.org/officeDocument/2006/relationships/image" Target="../media/image182.png"/><Relationship Id="rId2" Type="http://schemas.openxmlformats.org/officeDocument/2006/relationships/notesSlide" Target="../notesSlides/notesSlide49.xml"/><Relationship Id="rId1" Type="http://schemas.openxmlformats.org/officeDocument/2006/relationships/slideLayout" Target="../slideLayouts/slideLayout132.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51.xml"/><Relationship Id="rId1" Type="http://schemas.openxmlformats.org/officeDocument/2006/relationships/slideLayout" Target="../slideLayouts/slideLayout112.xml"/><Relationship Id="rId4" Type="http://schemas.openxmlformats.org/officeDocument/2006/relationships/image" Target="../media/image185.png"/></Relationships>
</file>

<file path=ppt/slides/_rels/slide8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52.xml"/><Relationship Id="rId1" Type="http://schemas.openxmlformats.org/officeDocument/2006/relationships/slideLayout" Target="../slideLayouts/slideLayout107.xml"/><Relationship Id="rId4" Type="http://schemas.openxmlformats.org/officeDocument/2006/relationships/image" Target="../media/image187.png"/></Relationships>
</file>

<file path=ppt/slides/_rels/slide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9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53.xml"/><Relationship Id="rId1" Type="http://schemas.openxmlformats.org/officeDocument/2006/relationships/slideLayout" Target="../slideLayouts/slideLayout107.xml"/></Relationships>
</file>

<file path=ppt/slides/_rels/slide91.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54.xml"/><Relationship Id="rId1" Type="http://schemas.openxmlformats.org/officeDocument/2006/relationships/slideLayout" Target="../slideLayouts/slideLayout118.xml"/><Relationship Id="rId4" Type="http://schemas.openxmlformats.org/officeDocument/2006/relationships/image" Target="../media/image189.jpeg"/></Relationships>
</file>

<file path=ppt/slides/_rels/slide9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55.xml"/><Relationship Id="rId1" Type="http://schemas.openxmlformats.org/officeDocument/2006/relationships/slideLayout" Target="../slideLayouts/slideLayout118.xml"/><Relationship Id="rId4" Type="http://schemas.openxmlformats.org/officeDocument/2006/relationships/image" Target="../media/image190.png"/></Relationships>
</file>

<file path=ppt/slides/_rels/slide9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56.xml"/><Relationship Id="rId1" Type="http://schemas.openxmlformats.org/officeDocument/2006/relationships/slideLayout" Target="../slideLayouts/slideLayout118.xml"/><Relationship Id="rId4" Type="http://schemas.openxmlformats.org/officeDocument/2006/relationships/image" Target="../media/image191.png"/></Relationships>
</file>

<file path=ppt/slides/_rels/slide9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57.xml"/><Relationship Id="rId1" Type="http://schemas.openxmlformats.org/officeDocument/2006/relationships/slideLayout" Target="../slideLayouts/slideLayout118.xml"/><Relationship Id="rId5" Type="http://schemas.openxmlformats.org/officeDocument/2006/relationships/image" Target="../media/image193.png"/><Relationship Id="rId4" Type="http://schemas.openxmlformats.org/officeDocument/2006/relationships/image" Target="../media/image192.png"/></Relationships>
</file>

<file path=ppt/slides/_rels/slide9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58.xml"/><Relationship Id="rId1" Type="http://schemas.openxmlformats.org/officeDocument/2006/relationships/slideLayout" Target="../slideLayouts/slideLayout118.xml"/><Relationship Id="rId4" Type="http://schemas.openxmlformats.org/officeDocument/2006/relationships/image" Target="../media/image194.png"/></Relationships>
</file>

<file path=ppt/slides/_rels/slide9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59.xml"/><Relationship Id="rId1" Type="http://schemas.openxmlformats.org/officeDocument/2006/relationships/slideLayout" Target="../slideLayouts/slideLayout107.xml"/><Relationship Id="rId5" Type="http://schemas.openxmlformats.org/officeDocument/2006/relationships/image" Target="../media/image196.jpeg"/><Relationship Id="rId4" Type="http://schemas.openxmlformats.org/officeDocument/2006/relationships/image" Target="../media/image19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61258"/>
            <a:ext cx="9270124" cy="6902929"/>
          </a:xfrm>
          <a:prstGeom prst="rect">
            <a:avLst/>
          </a:prstGeom>
          <a:effectLst>
            <a:outerShdw blurRad="50800" dist="50800" dir="5400000" algn="ctr" rotWithShape="0">
              <a:srgbClr val="000000"/>
            </a:outerShdw>
          </a:effectLst>
        </p:spPr>
      </p:pic>
      <p:sp>
        <p:nvSpPr>
          <p:cNvPr id="3" name="Rectangle 2"/>
          <p:cNvSpPr/>
          <p:nvPr/>
        </p:nvSpPr>
        <p:spPr>
          <a:xfrm>
            <a:off x="0" y="2661308"/>
            <a:ext cx="9151519" cy="1746363"/>
          </a:xfrm>
          <a:prstGeom prst="rect">
            <a:avLst/>
          </a:prstGeom>
          <a:solidFill>
            <a:srgbClr val="00B0F0">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4" name="TextBox 3"/>
          <p:cNvSpPr txBox="1"/>
          <p:nvPr/>
        </p:nvSpPr>
        <p:spPr>
          <a:xfrm>
            <a:off x="7521" y="2822686"/>
            <a:ext cx="9151518" cy="1323439"/>
          </a:xfrm>
          <a:prstGeom prst="rect">
            <a:avLst/>
          </a:prstGeom>
          <a:noFill/>
        </p:spPr>
        <p:txBody>
          <a:bodyPr wrap="square" rtlCol="0">
            <a:spAutoFit/>
          </a:bodyPr>
          <a:lstStyle/>
          <a:p>
            <a:pPr algn="ctr"/>
            <a:r>
              <a:rPr lang="en-US" sz="4000" dirty="0">
                <a:solidFill>
                  <a:srgbClr val="FFFFFF"/>
                </a:solidFill>
                <a:latin typeface="Arial (Headings)"/>
                <a:cs typeface="Arial" panose="020B0604020202020204" pitchFamily="34" charset="0"/>
              </a:rPr>
              <a:t>Congratulations 2017 ENERGY STAR</a:t>
            </a:r>
            <a:r>
              <a:rPr lang="en-US" sz="4000" baseline="30000" dirty="0">
                <a:solidFill>
                  <a:srgbClr val="FFFFFF"/>
                </a:solidFill>
                <a:latin typeface="Arial (Headings)"/>
                <a:cs typeface="Arial" panose="020B0604020202020204" pitchFamily="34" charset="0"/>
              </a:rPr>
              <a:t>®</a:t>
            </a:r>
            <a:r>
              <a:rPr lang="en-US" sz="4000" dirty="0">
                <a:solidFill>
                  <a:srgbClr val="FFFFFF"/>
                </a:solidFill>
                <a:latin typeface="Arial (Headings)"/>
                <a:cs typeface="Arial" panose="020B0604020202020204" pitchFamily="34" charset="0"/>
              </a:rPr>
              <a:t> </a:t>
            </a:r>
          </a:p>
          <a:p>
            <a:pPr algn="ctr"/>
            <a:r>
              <a:rPr lang="en-US" sz="4000" dirty="0">
                <a:solidFill>
                  <a:srgbClr val="FFFFFF"/>
                </a:solidFill>
                <a:latin typeface="Arial (Headings)"/>
                <a:cs typeface="Arial" panose="020B0604020202020204" pitchFamily="34" charset="0"/>
              </a:rPr>
              <a:t>Partner of the Year Award Winners!</a:t>
            </a:r>
          </a:p>
        </p:txBody>
      </p:sp>
      <p:sp>
        <p:nvSpPr>
          <p:cNvPr id="2" name="Rectangle 1"/>
          <p:cNvSpPr/>
          <p:nvPr/>
        </p:nvSpPr>
        <p:spPr>
          <a:xfrm>
            <a:off x="7519" y="117011"/>
            <a:ext cx="9144000" cy="2462213"/>
          </a:xfrm>
          <a:prstGeom prst="rect">
            <a:avLst/>
          </a:prstGeom>
        </p:spPr>
        <p:txBody>
          <a:bodyPr wrap="square">
            <a:spAutoFit/>
          </a:bodyPr>
          <a:lstStyle/>
          <a:p>
            <a:pPr algn="just"/>
            <a:r>
              <a:rPr lang="en-US" sz="1100" dirty="0">
                <a:solidFill>
                  <a:schemeClr val="bg1"/>
                </a:solidFill>
                <a:ea typeface="Calibri" panose="020F0502020204030204" pitchFamily="34" charset="0"/>
                <a:cs typeface="Times New Roman" panose="02020603050405020304" pitchFamily="18" charset="0"/>
              </a:rPr>
              <a:t>AEP Ohio AEP Texas Central Air-King, Ltd. Allergan Ameren Missouri American Society for Healthcare Engineering (ASHE) Andersen Corporation Arizona Public Service AT&amp;T Austin Energy AZ Energy Efficient Home Baltimore Gas and Electric Company (BG&amp;E) Beacon Capital Partners, LLC Beazer Homes USA, </a:t>
            </a:r>
            <a:r>
              <a:rPr lang="en-US" sz="1100" dirty="0" err="1">
                <a:solidFill>
                  <a:schemeClr val="bg1"/>
                </a:solidFill>
                <a:ea typeface="Calibri" panose="020F0502020204030204" pitchFamily="34" charset="0"/>
                <a:cs typeface="Times New Roman" panose="02020603050405020304" pitchFamily="18" charset="0"/>
              </a:rPr>
              <a:t>Inc</a:t>
            </a:r>
            <a:r>
              <a:rPr lang="en-US" sz="1100" dirty="0">
                <a:solidFill>
                  <a:schemeClr val="bg1"/>
                </a:solidFill>
                <a:ea typeface="Calibri" panose="020F0502020204030204" pitchFamily="34" charset="0"/>
                <a:cs typeface="Times New Roman" panose="02020603050405020304" pitchFamily="18" charset="0"/>
              </a:rPr>
              <a:t> </a:t>
            </a:r>
            <a:r>
              <a:rPr lang="en-US" sz="1100" dirty="0" err="1">
                <a:solidFill>
                  <a:schemeClr val="bg1"/>
                </a:solidFill>
                <a:ea typeface="Calibri" panose="020F0502020204030204" pitchFamily="34" charset="0"/>
                <a:cs typeface="Times New Roman" panose="02020603050405020304" pitchFamily="18" charset="0"/>
              </a:rPr>
              <a:t>Beko</a:t>
            </a:r>
            <a:r>
              <a:rPr lang="en-US" sz="1100" dirty="0">
                <a:solidFill>
                  <a:schemeClr val="bg1"/>
                </a:solidFill>
                <a:ea typeface="Calibri" panose="020F0502020204030204" pitchFamily="34" charset="0"/>
                <a:cs typeface="Times New Roman" panose="02020603050405020304" pitchFamily="18" charset="0"/>
              </a:rPr>
              <a:t> US Inc. - </a:t>
            </a:r>
            <a:r>
              <a:rPr lang="en-US" sz="1100" dirty="0" err="1">
                <a:solidFill>
                  <a:schemeClr val="bg1"/>
                </a:solidFill>
                <a:ea typeface="Calibri" panose="020F0502020204030204" pitchFamily="34" charset="0"/>
                <a:cs typeface="Times New Roman" panose="02020603050405020304" pitchFamily="18" charset="0"/>
              </a:rPr>
              <a:t>Arcelik</a:t>
            </a:r>
            <a:r>
              <a:rPr lang="en-US" sz="1100" dirty="0">
                <a:solidFill>
                  <a:schemeClr val="bg1"/>
                </a:solidFill>
                <a:ea typeface="Calibri" panose="020F0502020204030204" pitchFamily="34" charset="0"/>
                <a:cs typeface="Times New Roman" panose="02020603050405020304" pitchFamily="18" charset="0"/>
              </a:rPr>
              <a:t> A.S. </a:t>
            </a:r>
            <a:r>
              <a:rPr lang="en-US" sz="1100" dirty="0" err="1">
                <a:solidFill>
                  <a:schemeClr val="bg1"/>
                </a:solidFill>
                <a:ea typeface="Calibri" panose="020F0502020204030204" pitchFamily="34" charset="0"/>
                <a:cs typeface="Times New Roman" panose="02020603050405020304" pitchFamily="18" charset="0"/>
              </a:rPr>
              <a:t>Bentall</a:t>
            </a:r>
            <a:r>
              <a:rPr lang="en-US" sz="1100" dirty="0">
                <a:solidFill>
                  <a:schemeClr val="bg1"/>
                </a:solidFill>
                <a:ea typeface="Calibri" panose="020F0502020204030204" pitchFamily="34" charset="0"/>
                <a:cs typeface="Times New Roman" panose="02020603050405020304" pitchFamily="18" charset="0"/>
              </a:rPr>
              <a:t> Kennedy Best Buy Co., Inc. Best Energy Rating and Consulting LLC Big Ass Solutions BOMA International </a:t>
            </a:r>
            <a:r>
              <a:rPr lang="en-US" sz="1100" dirty="0" err="1">
                <a:solidFill>
                  <a:schemeClr val="bg1"/>
                </a:solidFill>
                <a:ea typeface="Calibri" panose="020F0502020204030204" pitchFamily="34" charset="0"/>
                <a:cs typeface="Times New Roman" panose="02020603050405020304" pitchFamily="18" charset="0"/>
              </a:rPr>
              <a:t>Bozzuto</a:t>
            </a:r>
            <a:r>
              <a:rPr lang="en-US" sz="1100" dirty="0">
                <a:solidFill>
                  <a:schemeClr val="bg1"/>
                </a:solidFill>
                <a:ea typeface="Calibri" panose="020F0502020204030204" pitchFamily="34" charset="0"/>
                <a:cs typeface="Times New Roman" panose="02020603050405020304" pitchFamily="18" charset="0"/>
              </a:rPr>
              <a:t> Management Company Brighton Homes Bristol-Myers Squibb Building Energy Burton Energy Group </a:t>
            </a:r>
            <a:r>
              <a:rPr lang="en-US" sz="1100" dirty="0" err="1">
                <a:solidFill>
                  <a:schemeClr val="bg1"/>
                </a:solidFill>
                <a:ea typeface="Calibri" panose="020F0502020204030204" pitchFamily="34" charset="0"/>
                <a:cs typeface="Times New Roman" panose="02020603050405020304" pitchFamily="18" charset="0"/>
              </a:rPr>
              <a:t>CalPortland</a:t>
            </a:r>
            <a:r>
              <a:rPr lang="en-US" sz="1100" dirty="0">
                <a:solidFill>
                  <a:schemeClr val="bg1"/>
                </a:solidFill>
                <a:ea typeface="Calibri" panose="020F0502020204030204" pitchFamily="34" charset="0"/>
                <a:cs typeface="Times New Roman" panose="02020603050405020304" pitchFamily="18" charset="0"/>
              </a:rPr>
              <a:t> Company CAMBA Housing Ventures, Inc. Canon U.S.A., Inc. CBRE Celanese Corporation </a:t>
            </a:r>
            <a:r>
              <a:rPr lang="en-US" sz="1100" dirty="0" err="1">
                <a:solidFill>
                  <a:schemeClr val="bg1"/>
                </a:solidFill>
                <a:ea typeface="Calibri" panose="020F0502020204030204" pitchFamily="34" charset="0"/>
                <a:cs typeface="Times New Roman" panose="02020603050405020304" pitchFamily="18" charset="0"/>
              </a:rPr>
              <a:t>Cenergistic</a:t>
            </a:r>
            <a:r>
              <a:rPr lang="en-US" sz="1100" dirty="0">
                <a:solidFill>
                  <a:schemeClr val="bg1"/>
                </a:solidFill>
                <a:ea typeface="Calibri" panose="020F0502020204030204" pitchFamily="34" charset="0"/>
                <a:cs typeface="Times New Roman" panose="02020603050405020304" pitchFamily="18" charset="0"/>
              </a:rPr>
              <a:t> CenterPoint Energy </a:t>
            </a:r>
            <a:r>
              <a:rPr lang="en-US" sz="1100" dirty="0" err="1">
                <a:solidFill>
                  <a:schemeClr val="bg1"/>
                </a:solidFill>
                <a:ea typeface="Calibri" panose="020F0502020204030204" pitchFamily="34" charset="0"/>
                <a:cs typeface="Times New Roman" panose="02020603050405020304" pitchFamily="18" charset="0"/>
              </a:rPr>
              <a:t>Chinburg</a:t>
            </a:r>
            <a:r>
              <a:rPr lang="en-US" sz="1100" dirty="0">
                <a:solidFill>
                  <a:schemeClr val="bg1"/>
                </a:solidFill>
                <a:ea typeface="Calibri" panose="020F0502020204030204" pitchFamily="34" charset="0"/>
                <a:cs typeface="Times New Roman" panose="02020603050405020304" pitchFamily="18" charset="0"/>
              </a:rPr>
              <a:t> Properties City of Chicago City of Seattle </a:t>
            </a:r>
            <a:r>
              <a:rPr lang="en-US" sz="1100" dirty="0" err="1">
                <a:solidFill>
                  <a:schemeClr val="bg1"/>
                </a:solidFill>
                <a:ea typeface="Calibri" panose="020F0502020204030204" pitchFamily="34" charset="0"/>
                <a:cs typeface="Times New Roman" panose="02020603050405020304" pitchFamily="18" charset="0"/>
              </a:rPr>
              <a:t>CodeGreen</a:t>
            </a:r>
            <a:r>
              <a:rPr lang="en-US" sz="1100" dirty="0">
                <a:solidFill>
                  <a:schemeClr val="bg1"/>
                </a:solidFill>
                <a:ea typeface="Calibri" panose="020F0502020204030204" pitchFamily="34" charset="0"/>
                <a:cs typeface="Times New Roman" panose="02020603050405020304" pitchFamily="18" charset="0"/>
              </a:rPr>
              <a:t> Solutions Colgate-Palmolive Company Columbia Gas of Ohio, Inc. (a NiSource company) </a:t>
            </a:r>
            <a:r>
              <a:rPr lang="en-US" sz="1100" dirty="0" err="1">
                <a:solidFill>
                  <a:schemeClr val="bg1"/>
                </a:solidFill>
                <a:ea typeface="Calibri" panose="020F0502020204030204" pitchFamily="34" charset="0"/>
                <a:cs typeface="Times New Roman" panose="02020603050405020304" pitchFamily="18" charset="0"/>
              </a:rPr>
              <a:t>ComEd</a:t>
            </a:r>
            <a:r>
              <a:rPr lang="en-US" sz="1100" dirty="0">
                <a:solidFill>
                  <a:schemeClr val="bg1"/>
                </a:solidFill>
                <a:ea typeface="Calibri" panose="020F0502020204030204" pitchFamily="34" charset="0"/>
                <a:cs typeface="Times New Roman" panose="02020603050405020304" pitchFamily="18" charset="0"/>
              </a:rPr>
              <a:t> Consumers Energy Corning Incorporated Cushman &amp; Wakefield Delaware Sustainable Energy Utility Delmarva Power Delta Products Corporation Des Moines Public Schools DPIS Engineering, LLC E3 Energy LLC E3 INNOVATE, LLC Eastman Chemical Company EATON </a:t>
            </a:r>
            <a:r>
              <a:rPr lang="en-US" sz="1100" dirty="0" err="1">
                <a:solidFill>
                  <a:schemeClr val="bg1"/>
                </a:solidFill>
                <a:ea typeface="Calibri" panose="020F0502020204030204" pitchFamily="34" charset="0"/>
                <a:cs typeface="Times New Roman" panose="02020603050405020304" pitchFamily="18" charset="0"/>
              </a:rPr>
              <a:t>Ecova</a:t>
            </a:r>
            <a:r>
              <a:rPr lang="en-US" sz="1100" dirty="0">
                <a:solidFill>
                  <a:schemeClr val="bg1"/>
                </a:solidFill>
                <a:ea typeface="Calibri" panose="020F0502020204030204" pitchFamily="34" charset="0"/>
                <a:cs typeface="Times New Roman" panose="02020603050405020304" pitchFamily="18" charset="0"/>
              </a:rPr>
              <a:t> Efficiency Vermont Energize Connecticut in partnership with </a:t>
            </a:r>
            <a:r>
              <a:rPr lang="en-US" sz="1100" dirty="0" err="1">
                <a:solidFill>
                  <a:schemeClr val="bg1"/>
                </a:solidFill>
                <a:ea typeface="Calibri" panose="020F0502020204030204" pitchFamily="34" charset="0"/>
                <a:cs typeface="Times New Roman" panose="02020603050405020304" pitchFamily="18" charset="0"/>
              </a:rPr>
              <a:t>Eversource</a:t>
            </a:r>
            <a:r>
              <a:rPr lang="en-US" sz="1100" dirty="0">
                <a:solidFill>
                  <a:schemeClr val="bg1"/>
                </a:solidFill>
                <a:ea typeface="Calibri" panose="020F0502020204030204" pitchFamily="34" charset="0"/>
                <a:cs typeface="Times New Roman" panose="02020603050405020304" pitchFamily="18" charset="0"/>
              </a:rPr>
              <a:t>, United Illuminating, Connecticut Natural Gas, and Southern Connecticut Gas Energy Incentives, Inc. Energy Inspectors Corporation Energy Upgrade California </a:t>
            </a:r>
            <a:r>
              <a:rPr lang="en-US" sz="1100" dirty="0" err="1">
                <a:solidFill>
                  <a:schemeClr val="bg1"/>
                </a:solidFill>
                <a:ea typeface="Calibri" panose="020F0502020204030204" pitchFamily="34" charset="0"/>
                <a:cs typeface="Times New Roman" panose="02020603050405020304" pitchFamily="18" charset="0"/>
              </a:rPr>
              <a:t>EnergyLogic</a:t>
            </a:r>
            <a:r>
              <a:rPr lang="en-US" sz="1100" dirty="0">
                <a:solidFill>
                  <a:schemeClr val="bg1"/>
                </a:solidFill>
                <a:ea typeface="Calibri" panose="020F0502020204030204" pitchFamily="34" charset="0"/>
                <a:cs typeface="Times New Roman" panose="02020603050405020304" pitchFamily="18" charset="0"/>
              </a:rPr>
              <a:t>, Inc. </a:t>
            </a:r>
            <a:r>
              <a:rPr lang="en-US" sz="1100" dirty="0" err="1">
                <a:solidFill>
                  <a:schemeClr val="bg1"/>
                </a:solidFill>
                <a:ea typeface="Calibri" panose="020F0502020204030204" pitchFamily="34" charset="0"/>
                <a:cs typeface="Times New Roman" panose="02020603050405020304" pitchFamily="18" charset="0"/>
              </a:rPr>
              <a:t>EnergyPrint</a:t>
            </a:r>
            <a:r>
              <a:rPr lang="en-US" sz="1100" dirty="0">
                <a:solidFill>
                  <a:schemeClr val="bg1"/>
                </a:solidFill>
                <a:ea typeface="Calibri" panose="020F0502020204030204" pitchFamily="34" charset="0"/>
                <a:cs typeface="Times New Roman" panose="02020603050405020304" pitchFamily="18" charset="0"/>
              </a:rPr>
              <a:t> </a:t>
            </a:r>
            <a:r>
              <a:rPr lang="en-US" sz="1100" dirty="0" err="1">
                <a:solidFill>
                  <a:schemeClr val="bg1"/>
                </a:solidFill>
                <a:ea typeface="Calibri" panose="020F0502020204030204" pitchFamily="34" charset="0"/>
                <a:cs typeface="Times New Roman" panose="02020603050405020304" pitchFamily="18" charset="0"/>
              </a:rPr>
              <a:t>EnerNOC</a:t>
            </a:r>
            <a:r>
              <a:rPr lang="en-US" sz="1100" dirty="0">
                <a:solidFill>
                  <a:schemeClr val="bg1"/>
                </a:solidFill>
                <a:ea typeface="Calibri" panose="020F0502020204030204" pitchFamily="34" charset="0"/>
                <a:cs typeface="Times New Roman" panose="02020603050405020304" pitchFamily="18" charset="0"/>
              </a:rPr>
              <a:t>, Inc. Evergreen Public Schools </a:t>
            </a:r>
            <a:r>
              <a:rPr lang="en-US" sz="1100" dirty="0" err="1">
                <a:solidFill>
                  <a:schemeClr val="bg1"/>
                </a:solidFill>
                <a:ea typeface="Calibri" panose="020F0502020204030204" pitchFamily="34" charset="0"/>
                <a:cs typeface="Times New Roman" panose="02020603050405020304" pitchFamily="18" charset="0"/>
              </a:rPr>
              <a:t>Eversource</a:t>
            </a:r>
            <a:r>
              <a:rPr lang="en-US" sz="1100" dirty="0">
                <a:solidFill>
                  <a:schemeClr val="bg1"/>
                </a:solidFill>
                <a:ea typeface="Calibri" panose="020F0502020204030204" pitchFamily="34" charset="0"/>
                <a:cs typeface="Times New Roman" panose="02020603050405020304" pitchFamily="18" charset="0"/>
              </a:rPr>
              <a:t> Energy Fairfax County Public Schools Fannie Mae Focus on Energy Food Lion, LLC Four Walls, Inc. Fulton Homes GDS Associates GE Lighting General Motors Company Goby Inc. </a:t>
            </a:r>
            <a:r>
              <a:rPr lang="en-US" sz="1100" dirty="0" err="1">
                <a:solidFill>
                  <a:schemeClr val="bg1"/>
                </a:solidFill>
                <a:ea typeface="Calibri" panose="020F0502020204030204" pitchFamily="34" charset="0"/>
                <a:cs typeface="Times New Roman" panose="02020603050405020304" pitchFamily="18" charset="0"/>
              </a:rPr>
              <a:t>Grede</a:t>
            </a:r>
            <a:r>
              <a:rPr lang="en-US" sz="1100" dirty="0">
                <a:solidFill>
                  <a:schemeClr val="bg1"/>
                </a:solidFill>
                <a:ea typeface="Calibri" panose="020F0502020204030204" pitchFamily="34" charset="0"/>
                <a:cs typeface="Times New Roman" panose="02020603050405020304" pitchFamily="18" charset="0"/>
              </a:rPr>
              <a:t> Holdings LLC </a:t>
            </a:r>
            <a:r>
              <a:rPr lang="en-US" sz="1100" dirty="0" err="1">
                <a:solidFill>
                  <a:schemeClr val="bg1"/>
                </a:solidFill>
                <a:ea typeface="Calibri" panose="020F0502020204030204" pitchFamily="34" charset="0"/>
                <a:cs typeface="Times New Roman" panose="02020603050405020304" pitchFamily="18" charset="0"/>
              </a:rPr>
              <a:t>greeNEWit</a:t>
            </a:r>
            <a:r>
              <a:rPr lang="en-US" sz="1100" dirty="0">
                <a:solidFill>
                  <a:schemeClr val="bg1"/>
                </a:solidFill>
                <a:ea typeface="Calibri" panose="020F0502020204030204" pitchFamily="34" charset="0"/>
                <a:cs typeface="Times New Roman" panose="02020603050405020304" pitchFamily="18" charset="0"/>
              </a:rPr>
              <a:t> </a:t>
            </a:r>
            <a:r>
              <a:rPr lang="en-US" sz="1100" dirty="0" err="1">
                <a:solidFill>
                  <a:schemeClr val="bg1"/>
                </a:solidFill>
                <a:ea typeface="Calibri" panose="020F0502020204030204" pitchFamily="34" charset="0"/>
                <a:cs typeface="Times New Roman" panose="02020603050405020304" pitchFamily="18" charset="0"/>
              </a:rPr>
              <a:t>GreenSavers</a:t>
            </a:r>
            <a:r>
              <a:rPr lang="en-US" sz="1100" dirty="0">
                <a:solidFill>
                  <a:schemeClr val="bg1"/>
                </a:solidFill>
                <a:ea typeface="Calibri" panose="020F0502020204030204" pitchFamily="34" charset="0"/>
                <a:cs typeface="Times New Roman" panose="02020603050405020304" pitchFamily="18" charset="0"/>
              </a:rPr>
              <a:t> Gresham-Barlow School District Guaranteed Watt Saver (GWS) Habitat for Humanity of Greater Nashville Hanesbrands Inc. HCP, Inc. Hines </a:t>
            </a:r>
            <a:r>
              <a:rPr lang="en-US" sz="1100" dirty="0" err="1">
                <a:solidFill>
                  <a:schemeClr val="bg1"/>
                </a:solidFill>
                <a:ea typeface="Calibri" panose="020F0502020204030204" pitchFamily="34" charset="0"/>
                <a:cs typeface="Times New Roman" panose="02020603050405020304" pitchFamily="18" charset="0"/>
              </a:rPr>
              <a:t>Hoshizaki</a:t>
            </a:r>
            <a:r>
              <a:rPr lang="en-US" sz="1100" dirty="0">
                <a:solidFill>
                  <a:schemeClr val="bg1"/>
                </a:solidFill>
                <a:ea typeface="Calibri" panose="020F0502020204030204" pitchFamily="34" charset="0"/>
                <a:cs typeface="Times New Roman" panose="02020603050405020304" pitchFamily="18" charset="0"/>
              </a:rPr>
              <a:t> America, Inc.      Houston Habitat for Humanity       HP Inc.     Illinois Office of Energy &amp; Recycling at the Department of Commerce and</a:t>
            </a:r>
            <a:endParaRPr lang="en-US" sz="1100" dirty="0">
              <a:solidFill>
                <a:schemeClr val="bg1"/>
              </a:solidFill>
            </a:endParaRPr>
          </a:p>
        </p:txBody>
      </p:sp>
      <p:sp>
        <p:nvSpPr>
          <p:cNvPr id="5" name="Rectangle 4"/>
          <p:cNvSpPr/>
          <p:nvPr/>
        </p:nvSpPr>
        <p:spPr>
          <a:xfrm>
            <a:off x="7519" y="4389586"/>
            <a:ext cx="9151520" cy="2434000"/>
          </a:xfrm>
          <a:prstGeom prst="rect">
            <a:avLst/>
          </a:prstGeom>
        </p:spPr>
        <p:txBody>
          <a:bodyPr wrap="square">
            <a:spAutoFit/>
          </a:bodyPr>
          <a:lstStyle/>
          <a:p>
            <a:pPr algn="just">
              <a:lnSpc>
                <a:spcPct val="107000"/>
              </a:lnSpc>
            </a:pPr>
            <a:r>
              <a:rPr lang="en-US" sz="1100" dirty="0">
                <a:solidFill>
                  <a:schemeClr val="bg1"/>
                </a:solidFill>
                <a:ea typeface="Calibri" panose="020F0502020204030204" pitchFamily="34" charset="0"/>
                <a:cs typeface="Times New Roman" panose="02020603050405020304" pitchFamily="18" charset="0"/>
              </a:rPr>
              <a:t>Economic Opportunity </a:t>
            </a:r>
            <a:r>
              <a:rPr lang="en-US" sz="1100" dirty="0" err="1">
                <a:solidFill>
                  <a:schemeClr val="bg1"/>
                </a:solidFill>
                <a:ea typeface="Calibri" panose="020F0502020204030204" pitchFamily="34" charset="0"/>
                <a:cs typeface="Times New Roman" panose="02020603050405020304" pitchFamily="18" charset="0"/>
              </a:rPr>
              <a:t>Intertape</a:t>
            </a:r>
            <a:r>
              <a:rPr lang="en-US" sz="1100" dirty="0">
                <a:solidFill>
                  <a:schemeClr val="bg1"/>
                </a:solidFill>
                <a:ea typeface="Calibri" panose="020F0502020204030204" pitchFamily="34" charset="0"/>
                <a:cs typeface="Times New Roman" panose="02020603050405020304" pitchFamily="18" charset="0"/>
              </a:rPr>
              <a:t> Polymer Group, Inc. IREM ITW Food Equipment Group Ivey Residential, LLC J.C. Penney Company, Inc. Jacksonville Building Science JLL KB Home Kenton County School District Kentucky School Boards Association Kilroy Realty Corporation Koch Industries, Inc. Kohl's Department Stores, Inc. Loudoun County Public Schools Mandalay Homes Manitowoc Foodservice, Inc. Mansfield Independent School District Maximum Energy Professionals </a:t>
            </a:r>
            <a:r>
              <a:rPr lang="en-US" sz="1100" dirty="0" err="1">
                <a:solidFill>
                  <a:schemeClr val="bg1"/>
                </a:solidFill>
                <a:ea typeface="Calibri" panose="020F0502020204030204" pitchFamily="34" charset="0"/>
                <a:cs typeface="Times New Roman" panose="02020603050405020304" pitchFamily="18" charset="0"/>
              </a:rPr>
              <a:t>MaxLite</a:t>
            </a:r>
            <a:r>
              <a:rPr lang="en-US" sz="1100" dirty="0">
                <a:solidFill>
                  <a:schemeClr val="bg1"/>
                </a:solidFill>
                <a:ea typeface="Calibri" panose="020F0502020204030204" pitchFamily="34" charset="0"/>
                <a:cs typeface="Times New Roman" panose="02020603050405020304" pitchFamily="18" charset="0"/>
              </a:rPr>
              <a:t> Memorial Hermann Healthcare System Merck &amp; Co., Inc. Meritage Homes Metro Lighting National Grid (MA) National Grid (RI) National Multifamily Housing Council Nationwide Marketing Group New Tradition Homes New York State Energy Research and Development Authority (NYSERDA) NH CORE Utilities Nissan North America, Inc. Olin Brass Panasonic Eco Solutions North America </a:t>
            </a:r>
            <a:r>
              <a:rPr lang="en-US" sz="1100" dirty="0" err="1">
                <a:solidFill>
                  <a:schemeClr val="bg1"/>
                </a:solidFill>
                <a:ea typeface="Calibri" panose="020F0502020204030204" pitchFamily="34" charset="0"/>
                <a:cs typeface="Times New Roman" panose="02020603050405020304" pitchFamily="18" charset="0"/>
              </a:rPr>
              <a:t>Parmenter</a:t>
            </a:r>
            <a:r>
              <a:rPr lang="en-US" sz="1100" dirty="0">
                <a:solidFill>
                  <a:schemeClr val="bg1"/>
                </a:solidFill>
                <a:ea typeface="Calibri" panose="020F0502020204030204" pitchFamily="34" charset="0"/>
                <a:cs typeface="Times New Roman" panose="02020603050405020304" pitchFamily="18" charset="0"/>
              </a:rPr>
              <a:t> Patuxent Environmental Group Pentair Aquatic Systems Potomac Electric Power Company (Pepco) Principal Real Estate Investors, LLC </a:t>
            </a:r>
            <a:r>
              <a:rPr lang="en-US" sz="1100" dirty="0" err="1">
                <a:solidFill>
                  <a:schemeClr val="bg1"/>
                </a:solidFill>
                <a:ea typeface="Calibri" panose="020F0502020204030204" pitchFamily="34" charset="0"/>
                <a:cs typeface="Times New Roman" panose="02020603050405020304" pitchFamily="18" charset="0"/>
              </a:rPr>
              <a:t>ProVia</a:t>
            </a:r>
            <a:r>
              <a:rPr lang="en-US" sz="1100" dirty="0">
                <a:solidFill>
                  <a:schemeClr val="bg1"/>
                </a:solidFill>
                <a:ea typeface="Calibri" panose="020F0502020204030204" pitchFamily="34" charset="0"/>
                <a:cs typeface="Times New Roman" panose="02020603050405020304" pitchFamily="18" charset="0"/>
              </a:rPr>
              <a:t> Providence Homes Public Service Company of Oklahoma (PSO) Raytheon Company Ricoh USA, Inc. Salt River Project Agricultural Improvement and Power District Sears Holdings Corporation </a:t>
            </a:r>
            <a:r>
              <a:rPr lang="en-US" sz="1100" dirty="0" err="1">
                <a:solidFill>
                  <a:schemeClr val="bg1"/>
                </a:solidFill>
                <a:ea typeface="Calibri" panose="020F0502020204030204" pitchFamily="34" charset="0"/>
                <a:cs typeface="Times New Roman" panose="02020603050405020304" pitchFamily="18" charset="0"/>
              </a:rPr>
              <a:t>Servidyne</a:t>
            </a:r>
            <a:r>
              <a:rPr lang="en-US" sz="1100" dirty="0">
                <a:solidFill>
                  <a:schemeClr val="bg1"/>
                </a:solidFill>
                <a:ea typeface="Calibri" panose="020F0502020204030204" pitchFamily="34" charset="0"/>
                <a:cs typeface="Times New Roman" panose="02020603050405020304" pitchFamily="18" charset="0"/>
              </a:rPr>
              <a:t> </a:t>
            </a:r>
            <a:r>
              <a:rPr lang="en-US" sz="1100" dirty="0" err="1">
                <a:solidFill>
                  <a:schemeClr val="bg1"/>
                </a:solidFill>
                <a:ea typeface="Calibri" panose="020F0502020204030204" pitchFamily="34" charset="0"/>
                <a:cs typeface="Times New Roman" panose="02020603050405020304" pitchFamily="18" charset="0"/>
              </a:rPr>
              <a:t>SkyeTec</a:t>
            </a:r>
            <a:r>
              <a:rPr lang="en-US" sz="1100" dirty="0">
                <a:solidFill>
                  <a:schemeClr val="bg1"/>
                </a:solidFill>
                <a:ea typeface="Calibri" panose="020F0502020204030204" pitchFamily="34" charset="0"/>
                <a:cs typeface="Times New Roman" panose="02020603050405020304" pitchFamily="18" charset="0"/>
              </a:rPr>
              <a:t> Energy Rating Services Soft-Lite LLC Southern Maryland Electric Cooperative (SMECO) Southwestern Electric Power Company (AEP SWEPCO) Staples the Office Superstore, LLC Sustainable Investment Group Target Corporation Texas-New Mexico Power Company The Home Depot The Lighting and Products Sponsors of Mass Save Thermo-Scan Inspections (TSI Energy Solutions) TIAA </a:t>
            </a:r>
            <a:r>
              <a:rPr lang="en-US" sz="1100" dirty="0" err="1">
                <a:solidFill>
                  <a:schemeClr val="bg1"/>
                </a:solidFill>
                <a:ea typeface="Calibri" panose="020F0502020204030204" pitchFamily="34" charset="0"/>
                <a:cs typeface="Times New Roman" panose="02020603050405020304" pitchFamily="18" charset="0"/>
              </a:rPr>
              <a:t>Tishman</a:t>
            </a:r>
            <a:r>
              <a:rPr lang="en-US" sz="1100" dirty="0">
                <a:solidFill>
                  <a:schemeClr val="bg1"/>
                </a:solidFill>
                <a:ea typeface="Calibri" panose="020F0502020204030204" pitchFamily="34" charset="0"/>
                <a:cs typeface="Times New Roman" panose="02020603050405020304" pitchFamily="18" charset="0"/>
              </a:rPr>
              <a:t> Speyer Top Build Home Services USAA Real Estate Company                Virginia Beach City Public Schools                  Virginia State Corporation Commission                   Whirlpool Corporation </a:t>
            </a:r>
          </a:p>
        </p:txBody>
      </p:sp>
    </p:spTree>
    <p:extLst>
      <p:ext uri="{BB962C8B-B14F-4D97-AF65-F5344CB8AC3E}">
        <p14:creationId xmlns:p14="http://schemas.microsoft.com/office/powerpoint/2010/main" val="1531531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240" y="-110367"/>
            <a:ext cx="8907517" cy="1325563"/>
          </a:xfrm>
        </p:spPr>
        <p:txBody>
          <a:bodyPr/>
          <a:lstStyle/>
          <a:p>
            <a:r>
              <a:rPr lang="en-US" dirty="0"/>
              <a:t>Our accomplishments</a:t>
            </a:r>
          </a:p>
        </p:txBody>
      </p:sp>
      <p:sp>
        <p:nvSpPr>
          <p:cNvPr id="3" name="Rectangle 2"/>
          <p:cNvSpPr/>
          <p:nvPr/>
        </p:nvSpPr>
        <p:spPr>
          <a:xfrm>
            <a:off x="0" y="1215196"/>
            <a:ext cx="9144000" cy="4586514"/>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78" y="1507080"/>
            <a:ext cx="4605159" cy="3868961"/>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94349" y="1496022"/>
            <a:ext cx="4549652" cy="3880019"/>
          </a:xfrm>
          <a:prstGeom prst="rect">
            <a:avLst/>
          </a:prstGeom>
        </p:spPr>
      </p:pic>
      <p:cxnSp>
        <p:nvCxnSpPr>
          <p:cNvPr id="8" name="Straight Connector 7"/>
          <p:cNvCxnSpPr/>
          <p:nvPr/>
        </p:nvCxnSpPr>
        <p:spPr>
          <a:xfrm>
            <a:off x="7878" y="1215196"/>
            <a:ext cx="920555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428" y="5797706"/>
            <a:ext cx="9152428" cy="400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2075" y="5387099"/>
            <a:ext cx="9152428" cy="400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3673" y="1507079"/>
            <a:ext cx="9227104"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82128" y="1507079"/>
            <a:ext cx="12221" cy="388002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5573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1" y="-1"/>
            <a:ext cx="9144000" cy="6236207"/>
          </a:xfrm>
        </p:spPr>
      </p:pic>
      <p:sp>
        <p:nvSpPr>
          <p:cNvPr id="7" name="Title 1"/>
          <p:cNvSpPr>
            <a:spLocks noGrp="1"/>
          </p:cNvSpPr>
          <p:nvPr>
            <p:ph type="title"/>
          </p:nvPr>
        </p:nvSpPr>
        <p:spPr>
          <a:xfrm>
            <a:off x="1586484" y="2162396"/>
            <a:ext cx="7886700" cy="1325563"/>
          </a:xfrm>
        </p:spPr>
        <p:txBody>
          <a:bodyPr>
            <a:noAutofit/>
          </a:bodyPr>
          <a:lstStyle/>
          <a:p>
            <a:r>
              <a:rPr lang="en-US" sz="9600" b="1" dirty="0">
                <a:solidFill>
                  <a:schemeClr val="bg1"/>
                </a:solidFill>
                <a:latin typeface="Arial Narrow" panose="020B0606020202030204" pitchFamily="34" charset="0"/>
              </a:rPr>
              <a:t>THANK YOU</a:t>
            </a:r>
          </a:p>
        </p:txBody>
      </p:sp>
      <p:sp>
        <p:nvSpPr>
          <p:cNvPr id="8" name="Title 1"/>
          <p:cNvSpPr txBox="1">
            <a:spLocks/>
          </p:cNvSpPr>
          <p:nvPr/>
        </p:nvSpPr>
        <p:spPr>
          <a:xfrm>
            <a:off x="0" y="3191255"/>
            <a:ext cx="9143999"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chemeClr val="bg1"/>
                </a:solidFill>
                <a:latin typeface="Arial Narrow" panose="020B0606020202030204" pitchFamily="34" charset="0"/>
              </a:rPr>
              <a:t>2017 ENERGY STAR Award Winners</a:t>
            </a:r>
          </a:p>
        </p:txBody>
      </p:sp>
    </p:spTree>
    <p:extLst>
      <p:ext uri="{BB962C8B-B14F-4D97-AF65-F5344CB8AC3E}">
        <p14:creationId xmlns:p14="http://schemas.microsoft.com/office/powerpoint/2010/main" val="329960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24" y="2711362"/>
            <a:ext cx="8891751" cy="956709"/>
          </a:xfrm>
        </p:spPr>
        <p:txBody>
          <a:bodyPr/>
          <a:lstStyle/>
          <a:p>
            <a:pPr algn="ctr">
              <a:lnSpc>
                <a:spcPct val="100000"/>
              </a:lnSpc>
              <a:spcBef>
                <a:spcPts val="1200"/>
              </a:spcBef>
              <a:spcAft>
                <a:spcPts val="1200"/>
              </a:spcAft>
            </a:pPr>
            <a:r>
              <a:rPr lang="en-US" sz="3600" dirty="0"/>
              <a:t>ENERGY STAR Commercial &amp; Industrial</a:t>
            </a:r>
            <a:br>
              <a:rPr lang="en-US" sz="3600" dirty="0"/>
            </a:br>
            <a:r>
              <a:rPr lang="en-US" dirty="0"/>
              <a:t>Plans for 2017</a:t>
            </a:r>
          </a:p>
        </p:txBody>
      </p:sp>
    </p:spTree>
    <p:extLst>
      <p:ext uri="{BB962C8B-B14F-4D97-AF65-F5344CB8AC3E}">
        <p14:creationId xmlns:p14="http://schemas.microsoft.com/office/powerpoint/2010/main" val="796406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406" y="176681"/>
            <a:ext cx="7886700" cy="1325563"/>
          </a:xfrm>
        </p:spPr>
        <p:txBody>
          <a:bodyPr/>
          <a:lstStyle/>
          <a:p>
            <a:r>
              <a:rPr lang="en-US" dirty="0"/>
              <a:t>Partner Meetings</a:t>
            </a:r>
          </a:p>
        </p:txBody>
      </p:sp>
      <p:sp>
        <p:nvSpPr>
          <p:cNvPr id="3" name="Content Placeholder 2"/>
          <p:cNvSpPr>
            <a:spLocks noGrp="1"/>
          </p:cNvSpPr>
          <p:nvPr>
            <p:ph idx="1"/>
          </p:nvPr>
        </p:nvSpPr>
        <p:spPr/>
        <p:txBody>
          <a:bodyPr/>
          <a:lstStyle/>
          <a:p>
            <a:r>
              <a:rPr lang="en-US" dirty="0"/>
              <a:t>Industrial meeting</a:t>
            </a:r>
          </a:p>
          <a:p>
            <a:pPr lvl="1"/>
            <a:r>
              <a:rPr lang="en-US" dirty="0"/>
              <a:t>Sept. 27-29, 2017</a:t>
            </a:r>
          </a:p>
          <a:p>
            <a:pPr lvl="1"/>
            <a:r>
              <a:rPr lang="en-US" dirty="0"/>
              <a:t>Atlanta, GA</a:t>
            </a:r>
          </a:p>
          <a:p>
            <a:endParaRPr lang="en-US" dirty="0"/>
          </a:p>
        </p:txBody>
      </p:sp>
      <p:pic>
        <p:nvPicPr>
          <p:cNvPr id="2050" name="Picture 2" descr="http://www.energycongress.com/_assets/logos/weeclogo2017.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14660" y="3465849"/>
            <a:ext cx="6686660" cy="184052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4261756" y="1825624"/>
            <a:ext cx="7454103" cy="41560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New: Commercial partners</a:t>
            </a:r>
          </a:p>
          <a:p>
            <a:pPr lvl="1"/>
            <a:r>
              <a:rPr lang="en-US" dirty="0"/>
              <a:t>Oct. 23-24, 2017</a:t>
            </a:r>
          </a:p>
          <a:p>
            <a:pPr lvl="1"/>
            <a:r>
              <a:rPr lang="en-US" dirty="0"/>
              <a:t>Chicago, IL </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29539" y="3465849"/>
            <a:ext cx="3257377" cy="2192470"/>
          </a:xfrm>
          <a:prstGeom prst="rect">
            <a:avLst/>
          </a:prstGeom>
        </p:spPr>
      </p:pic>
    </p:spTree>
    <p:extLst>
      <p:ext uri="{BB962C8B-B14F-4D97-AF65-F5344CB8AC3E}">
        <p14:creationId xmlns:p14="http://schemas.microsoft.com/office/powerpoint/2010/main" val="1101703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314" y="-56634"/>
            <a:ext cx="7886700" cy="1325563"/>
          </a:xfrm>
        </p:spPr>
        <p:txBody>
          <a:bodyPr/>
          <a:lstStyle/>
          <a:p>
            <a:r>
              <a:rPr lang="en-US" dirty="0"/>
              <a:t>Tenant Recognition</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188720"/>
            <a:ext cx="9144000" cy="5032246"/>
          </a:xfrm>
          <a:prstGeom prst="rect">
            <a:avLst/>
          </a:prstGeom>
        </p:spPr>
      </p:pic>
      <p:sp>
        <p:nvSpPr>
          <p:cNvPr id="3" name="Content Placeholder 2"/>
          <p:cNvSpPr>
            <a:spLocks noGrp="1"/>
          </p:cNvSpPr>
          <p:nvPr>
            <p:ph idx="1"/>
          </p:nvPr>
        </p:nvSpPr>
        <p:spPr>
          <a:xfrm>
            <a:off x="226314" y="4754880"/>
            <a:ext cx="8917686" cy="1466087"/>
          </a:xfrm>
        </p:spPr>
        <p:txBody>
          <a:bodyPr/>
          <a:lstStyle/>
          <a:p>
            <a:r>
              <a:rPr lang="en-US" dirty="0">
                <a:solidFill>
                  <a:schemeClr val="bg1"/>
                </a:solidFill>
              </a:rPr>
              <a:t>Specification for recognition for design and construction completed</a:t>
            </a:r>
          </a:p>
          <a:p>
            <a:r>
              <a:rPr lang="en-US" dirty="0">
                <a:solidFill>
                  <a:schemeClr val="bg1"/>
                </a:solidFill>
              </a:rPr>
              <a:t>Pilot phase coming in the summer</a:t>
            </a:r>
          </a:p>
          <a:p>
            <a:endParaRPr lang="en-US" dirty="0"/>
          </a:p>
        </p:txBody>
      </p:sp>
      <p:cxnSp>
        <p:nvCxnSpPr>
          <p:cNvPr id="5" name="Straight Connector 4"/>
          <p:cNvCxnSpPr/>
          <p:nvPr/>
        </p:nvCxnSpPr>
        <p:spPr>
          <a:xfrm>
            <a:off x="0" y="1188720"/>
            <a:ext cx="920555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6871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t="-4"/>
          <a:stretch/>
        </p:blipFill>
        <p:spPr>
          <a:xfrm>
            <a:off x="2085724" y="1258946"/>
            <a:ext cx="4753196" cy="1815334"/>
          </a:xfrm>
          <a:prstGeom prst="rect">
            <a:avLst/>
          </a:prstGeom>
        </p:spPr>
      </p:pic>
      <p:sp>
        <p:nvSpPr>
          <p:cNvPr id="2" name="Title 1"/>
          <p:cNvSpPr>
            <a:spLocks noGrp="1"/>
          </p:cNvSpPr>
          <p:nvPr>
            <p:ph type="title"/>
          </p:nvPr>
        </p:nvSpPr>
        <p:spPr>
          <a:xfrm>
            <a:off x="155683" y="61801"/>
            <a:ext cx="7886700" cy="1325563"/>
          </a:xfrm>
        </p:spPr>
        <p:txBody>
          <a:bodyPr/>
          <a:lstStyle/>
          <a:p>
            <a:r>
              <a:rPr lang="en-US" dirty="0"/>
              <a:t>BOOTCAMP winners</a:t>
            </a:r>
          </a:p>
        </p:txBody>
      </p:sp>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085723" y="3031963"/>
            <a:ext cx="4705897" cy="3037761"/>
          </a:xfrm>
          <a:prstGeom prst="rect">
            <a:avLst/>
          </a:prstGeom>
          <a:ln>
            <a:noFill/>
          </a:ln>
        </p:spPr>
      </p:pic>
    </p:spTree>
    <p:extLst>
      <p:ext uri="{BB962C8B-B14F-4D97-AF65-F5344CB8AC3E}">
        <p14:creationId xmlns:p14="http://schemas.microsoft.com/office/powerpoint/2010/main" val="2677012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16" y="169867"/>
            <a:ext cx="8975190" cy="1325563"/>
          </a:xfrm>
        </p:spPr>
        <p:txBody>
          <a:bodyPr/>
          <a:lstStyle/>
          <a:p>
            <a:r>
              <a:rPr lang="en-US" dirty="0"/>
              <a:t>New phase for National Building Competition</a:t>
            </a:r>
          </a:p>
        </p:txBody>
      </p:sp>
      <p:sp>
        <p:nvSpPr>
          <p:cNvPr id="3" name="Content Placeholder 2"/>
          <p:cNvSpPr>
            <a:spLocks noGrp="1"/>
          </p:cNvSpPr>
          <p:nvPr>
            <p:ph idx="1"/>
          </p:nvPr>
        </p:nvSpPr>
        <p:spPr>
          <a:xfrm>
            <a:off x="128016" y="1713670"/>
            <a:ext cx="8387334" cy="4156075"/>
          </a:xfrm>
        </p:spPr>
        <p:txBody>
          <a:bodyPr/>
          <a:lstStyle/>
          <a:p>
            <a:r>
              <a:rPr lang="en-US" dirty="0"/>
              <a:t>Help support your own competitions</a:t>
            </a:r>
          </a:p>
          <a:p>
            <a:r>
              <a:rPr lang="en-US" dirty="0"/>
              <a:t>Many winners have                                            supported competitions:</a:t>
            </a:r>
          </a:p>
          <a:p>
            <a:pPr lvl="1"/>
            <a:r>
              <a:rPr lang="en-US" dirty="0"/>
              <a:t>Local community</a:t>
            </a:r>
          </a:p>
          <a:p>
            <a:pPr lvl="1"/>
            <a:r>
              <a:rPr lang="en-US" dirty="0"/>
              <a:t>Trade association</a:t>
            </a:r>
          </a:p>
          <a:p>
            <a:pPr lvl="1"/>
            <a:r>
              <a:rPr lang="en-US" dirty="0"/>
              <a:t>Internal to organizations</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21414732">
            <a:off x="4905089" y="2350290"/>
            <a:ext cx="2127207" cy="2176142"/>
          </a:xfrm>
          <a:prstGeom prst="rect">
            <a:avLst/>
          </a:prstGeom>
          <a:ln w="3175">
            <a:solidFill>
              <a:schemeClr val="bg1">
                <a:lumMod val="50000"/>
              </a:schemeClr>
            </a:solidFill>
          </a:ln>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70022">
            <a:off x="6804608" y="1911781"/>
            <a:ext cx="2040224" cy="1723371"/>
          </a:xfrm>
          <a:prstGeom prst="rect">
            <a:avLst/>
          </a:prstGeom>
          <a:ln w="3175">
            <a:solidFill>
              <a:schemeClr val="bg1">
                <a:lumMod val="50000"/>
              </a:schemeClr>
            </a:solidFill>
          </a:ln>
        </p:spPr>
      </p:pic>
      <p:pic>
        <p:nvPicPr>
          <p:cNvPr id="6" name="Picture 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185755">
            <a:off x="6882910" y="3516393"/>
            <a:ext cx="2161692" cy="2228596"/>
          </a:xfrm>
          <a:prstGeom prst="rect">
            <a:avLst/>
          </a:prstGeom>
          <a:ln w="3175">
            <a:solidFill>
              <a:schemeClr val="bg1">
                <a:lumMod val="50000"/>
              </a:schemeClr>
            </a:solidFill>
          </a:ln>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1137386">
            <a:off x="3896117" y="4323591"/>
            <a:ext cx="2006247" cy="1699950"/>
          </a:xfrm>
          <a:prstGeom prst="rect">
            <a:avLst/>
          </a:prstGeom>
          <a:ln w="3175">
            <a:solidFill>
              <a:schemeClr val="bg1">
                <a:lumMod val="50000"/>
              </a:schemeClr>
            </a:solidFill>
          </a:ln>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9948" y="4469424"/>
            <a:ext cx="2045701" cy="1739229"/>
          </a:xfrm>
          <a:prstGeom prst="rect">
            <a:avLst/>
          </a:prstGeom>
          <a:ln w="3175">
            <a:solidFill>
              <a:schemeClr val="bg1">
                <a:lumMod val="50000"/>
              </a:schemeClr>
            </a:solidFill>
          </a:ln>
        </p:spPr>
      </p:pic>
    </p:spTree>
    <p:extLst>
      <p:ext uri="{BB962C8B-B14F-4D97-AF65-F5344CB8AC3E}">
        <p14:creationId xmlns:p14="http://schemas.microsoft.com/office/powerpoint/2010/main" val="279407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808" y="124495"/>
            <a:ext cx="7886700" cy="1325563"/>
          </a:xfrm>
        </p:spPr>
        <p:txBody>
          <a:bodyPr/>
          <a:lstStyle/>
          <a:p>
            <a:r>
              <a:rPr lang="en-US" dirty="0"/>
              <a:t>General updates/progress</a:t>
            </a:r>
          </a:p>
        </p:txBody>
      </p:sp>
      <p:sp>
        <p:nvSpPr>
          <p:cNvPr id="3" name="Content Placeholder 2"/>
          <p:cNvSpPr>
            <a:spLocks noGrp="1"/>
          </p:cNvSpPr>
          <p:nvPr>
            <p:ph idx="1"/>
          </p:nvPr>
        </p:nvSpPr>
        <p:spPr/>
        <p:txBody>
          <a:bodyPr/>
          <a:lstStyle/>
          <a:p>
            <a:r>
              <a:rPr lang="en-US" dirty="0"/>
              <a:t>1-100 ENERGY STAR score updates across commercial properties in 2018 </a:t>
            </a:r>
          </a:p>
          <a:p>
            <a:r>
              <a:rPr lang="en-US" dirty="0"/>
              <a:t>New Industrial focus industries and networking groups</a:t>
            </a:r>
          </a:p>
          <a:p>
            <a:r>
              <a:rPr lang="en-US" dirty="0"/>
              <a:t>1-100 Water Score for multifamily coming in fall</a:t>
            </a:r>
          </a:p>
          <a:p>
            <a:r>
              <a:rPr lang="en-US" dirty="0"/>
              <a:t>Water and waste focused webinar series</a:t>
            </a:r>
          </a:p>
          <a:p>
            <a:r>
              <a:rPr lang="en-US" dirty="0"/>
              <a:t>Sustained Excellence application streamlined</a:t>
            </a:r>
          </a:p>
        </p:txBody>
      </p:sp>
    </p:spTree>
    <p:extLst>
      <p:ext uri="{BB962C8B-B14F-4D97-AF65-F5344CB8AC3E}">
        <p14:creationId xmlns:p14="http://schemas.microsoft.com/office/powerpoint/2010/main" val="2987897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574" y="254768"/>
            <a:ext cx="7886700" cy="1325563"/>
          </a:xfrm>
        </p:spPr>
        <p:txBody>
          <a:bodyPr/>
          <a:lstStyle/>
          <a:p>
            <a:r>
              <a:rPr lang="en-US" dirty="0"/>
              <a:t>Today’s objectives</a:t>
            </a:r>
          </a:p>
        </p:txBody>
      </p:sp>
      <p:sp>
        <p:nvSpPr>
          <p:cNvPr id="3" name="Content Placeholder 2"/>
          <p:cNvSpPr>
            <a:spLocks noGrp="1"/>
          </p:cNvSpPr>
          <p:nvPr>
            <p:ph idx="1"/>
          </p:nvPr>
        </p:nvSpPr>
        <p:spPr>
          <a:xfrm>
            <a:off x="628649" y="1825625"/>
            <a:ext cx="8086725" cy="4156075"/>
          </a:xfrm>
        </p:spPr>
        <p:txBody>
          <a:bodyPr/>
          <a:lstStyle/>
          <a:p>
            <a:r>
              <a:rPr lang="en-US" dirty="0"/>
              <a:t>Hear about practices that represent strategies many are pursuing – but with their own spin</a:t>
            </a:r>
          </a:p>
          <a:p>
            <a:r>
              <a:rPr lang="en-US" dirty="0"/>
              <a:t>Discuss trends partners are pursuing to capture savings and keep programs future focused</a:t>
            </a:r>
          </a:p>
          <a:p>
            <a:r>
              <a:rPr lang="en-US" dirty="0"/>
              <a:t>Network to learn more</a:t>
            </a:r>
          </a:p>
        </p:txBody>
      </p:sp>
    </p:spTree>
    <p:extLst>
      <p:ext uri="{BB962C8B-B14F-4D97-AF65-F5344CB8AC3E}">
        <p14:creationId xmlns:p14="http://schemas.microsoft.com/office/powerpoint/2010/main" val="2018751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0" y="0"/>
            <a:ext cx="9184088" cy="6213713"/>
          </a:xfrm>
        </p:spPr>
      </p:pic>
      <p:sp>
        <p:nvSpPr>
          <p:cNvPr id="5" name="Rectangle 4"/>
          <p:cNvSpPr/>
          <p:nvPr/>
        </p:nvSpPr>
        <p:spPr>
          <a:xfrm>
            <a:off x="0" y="2661308"/>
            <a:ext cx="9151519" cy="1746363"/>
          </a:xfrm>
          <a:prstGeom prst="rect">
            <a:avLst/>
          </a:prstGeom>
          <a:solidFill>
            <a:srgbClr val="0071BB">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6" name="TextBox 5"/>
          <p:cNvSpPr txBox="1"/>
          <p:nvPr/>
        </p:nvSpPr>
        <p:spPr>
          <a:xfrm>
            <a:off x="1" y="2965102"/>
            <a:ext cx="9151518" cy="1138773"/>
          </a:xfrm>
          <a:prstGeom prst="rect">
            <a:avLst/>
          </a:prstGeom>
          <a:noFill/>
        </p:spPr>
        <p:txBody>
          <a:bodyPr wrap="square" rtlCol="0">
            <a:spAutoFit/>
          </a:bodyPr>
          <a:lstStyle/>
          <a:p>
            <a:pPr algn="ctr"/>
            <a:r>
              <a:rPr lang="en-US" sz="4000" dirty="0">
                <a:solidFill>
                  <a:srgbClr val="FFFFFF"/>
                </a:solidFill>
                <a:latin typeface="Arial (Headings)"/>
                <a:cs typeface="Arial" panose="020B0604020202020204" pitchFamily="34" charset="0"/>
              </a:rPr>
              <a:t>Lightning Round</a:t>
            </a:r>
          </a:p>
          <a:p>
            <a:pPr algn="ctr"/>
            <a:r>
              <a:rPr lang="en-US" sz="2800" dirty="0">
                <a:solidFill>
                  <a:srgbClr val="FFFFFF"/>
                </a:solidFill>
                <a:latin typeface="Arial (Headings)"/>
                <a:cs typeface="Arial" panose="020B0604020202020204" pitchFamily="34" charset="0"/>
              </a:rPr>
              <a:t>Three ideas you can implement tomorrow</a:t>
            </a:r>
          </a:p>
        </p:txBody>
      </p:sp>
    </p:spTree>
    <p:extLst>
      <p:ext uri="{BB962C8B-B14F-4D97-AF65-F5344CB8AC3E}">
        <p14:creationId xmlns:p14="http://schemas.microsoft.com/office/powerpoint/2010/main" val="1251984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747" y="0"/>
            <a:ext cx="7886700" cy="1325563"/>
          </a:xfrm>
        </p:spPr>
        <p:txBody>
          <a:bodyPr/>
          <a:lstStyle/>
          <a:p>
            <a:r>
              <a:rPr lang="en-US" dirty="0"/>
              <a:t>Today’s agenda</a:t>
            </a:r>
          </a:p>
        </p:txBody>
      </p:sp>
      <p:sp>
        <p:nvSpPr>
          <p:cNvPr id="3" name="Content Placeholder 2"/>
          <p:cNvSpPr>
            <a:spLocks noGrp="1"/>
          </p:cNvSpPr>
          <p:nvPr>
            <p:ph idx="1"/>
          </p:nvPr>
        </p:nvSpPr>
        <p:spPr>
          <a:xfrm>
            <a:off x="346841" y="1150882"/>
            <a:ext cx="8797159" cy="4657397"/>
          </a:xfrm>
        </p:spPr>
        <p:txBody>
          <a:bodyPr>
            <a:noAutofit/>
          </a:bodyPr>
          <a:lstStyle/>
          <a:p>
            <a:pPr marL="0" indent="0">
              <a:buNone/>
            </a:pPr>
            <a:r>
              <a:rPr lang="en-US" sz="2000" b="1" dirty="0"/>
              <a:t>ENERGY STAR Update</a:t>
            </a:r>
            <a:r>
              <a:rPr lang="en-US" sz="2000" dirty="0"/>
              <a:t> </a:t>
            </a:r>
          </a:p>
          <a:p>
            <a:pPr marL="0" indent="0">
              <a:buNone/>
            </a:pPr>
            <a:r>
              <a:rPr lang="en-US" sz="2000" b="1" dirty="0"/>
              <a:t>Lightning Round: 3 Ideas You Can Implement Tomorrow </a:t>
            </a:r>
            <a:endParaRPr lang="en-US" sz="2000" dirty="0"/>
          </a:p>
          <a:p>
            <a:pPr>
              <a:spcBef>
                <a:spcPts val="0"/>
              </a:spcBef>
            </a:pPr>
            <a:r>
              <a:rPr lang="en-US" sz="1800" i="1" dirty="0"/>
              <a:t>Eco-Treasure Hunts:</a:t>
            </a:r>
            <a:r>
              <a:rPr lang="en-US" sz="1800" dirty="0"/>
              <a:t> Staples, Inc.</a:t>
            </a:r>
          </a:p>
          <a:p>
            <a:pPr>
              <a:spcBef>
                <a:spcPts val="0"/>
              </a:spcBef>
            </a:pPr>
            <a:r>
              <a:rPr lang="en-US" sz="1800" i="1" dirty="0"/>
              <a:t>ENERGY STAR messaging</a:t>
            </a:r>
            <a:r>
              <a:rPr lang="en-US" sz="1800" dirty="0"/>
              <a:t>: Gresham-Barlow School District </a:t>
            </a:r>
          </a:p>
          <a:p>
            <a:pPr>
              <a:spcBef>
                <a:spcPts val="0"/>
              </a:spcBef>
            </a:pPr>
            <a:r>
              <a:rPr lang="en-US" sz="1800" i="1" dirty="0"/>
              <a:t>Industrial Showcase: </a:t>
            </a:r>
            <a:r>
              <a:rPr lang="en-US" sz="1800" dirty="0" err="1"/>
              <a:t>CalPortland</a:t>
            </a:r>
            <a:r>
              <a:rPr lang="en-US" sz="1800" dirty="0"/>
              <a:t> Company</a:t>
            </a:r>
          </a:p>
          <a:p>
            <a:pPr marL="0" indent="0">
              <a:buNone/>
            </a:pPr>
            <a:r>
              <a:rPr lang="en-US" sz="2000" b="1" dirty="0"/>
              <a:t>Polling &amp; Discussion: The Future of Energy Management for High-Performing Portfolios   </a:t>
            </a:r>
            <a:endParaRPr lang="en-US" sz="2000" dirty="0"/>
          </a:p>
          <a:p>
            <a:pPr>
              <a:spcBef>
                <a:spcPts val="0"/>
              </a:spcBef>
            </a:pPr>
            <a:r>
              <a:rPr lang="en-US" sz="1800" i="1" dirty="0"/>
              <a:t>Introduction by Target Corporation</a:t>
            </a:r>
            <a:endParaRPr lang="en-US" sz="1800" dirty="0"/>
          </a:p>
          <a:p>
            <a:pPr marL="0" indent="0">
              <a:buNone/>
            </a:pPr>
            <a:r>
              <a:rPr lang="en-US" sz="2000" b="1" dirty="0"/>
              <a:t>Lightning Round: 3 More Ideas You Can Implement Tomorrow </a:t>
            </a:r>
            <a:endParaRPr lang="en-US" sz="2000" dirty="0"/>
          </a:p>
          <a:p>
            <a:pPr lvl="0">
              <a:spcBef>
                <a:spcPts val="0"/>
              </a:spcBef>
            </a:pPr>
            <a:r>
              <a:rPr lang="en-US" sz="1800" i="1" dirty="0" err="1"/>
              <a:t>ForeverGreen</a:t>
            </a:r>
            <a:r>
              <a:rPr lang="en-US" sz="1800" i="1" dirty="0"/>
              <a:t> tenant program</a:t>
            </a:r>
            <a:r>
              <a:rPr lang="en-US" sz="1800" dirty="0"/>
              <a:t>: </a:t>
            </a:r>
            <a:r>
              <a:rPr lang="en-US" sz="1800" dirty="0" err="1"/>
              <a:t>Bentall</a:t>
            </a:r>
            <a:r>
              <a:rPr lang="en-US" sz="1800" dirty="0"/>
              <a:t> Kennedy </a:t>
            </a:r>
          </a:p>
          <a:p>
            <a:pPr lvl="0">
              <a:spcBef>
                <a:spcPts val="0"/>
              </a:spcBef>
            </a:pPr>
            <a:r>
              <a:rPr lang="en-US" sz="1800" i="1" dirty="0"/>
              <a:t>Chase the custodian:</a:t>
            </a:r>
            <a:r>
              <a:rPr lang="en-US" sz="1800" dirty="0"/>
              <a:t> Virginia Beach City Public Schools</a:t>
            </a:r>
          </a:p>
          <a:p>
            <a:pPr lvl="0">
              <a:spcBef>
                <a:spcPts val="0"/>
              </a:spcBef>
            </a:pPr>
            <a:r>
              <a:rPr lang="en-US" sz="1800" i="1" dirty="0"/>
              <a:t>Pro bono verification</a:t>
            </a:r>
            <a:r>
              <a:rPr lang="en-US" sz="1800" dirty="0"/>
              <a:t>: Goby Inc.</a:t>
            </a:r>
          </a:p>
          <a:p>
            <a:pPr marL="0" indent="0">
              <a:buNone/>
            </a:pPr>
            <a:r>
              <a:rPr lang="en-US" sz="2000" b="1" dirty="0"/>
              <a:t>Polling &amp; Discussion: Communicating Data to Spur Improvement</a:t>
            </a:r>
            <a:endParaRPr lang="en-US" sz="2000" dirty="0"/>
          </a:p>
          <a:p>
            <a:pPr>
              <a:spcBef>
                <a:spcPts val="0"/>
              </a:spcBef>
            </a:pPr>
            <a:r>
              <a:rPr lang="en-US" sz="1800" i="1" dirty="0"/>
              <a:t>Introduction by City of Seattle</a:t>
            </a:r>
          </a:p>
          <a:p>
            <a:pPr marL="0" indent="0">
              <a:buNone/>
            </a:pPr>
            <a:r>
              <a:rPr lang="en-US" sz="2000" b="1" dirty="0"/>
              <a:t>Wrap-up and Digital Poster Session with AEM Interns </a:t>
            </a:r>
            <a:endParaRPr lang="en-US" sz="2000" dirty="0"/>
          </a:p>
          <a:p>
            <a:endParaRPr lang="en-US" dirty="0"/>
          </a:p>
        </p:txBody>
      </p:sp>
    </p:spTree>
    <p:extLst>
      <p:ext uri="{BB962C8B-B14F-4D97-AF65-F5344CB8AC3E}">
        <p14:creationId xmlns:p14="http://schemas.microsoft.com/office/powerpoint/2010/main" val="49105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bwMode="auto">
          <a:xfrm>
            <a:off x="0" y="4114800"/>
            <a:ext cx="9144000" cy="990600"/>
          </a:xfrm>
          <a:prstGeom prst="rect">
            <a:avLst/>
          </a:prstGeom>
          <a:solidFill>
            <a:schemeClr val="bg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chemeClr val="tx1"/>
              </a:solidFill>
              <a:effectLst/>
              <a:uLnTx/>
              <a:uFillTx/>
              <a:latin typeface="Arial" charset="0"/>
            </a:endParaRPr>
          </a:p>
        </p:txBody>
      </p:sp>
      <p:sp>
        <p:nvSpPr>
          <p:cNvPr id="8" name="TextBox 7"/>
          <p:cNvSpPr txBox="1"/>
          <p:nvPr/>
        </p:nvSpPr>
        <p:spPr>
          <a:xfrm>
            <a:off x="0" y="4343400"/>
            <a:ext cx="9144000"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0000"/>
                </a:solidFill>
                <a:effectLst/>
                <a:uLnTx/>
                <a:uFillTx/>
              </a:rPr>
              <a:t>Staples Treasure Hunts Overview</a:t>
            </a:r>
          </a:p>
        </p:txBody>
      </p:sp>
      <p:sp>
        <p:nvSpPr>
          <p:cNvPr id="9" name="TextBox 8"/>
          <p:cNvSpPr txBox="1"/>
          <p:nvPr/>
        </p:nvSpPr>
        <p:spPr>
          <a:xfrm>
            <a:off x="5105400" y="5410200"/>
            <a:ext cx="4038600"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rPr>
              <a:t>Bob Valair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rPr>
              <a:t>Director of Energy &amp; Environmental Management</a:t>
            </a:r>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53000" y="838200"/>
            <a:ext cx="3886200" cy="1110343"/>
          </a:xfrm>
          <a:prstGeom prst="rect">
            <a:avLst/>
          </a:prstGeom>
        </p:spPr>
      </p:pic>
    </p:spTree>
    <p:extLst>
      <p:ext uri="{BB962C8B-B14F-4D97-AF65-F5344CB8AC3E}">
        <p14:creationId xmlns:p14="http://schemas.microsoft.com/office/powerpoint/2010/main" val="2882558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270640" y="1346963"/>
            <a:ext cx="8758145" cy="5461677"/>
            <a:chOff x="270640" y="1346963"/>
            <a:chExt cx="8758145" cy="5461677"/>
          </a:xfrm>
        </p:grpSpPr>
        <p:pic>
          <p:nvPicPr>
            <p:cNvPr id="5" name="Picture 247" descr="map_84_opacity"/>
            <p:cNvPicPr>
              <a:picLocks noChangeAspect="1" noChangeArrowheads="1"/>
            </p:cNvPicPr>
            <p:nvPr/>
          </p:nvPicPr>
          <p:blipFill>
            <a:blip r:embed="rId2" cstate="print"/>
            <a:srcRect/>
            <a:stretch>
              <a:fillRect/>
            </a:stretch>
          </p:blipFill>
          <p:spPr bwMode="auto">
            <a:xfrm>
              <a:off x="270640" y="1346963"/>
              <a:ext cx="8758145" cy="5461677"/>
            </a:xfrm>
            <a:prstGeom prst="rect">
              <a:avLst/>
            </a:prstGeom>
            <a:noFill/>
            <a:ln w="9525">
              <a:noFill/>
              <a:miter lim="800000"/>
              <a:headEnd/>
              <a:tailEnd/>
            </a:ln>
          </p:spPr>
        </p:pic>
        <p:grpSp>
          <p:nvGrpSpPr>
            <p:cNvPr id="3" name="Group 258"/>
            <p:cNvGrpSpPr>
              <a:grpSpLocks/>
            </p:cNvGrpSpPr>
            <p:nvPr/>
          </p:nvGrpSpPr>
          <p:grpSpPr bwMode="auto">
            <a:xfrm>
              <a:off x="6565900" y="1400855"/>
              <a:ext cx="1976438" cy="914400"/>
              <a:chOff x="4136" y="1924"/>
              <a:chExt cx="1245" cy="576"/>
            </a:xfrm>
          </p:grpSpPr>
          <p:sp>
            <p:nvSpPr>
              <p:cNvPr id="29" name="Rektangel 73"/>
              <p:cNvSpPr>
                <a:spLocks noChangeArrowheads="1"/>
              </p:cNvSpPr>
              <p:nvPr/>
            </p:nvSpPr>
            <p:spPr bwMode="auto">
              <a:xfrm>
                <a:off x="4136" y="1924"/>
                <a:ext cx="1245" cy="576"/>
              </a:xfrm>
              <a:prstGeom prst="rect">
                <a:avLst/>
              </a:prstGeom>
              <a:gradFill rotWithShape="1">
                <a:gsLst>
                  <a:gs pos="0">
                    <a:srgbClr val="002F47">
                      <a:alpha val="86000"/>
                    </a:srgbClr>
                  </a:gs>
                  <a:gs pos="50000">
                    <a:srgbClr val="006699">
                      <a:alpha val="92000"/>
                    </a:srgbClr>
                  </a:gs>
                  <a:gs pos="100000">
                    <a:srgbClr val="002F47">
                      <a:alpha val="86000"/>
                    </a:srgbClr>
                  </a:gs>
                </a:gsLst>
                <a:lin ang="5400000" scaled="1"/>
              </a:gradFill>
              <a:ln w="3175">
                <a:solidFill>
                  <a:srgbClr val="0099FF"/>
                </a:solidFill>
                <a:miter lim="800000"/>
                <a:headEnd/>
                <a:tailEnd/>
              </a:ln>
              <a:effectLst>
                <a:outerShdw dist="38100" dir="2700000" algn="tl" rotWithShape="0">
                  <a:srgbClr val="808080">
                    <a:alpha val="39998"/>
                  </a:srgbClr>
                </a:outerShdw>
              </a:effectLst>
            </p:spPr>
            <p:txBody>
              <a:bodyPr anchor="ctr"/>
              <a:lstStyle/>
              <a:p>
                <a:pPr marL="0" marR="0" lvl="0" indent="-342900" defTabSz="457200" eaLnBrk="1" fontAlgn="auto" latinLnBrk="0" hangingPunct="1">
                  <a:lnSpc>
                    <a:spcPct val="100000"/>
                  </a:lnSpc>
                  <a:spcBef>
                    <a:spcPts val="0"/>
                  </a:spcBef>
                  <a:spcAft>
                    <a:spcPts val="0"/>
                  </a:spcAft>
                  <a:buClrTx/>
                  <a:buSzTx/>
                  <a:buFont typeface="Calibri" pitchFamily="34" charset="0"/>
                  <a:buAutoNum type="arabicPeriod"/>
                  <a:tabLst/>
                  <a:defRPr/>
                </a:pPr>
                <a:endParaRPr kumimoji="0" lang="en-US" sz="1800" b="0" i="0" u="none" strike="noStrike" kern="0" cap="none" spc="0" normalizeH="0" baseline="0" noProof="0" dirty="0">
                  <a:ln>
                    <a:noFill/>
                  </a:ln>
                  <a:solidFill>
                    <a:srgbClr val="FFFFFF"/>
                  </a:solidFill>
                  <a:effectLst/>
                  <a:uLnTx/>
                  <a:uFillTx/>
                  <a:latin typeface="Calibri" pitchFamily="34" charset="0"/>
                  <a:ea typeface="ＭＳ Ｐゴシック" pitchFamily="-108" charset="-128"/>
                </a:endParaRPr>
              </a:p>
            </p:txBody>
          </p:sp>
          <p:sp>
            <p:nvSpPr>
              <p:cNvPr id="30" name="Tekstboks 150"/>
              <p:cNvSpPr txBox="1">
                <a:spLocks noChangeArrowheads="1"/>
              </p:cNvSpPr>
              <p:nvPr/>
            </p:nvSpPr>
            <p:spPr bwMode="auto">
              <a:xfrm>
                <a:off x="4213" y="2057"/>
                <a:ext cx="1083" cy="250"/>
              </a:xfrm>
              <a:prstGeom prst="rect">
                <a:avLst/>
              </a:prstGeom>
              <a:noFill/>
              <a:ln w="9525">
                <a:noFill/>
                <a:miter lim="800000"/>
                <a:headEnd/>
                <a:tailEnd/>
              </a:ln>
            </p:spPr>
            <p:txBody>
              <a:bodyP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da-DK" sz="2000" b="1" i="0" u="none" strike="noStrike" kern="0" cap="none" spc="0" normalizeH="0" baseline="0" noProof="0" dirty="0">
                    <a:ln>
                      <a:noFill/>
                    </a:ln>
                    <a:solidFill>
                      <a:schemeClr val="bg1"/>
                    </a:solidFill>
                    <a:effectLst/>
                    <a:uLnTx/>
                    <a:uFillTx/>
                    <a:ea typeface="ＭＳ Ｐゴシック" pitchFamily="-108" charset="-128"/>
                  </a:rPr>
                  <a:t>$26 Billion</a:t>
                </a:r>
              </a:p>
            </p:txBody>
          </p:sp>
        </p:grpSp>
        <p:grpSp>
          <p:nvGrpSpPr>
            <p:cNvPr id="4" name="Group 248"/>
            <p:cNvGrpSpPr>
              <a:grpSpLocks/>
            </p:cNvGrpSpPr>
            <p:nvPr/>
          </p:nvGrpSpPr>
          <p:grpSpPr bwMode="auto">
            <a:xfrm>
              <a:off x="666750" y="1400855"/>
              <a:ext cx="1976438" cy="914400"/>
              <a:chOff x="329" y="1952"/>
              <a:chExt cx="1245" cy="576"/>
            </a:xfrm>
          </p:grpSpPr>
          <p:sp>
            <p:nvSpPr>
              <p:cNvPr id="27" name="Rektangel 73"/>
              <p:cNvSpPr>
                <a:spLocks noChangeArrowheads="1"/>
              </p:cNvSpPr>
              <p:nvPr/>
            </p:nvSpPr>
            <p:spPr bwMode="auto">
              <a:xfrm>
                <a:off x="329" y="1952"/>
                <a:ext cx="1245" cy="576"/>
              </a:xfrm>
              <a:prstGeom prst="rect">
                <a:avLst/>
              </a:prstGeom>
              <a:gradFill rotWithShape="1">
                <a:gsLst>
                  <a:gs pos="0">
                    <a:srgbClr val="002F47">
                      <a:alpha val="86000"/>
                    </a:srgbClr>
                  </a:gs>
                  <a:gs pos="50000">
                    <a:srgbClr val="006699">
                      <a:alpha val="92000"/>
                    </a:srgbClr>
                  </a:gs>
                  <a:gs pos="100000">
                    <a:srgbClr val="002F47">
                      <a:alpha val="86000"/>
                    </a:srgbClr>
                  </a:gs>
                </a:gsLst>
                <a:lin ang="5400000" scaled="1"/>
              </a:gradFill>
              <a:ln w="3175">
                <a:solidFill>
                  <a:srgbClr val="0099FF"/>
                </a:solidFill>
                <a:miter lim="800000"/>
                <a:headEnd/>
                <a:tailEnd/>
              </a:ln>
              <a:effectLst>
                <a:outerShdw dist="38100" dir="2700000" algn="tl" rotWithShape="0">
                  <a:srgbClr val="808080">
                    <a:alpha val="39998"/>
                  </a:srgbClr>
                </a:outerShdw>
              </a:effectLst>
            </p:spPr>
            <p:txBody>
              <a:bodyPr anchor="ctr"/>
              <a:lstStyle/>
              <a:p>
                <a:pPr marL="0" marR="0" lvl="0" indent="-342900" defTabSz="457200" eaLnBrk="1" fontAlgn="auto" latinLnBrk="0" hangingPunct="1">
                  <a:lnSpc>
                    <a:spcPct val="100000"/>
                  </a:lnSpc>
                  <a:spcBef>
                    <a:spcPts val="0"/>
                  </a:spcBef>
                  <a:spcAft>
                    <a:spcPts val="0"/>
                  </a:spcAft>
                  <a:buClrTx/>
                  <a:buSzTx/>
                  <a:buFont typeface="Calibri" pitchFamily="34" charset="0"/>
                  <a:buAutoNum type="arabicPeriod"/>
                  <a:tabLst/>
                  <a:defRPr/>
                </a:pPr>
                <a:endParaRPr kumimoji="0" lang="en-US" sz="1800" b="0" i="0" u="none" strike="noStrike" kern="0" cap="none" spc="0" normalizeH="0" baseline="0" noProof="0" dirty="0">
                  <a:ln>
                    <a:noFill/>
                  </a:ln>
                  <a:solidFill>
                    <a:srgbClr val="FFFFFF"/>
                  </a:solidFill>
                  <a:effectLst/>
                  <a:uLnTx/>
                  <a:uFillTx/>
                  <a:latin typeface="Calibri" pitchFamily="34" charset="0"/>
                  <a:ea typeface="ＭＳ Ｐゴシック" pitchFamily="-108" charset="-128"/>
                </a:endParaRPr>
              </a:p>
            </p:txBody>
          </p:sp>
          <p:sp>
            <p:nvSpPr>
              <p:cNvPr id="28" name="Tekstboks 147"/>
              <p:cNvSpPr txBox="1">
                <a:spLocks noChangeArrowheads="1"/>
              </p:cNvSpPr>
              <p:nvPr/>
            </p:nvSpPr>
            <p:spPr bwMode="auto">
              <a:xfrm>
                <a:off x="387" y="2114"/>
                <a:ext cx="1131" cy="250"/>
              </a:xfrm>
              <a:prstGeom prst="rect">
                <a:avLst/>
              </a:prstGeom>
              <a:noFill/>
              <a:ln w="9525">
                <a:noFill/>
                <a:miter lim="800000"/>
                <a:headEnd/>
                <a:tailEnd/>
              </a:ln>
            </p:spPr>
            <p:txBody>
              <a:bodyP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da-DK" sz="2000" b="1" i="0" u="none" strike="noStrike" kern="0" cap="none" spc="0" normalizeH="0" baseline="0" noProof="0" dirty="0">
                    <a:ln>
                      <a:noFill/>
                    </a:ln>
                    <a:solidFill>
                      <a:schemeClr val="bg1"/>
                    </a:solidFill>
                    <a:effectLst/>
                    <a:uLnTx/>
                    <a:uFillTx/>
                    <a:ea typeface="ＭＳ Ｐゴシック" pitchFamily="-108" charset="-128"/>
                  </a:rPr>
                  <a:t>26 Countries</a:t>
                </a:r>
              </a:p>
            </p:txBody>
          </p:sp>
        </p:grpSp>
        <p:grpSp>
          <p:nvGrpSpPr>
            <p:cNvPr id="6" name="Group 251"/>
            <p:cNvGrpSpPr>
              <a:grpSpLocks/>
            </p:cNvGrpSpPr>
            <p:nvPr/>
          </p:nvGrpSpPr>
          <p:grpSpPr bwMode="auto">
            <a:xfrm>
              <a:off x="465138" y="4792663"/>
              <a:ext cx="1997075" cy="1071562"/>
              <a:chOff x="329" y="2982"/>
              <a:chExt cx="1258" cy="675"/>
            </a:xfrm>
          </p:grpSpPr>
          <p:sp>
            <p:nvSpPr>
              <p:cNvPr id="25" name="Rektangel 52"/>
              <p:cNvSpPr>
                <a:spLocks noChangeArrowheads="1"/>
              </p:cNvSpPr>
              <p:nvPr/>
            </p:nvSpPr>
            <p:spPr bwMode="auto">
              <a:xfrm>
                <a:off x="329" y="2982"/>
                <a:ext cx="1258" cy="675"/>
              </a:xfrm>
              <a:prstGeom prst="rect">
                <a:avLst/>
              </a:prstGeom>
              <a:gradFill rotWithShape="1">
                <a:gsLst>
                  <a:gs pos="0">
                    <a:srgbClr val="E6E6E6"/>
                  </a:gs>
                  <a:gs pos="100000">
                    <a:srgbClr val="F3F3F3"/>
                  </a:gs>
                </a:gsLst>
                <a:lin ang="16200000"/>
              </a:gradFill>
              <a:ln w="9525">
                <a:solidFill>
                  <a:srgbClr val="D9D9D9"/>
                </a:solidFill>
                <a:miter lim="800000"/>
                <a:headEnd/>
                <a:tailEnd/>
              </a:ln>
              <a:effectLst>
                <a:outerShdw blurRad="63500" dist="23000" dir="5400000" rotWithShape="0">
                  <a:srgbClr val="000000">
                    <a:alpha val="34999"/>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itchFamily="34" charset="0"/>
                  <a:ea typeface="ＭＳ Ｐゴシック" pitchFamily="-108" charset="-128"/>
                </a:endParaRPr>
              </a:p>
            </p:txBody>
          </p:sp>
          <p:sp>
            <p:nvSpPr>
              <p:cNvPr id="26" name="Tekstboks 149"/>
              <p:cNvSpPr txBox="1">
                <a:spLocks noChangeArrowheads="1"/>
              </p:cNvSpPr>
              <p:nvPr/>
            </p:nvSpPr>
            <p:spPr bwMode="auto">
              <a:xfrm>
                <a:off x="410" y="3212"/>
                <a:ext cx="1160" cy="250"/>
              </a:xfrm>
              <a:prstGeom prst="rect">
                <a:avLst/>
              </a:prstGeom>
              <a:noFill/>
              <a:ln w="9525">
                <a:noFill/>
                <a:miter lim="800000"/>
                <a:headEnd/>
                <a:tailEnd/>
              </a:ln>
            </p:spPr>
            <p:txBody>
              <a:bodyP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da-DK" sz="2000" b="1" i="0" u="none" strike="noStrike" kern="0" cap="none" spc="0" normalizeH="0" baseline="0" noProof="0">
                    <a:ln>
                      <a:noFill/>
                    </a:ln>
                    <a:solidFill>
                      <a:srgbClr val="006699"/>
                    </a:solidFill>
                    <a:effectLst/>
                    <a:uLnTx/>
                    <a:uFillTx/>
                    <a:ea typeface="ＭＳ Ｐゴシック" pitchFamily="-108" charset="-128"/>
                  </a:rPr>
                  <a:t>5 Continents</a:t>
                </a:r>
              </a:p>
            </p:txBody>
          </p:sp>
        </p:grpSp>
        <p:grpSp>
          <p:nvGrpSpPr>
            <p:cNvPr id="7" name="Group 257"/>
            <p:cNvGrpSpPr>
              <a:grpSpLocks/>
            </p:cNvGrpSpPr>
            <p:nvPr/>
          </p:nvGrpSpPr>
          <p:grpSpPr bwMode="auto">
            <a:xfrm>
              <a:off x="3424238" y="1493838"/>
              <a:ext cx="1997075" cy="1087437"/>
              <a:chOff x="2526" y="239"/>
              <a:chExt cx="1258" cy="685"/>
            </a:xfrm>
          </p:grpSpPr>
          <p:sp>
            <p:nvSpPr>
              <p:cNvPr id="23" name="Rektangel 52"/>
              <p:cNvSpPr>
                <a:spLocks noChangeArrowheads="1"/>
              </p:cNvSpPr>
              <p:nvPr/>
            </p:nvSpPr>
            <p:spPr bwMode="auto">
              <a:xfrm>
                <a:off x="2526" y="239"/>
                <a:ext cx="1258" cy="675"/>
              </a:xfrm>
              <a:prstGeom prst="rect">
                <a:avLst/>
              </a:prstGeom>
              <a:gradFill rotWithShape="1">
                <a:gsLst>
                  <a:gs pos="0">
                    <a:srgbClr val="E6E6E6"/>
                  </a:gs>
                  <a:gs pos="100000">
                    <a:srgbClr val="F3F3F3"/>
                  </a:gs>
                </a:gsLst>
                <a:lin ang="16200000"/>
              </a:gradFill>
              <a:ln w="9525">
                <a:solidFill>
                  <a:srgbClr val="D9D9D9"/>
                </a:solidFill>
                <a:miter lim="800000"/>
                <a:headEnd/>
                <a:tailEnd/>
              </a:ln>
              <a:effectLst>
                <a:outerShdw blurRad="63500" dist="23000" dir="5400000" rotWithShape="0">
                  <a:srgbClr val="000000">
                    <a:alpha val="34999"/>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itchFamily="34" charset="0"/>
                  <a:ea typeface="ＭＳ Ｐゴシック" pitchFamily="-108" charset="-128"/>
                </a:endParaRPr>
              </a:p>
            </p:txBody>
          </p:sp>
          <p:sp>
            <p:nvSpPr>
              <p:cNvPr id="24" name="Tekstboks 146"/>
              <p:cNvSpPr txBox="1">
                <a:spLocks noChangeArrowheads="1"/>
              </p:cNvSpPr>
              <p:nvPr/>
            </p:nvSpPr>
            <p:spPr bwMode="auto">
              <a:xfrm>
                <a:off x="2556" y="290"/>
                <a:ext cx="1151" cy="634"/>
              </a:xfrm>
              <a:prstGeom prst="rect">
                <a:avLst/>
              </a:prstGeom>
              <a:noFill/>
              <a:ln w="9525">
                <a:noFill/>
                <a:miter lim="800000"/>
                <a:headEnd/>
                <a:tailEnd/>
              </a:ln>
            </p:spPr>
            <p:txBody>
              <a:bodyP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da-DK" sz="2000" b="1" i="0" u="none" strike="noStrike" kern="0" cap="none" spc="0" normalizeH="0" baseline="0" noProof="0">
                    <a:ln>
                      <a:noFill/>
                    </a:ln>
                    <a:solidFill>
                      <a:srgbClr val="006699"/>
                    </a:solidFill>
                    <a:effectLst/>
                    <a:uLnTx/>
                    <a:uFillTx/>
                    <a:ea typeface="ＭＳ Ｐゴシック" pitchFamily="-108" charset="-128"/>
                  </a:rPr>
                  <a:t>World ’s Largest Office Supply</a:t>
                </a:r>
                <a:r>
                  <a:rPr kumimoji="0" lang="da-DK" sz="2000" b="0" i="0" u="none" strike="noStrike" kern="0" cap="none" spc="0" normalizeH="0" baseline="0" noProof="0">
                    <a:ln>
                      <a:noFill/>
                    </a:ln>
                    <a:solidFill>
                      <a:schemeClr val="bg1"/>
                    </a:solidFill>
                    <a:effectLst/>
                    <a:uLnTx/>
                    <a:uFillTx/>
                    <a:ea typeface="ＭＳ Ｐゴシック" pitchFamily="-108" charset="-128"/>
                  </a:rPr>
                  <a:t> </a:t>
                </a:r>
              </a:p>
            </p:txBody>
          </p:sp>
        </p:grpSp>
        <p:grpSp>
          <p:nvGrpSpPr>
            <p:cNvPr id="8" name="Group 261"/>
            <p:cNvGrpSpPr>
              <a:grpSpLocks/>
            </p:cNvGrpSpPr>
            <p:nvPr/>
          </p:nvGrpSpPr>
          <p:grpSpPr bwMode="auto">
            <a:xfrm>
              <a:off x="6783388" y="3984625"/>
              <a:ext cx="1997075" cy="1071563"/>
              <a:chOff x="4127" y="2748"/>
              <a:chExt cx="1258" cy="675"/>
            </a:xfrm>
          </p:grpSpPr>
          <p:sp>
            <p:nvSpPr>
              <p:cNvPr id="21" name="Rektangel 52"/>
              <p:cNvSpPr>
                <a:spLocks noChangeArrowheads="1"/>
              </p:cNvSpPr>
              <p:nvPr/>
            </p:nvSpPr>
            <p:spPr bwMode="auto">
              <a:xfrm>
                <a:off x="4127" y="2748"/>
                <a:ext cx="1258" cy="675"/>
              </a:xfrm>
              <a:prstGeom prst="rect">
                <a:avLst/>
              </a:prstGeom>
              <a:gradFill rotWithShape="1">
                <a:gsLst>
                  <a:gs pos="0">
                    <a:srgbClr val="E6E6E6"/>
                  </a:gs>
                  <a:gs pos="100000">
                    <a:srgbClr val="F3F3F3"/>
                  </a:gs>
                </a:gsLst>
                <a:lin ang="16200000"/>
              </a:gradFill>
              <a:ln w="9525">
                <a:solidFill>
                  <a:srgbClr val="D9D9D9"/>
                </a:solidFill>
                <a:miter lim="800000"/>
                <a:headEnd/>
                <a:tailEnd/>
              </a:ln>
              <a:effectLst>
                <a:outerShdw blurRad="63500" dist="23000" dir="5400000" rotWithShape="0">
                  <a:srgbClr val="000000">
                    <a:alpha val="34999"/>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itchFamily="34" charset="0"/>
                  <a:ea typeface="ＭＳ Ｐゴシック" pitchFamily="-108" charset="-128"/>
                </a:endParaRPr>
              </a:p>
            </p:txBody>
          </p:sp>
          <p:sp>
            <p:nvSpPr>
              <p:cNvPr id="22" name="Tekstboks 153"/>
              <p:cNvSpPr txBox="1">
                <a:spLocks noChangeArrowheads="1"/>
              </p:cNvSpPr>
              <p:nvPr/>
            </p:nvSpPr>
            <p:spPr bwMode="auto">
              <a:xfrm>
                <a:off x="4200" y="2852"/>
                <a:ext cx="1150" cy="442"/>
              </a:xfrm>
              <a:prstGeom prst="rect">
                <a:avLst/>
              </a:prstGeom>
              <a:noFill/>
              <a:ln w="9525">
                <a:noFill/>
                <a:miter lim="800000"/>
                <a:headEnd/>
                <a:tailEnd/>
              </a:ln>
            </p:spPr>
            <p:txBody>
              <a:bodyP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da-DK" sz="2000" b="1" i="0" u="none" strike="noStrike" kern="0" cap="none" spc="0" normalizeH="0" baseline="0" noProof="0">
                    <a:ln>
                      <a:noFill/>
                    </a:ln>
                    <a:solidFill>
                      <a:srgbClr val="006699"/>
                    </a:solidFill>
                    <a:effectLst/>
                    <a:uLnTx/>
                    <a:uFillTx/>
                    <a:ea typeface="ＭＳ Ｐゴシック" pitchFamily="-108" charset="-128"/>
                  </a:rPr>
                  <a:t>First store 1986</a:t>
                </a:r>
              </a:p>
            </p:txBody>
          </p:sp>
        </p:grpSp>
        <p:grpSp>
          <p:nvGrpSpPr>
            <p:cNvPr id="9" name="Group 264"/>
            <p:cNvGrpSpPr>
              <a:grpSpLocks/>
            </p:cNvGrpSpPr>
            <p:nvPr/>
          </p:nvGrpSpPr>
          <p:grpSpPr bwMode="auto">
            <a:xfrm>
              <a:off x="4256088" y="4933950"/>
              <a:ext cx="1997075" cy="1071563"/>
              <a:chOff x="2195" y="3382"/>
              <a:chExt cx="1258" cy="675"/>
            </a:xfrm>
          </p:grpSpPr>
          <p:sp>
            <p:nvSpPr>
              <p:cNvPr id="19" name="Rektangel 52"/>
              <p:cNvSpPr>
                <a:spLocks noChangeArrowheads="1"/>
              </p:cNvSpPr>
              <p:nvPr/>
            </p:nvSpPr>
            <p:spPr bwMode="auto">
              <a:xfrm>
                <a:off x="2195" y="3382"/>
                <a:ext cx="1258" cy="675"/>
              </a:xfrm>
              <a:prstGeom prst="rect">
                <a:avLst/>
              </a:prstGeom>
              <a:gradFill rotWithShape="1">
                <a:gsLst>
                  <a:gs pos="0">
                    <a:srgbClr val="003366"/>
                  </a:gs>
                  <a:gs pos="50000">
                    <a:srgbClr val="336699"/>
                  </a:gs>
                  <a:gs pos="100000">
                    <a:srgbClr val="003366"/>
                  </a:gs>
                </a:gsLst>
                <a:lin ang="5400000" scaled="1"/>
              </a:gradFill>
              <a:ln w="9525">
                <a:solidFill>
                  <a:srgbClr val="D9D9D9"/>
                </a:solidFill>
                <a:miter lim="800000"/>
                <a:headEnd/>
                <a:tailEnd/>
              </a:ln>
              <a:effectLst>
                <a:outerShdw dist="23000" dir="5400000" rotWithShape="0">
                  <a:srgbClr val="808080">
                    <a:alpha val="34998"/>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itchFamily="34" charset="0"/>
                  <a:ea typeface="ＭＳ Ｐゴシック" pitchFamily="-108" charset="-128"/>
                </a:endParaRPr>
              </a:p>
            </p:txBody>
          </p:sp>
          <p:sp>
            <p:nvSpPr>
              <p:cNvPr id="20" name="Tekstboks 151"/>
              <p:cNvSpPr txBox="1">
                <a:spLocks noChangeArrowheads="1"/>
              </p:cNvSpPr>
              <p:nvPr/>
            </p:nvSpPr>
            <p:spPr bwMode="auto">
              <a:xfrm>
                <a:off x="2247" y="3496"/>
                <a:ext cx="1141" cy="442"/>
              </a:xfrm>
              <a:prstGeom prst="rect">
                <a:avLst/>
              </a:prstGeom>
              <a:noFill/>
              <a:ln w="9525">
                <a:noFill/>
                <a:miter lim="800000"/>
                <a:headEnd/>
                <a:tailEnd/>
              </a:ln>
            </p:spPr>
            <p:txBody>
              <a:bodyP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da-DK" sz="2000" b="1" i="0" u="none" strike="noStrike" kern="0" cap="none" spc="0" normalizeH="0" baseline="0" noProof="0" dirty="0">
                    <a:ln>
                      <a:noFill/>
                    </a:ln>
                    <a:solidFill>
                      <a:schemeClr val="bg1"/>
                    </a:solidFill>
                    <a:effectLst/>
                    <a:uLnTx/>
                    <a:uFillTx/>
                    <a:ea typeface="ＭＳ Ｐゴシック" pitchFamily="-108" charset="-128"/>
                  </a:rPr>
                  <a:t>88,000 Employees</a:t>
                </a:r>
              </a:p>
            </p:txBody>
          </p:sp>
        </p:grpSp>
        <p:pic>
          <p:nvPicPr>
            <p:cNvPr id="12" name="Picture 254" descr="staples_log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46363" y="3328988"/>
              <a:ext cx="2128837" cy="1019175"/>
            </a:xfrm>
            <a:prstGeom prst="rect">
              <a:avLst/>
            </a:prstGeom>
            <a:noFill/>
            <a:ln w="9525">
              <a:noFill/>
              <a:miter lim="800000"/>
              <a:headEnd/>
              <a:tailEnd/>
            </a:ln>
          </p:spPr>
        </p:pic>
        <p:sp>
          <p:nvSpPr>
            <p:cNvPr id="13" name="Line 289"/>
            <p:cNvSpPr>
              <a:spLocks noChangeShapeType="1"/>
            </p:cNvSpPr>
            <p:nvPr/>
          </p:nvSpPr>
          <p:spPr bwMode="auto">
            <a:xfrm>
              <a:off x="1625600" y="2206625"/>
              <a:ext cx="1060450" cy="1349375"/>
            </a:xfrm>
            <a:prstGeom prst="line">
              <a:avLst/>
            </a:prstGeom>
            <a:noFill/>
            <a:ln w="19050">
              <a:solidFill>
                <a:srgbClr val="003366"/>
              </a:solidFill>
              <a:prstDash val="dash"/>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4" name="Line 290"/>
            <p:cNvSpPr>
              <a:spLocks noChangeShapeType="1"/>
            </p:cNvSpPr>
            <p:nvPr/>
          </p:nvSpPr>
          <p:spPr bwMode="auto">
            <a:xfrm rot="-264609">
              <a:off x="4648200" y="4024313"/>
              <a:ext cx="2076450" cy="544512"/>
            </a:xfrm>
            <a:prstGeom prst="line">
              <a:avLst/>
            </a:prstGeom>
            <a:noFill/>
            <a:ln w="19050">
              <a:solidFill>
                <a:srgbClr val="003366"/>
              </a:solidFill>
              <a:prstDash val="dash"/>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5" name="Line 291"/>
            <p:cNvSpPr>
              <a:spLocks noChangeShapeType="1"/>
            </p:cNvSpPr>
            <p:nvPr/>
          </p:nvSpPr>
          <p:spPr bwMode="auto">
            <a:xfrm rot="4910950">
              <a:off x="3406775" y="2771775"/>
              <a:ext cx="787400" cy="495300"/>
            </a:xfrm>
            <a:prstGeom prst="line">
              <a:avLst/>
            </a:prstGeom>
            <a:noFill/>
            <a:ln w="19050">
              <a:solidFill>
                <a:srgbClr val="003366"/>
              </a:solidFill>
              <a:prstDash val="dash"/>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6" name="Line 292"/>
            <p:cNvSpPr>
              <a:spLocks noChangeShapeType="1"/>
            </p:cNvSpPr>
            <p:nvPr/>
          </p:nvSpPr>
          <p:spPr bwMode="auto">
            <a:xfrm rot="-264609">
              <a:off x="3811588" y="4154488"/>
              <a:ext cx="423862" cy="806450"/>
            </a:xfrm>
            <a:prstGeom prst="line">
              <a:avLst/>
            </a:prstGeom>
            <a:noFill/>
            <a:ln w="19050">
              <a:solidFill>
                <a:srgbClr val="003366"/>
              </a:solidFill>
              <a:prstDash val="dash"/>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7" name="Line 293"/>
            <p:cNvSpPr>
              <a:spLocks noChangeShapeType="1"/>
            </p:cNvSpPr>
            <p:nvPr/>
          </p:nvSpPr>
          <p:spPr bwMode="auto">
            <a:xfrm rot="-5664609">
              <a:off x="1988344" y="3926681"/>
              <a:ext cx="406400" cy="1227138"/>
            </a:xfrm>
            <a:prstGeom prst="line">
              <a:avLst/>
            </a:prstGeom>
            <a:noFill/>
            <a:ln w="19050">
              <a:solidFill>
                <a:srgbClr val="003366"/>
              </a:solidFill>
              <a:prstDash val="dash"/>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8" name="Line 294"/>
            <p:cNvSpPr>
              <a:spLocks noChangeShapeType="1"/>
            </p:cNvSpPr>
            <p:nvPr/>
          </p:nvSpPr>
          <p:spPr bwMode="auto">
            <a:xfrm rot="-5400000">
              <a:off x="4920457" y="1697831"/>
              <a:ext cx="1277938" cy="2016125"/>
            </a:xfrm>
            <a:prstGeom prst="line">
              <a:avLst/>
            </a:prstGeom>
            <a:noFill/>
            <a:ln w="19050">
              <a:solidFill>
                <a:srgbClr val="003366"/>
              </a:solidFill>
              <a:prstDash val="dash"/>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33" name="Title 32"/>
          <p:cNvSpPr>
            <a:spLocks noGrp="1"/>
          </p:cNvSpPr>
          <p:nvPr>
            <p:ph type="title"/>
          </p:nvPr>
        </p:nvSpPr>
        <p:spPr/>
        <p:txBody>
          <a:bodyPr/>
          <a:lstStyle/>
          <a:p>
            <a:r>
              <a:rPr lang="en-US" dirty="0"/>
              <a:t>Staples is a Global Company</a:t>
            </a:r>
          </a:p>
        </p:txBody>
      </p:sp>
    </p:spTree>
    <p:extLst>
      <p:ext uri="{BB962C8B-B14F-4D97-AF65-F5344CB8AC3E}">
        <p14:creationId xmlns:p14="http://schemas.microsoft.com/office/powerpoint/2010/main" val="1138137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685800" y="1905000"/>
            <a:ext cx="8229600" cy="4647426"/>
          </a:xfrm>
          <a:prstGeom prst="rect">
            <a:avLst/>
          </a:prstGeom>
        </p:spPr>
        <p:txBody>
          <a:bodyPr wrap="square">
            <a:spAutoFit/>
          </a:bodyPr>
          <a:lstStyle/>
          <a:p>
            <a:pPr marL="0" marR="0" lvl="0" indent="0" algn="l"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3B3B3F"/>
                </a:solidFill>
                <a:effectLst/>
                <a:uLnTx/>
                <a:uFillTx/>
              </a:rPr>
              <a:t>  3 Day Treasure Hunt to Identify Energy &amp; Water Savings</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3B3B3F"/>
                </a:solidFill>
                <a:effectLst/>
                <a:uLnTx/>
                <a:uFillTx/>
              </a:rPr>
              <a:t> </a:t>
            </a:r>
          </a:p>
          <a:p>
            <a:pPr marL="0" marR="0" lvl="0" indent="0" algn="l"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3B3B3F"/>
                </a:solidFill>
                <a:effectLst/>
                <a:uLnTx/>
                <a:uFillTx/>
              </a:rPr>
              <a:t>  Treasure Hunt Goals</a:t>
            </a:r>
          </a:p>
          <a:p>
            <a:pPr marL="914400" marR="0" lvl="1" indent="-457200" algn="l" defTabSz="914400" eaLnBrk="1" fontAlgn="auto" latinLnBrk="0" hangingPunct="1">
              <a:lnSpc>
                <a:spcPct val="150000"/>
              </a:lnSpc>
              <a:spcBef>
                <a:spcPts val="0"/>
              </a:spcBef>
              <a:spcAft>
                <a:spcPts val="0"/>
              </a:spcAft>
              <a:buClrTx/>
              <a:buSzTx/>
              <a:buFont typeface="+mj-lt"/>
              <a:buAutoNum type="arabicPeriod"/>
              <a:tabLst/>
              <a:defRPr/>
            </a:pPr>
            <a:r>
              <a:rPr kumimoji="0" lang="en-US" sz="1800" b="0" i="0" u="none" strike="noStrike" kern="0" cap="none" spc="0" normalizeH="0" baseline="0" noProof="0" dirty="0">
                <a:ln>
                  <a:noFill/>
                </a:ln>
                <a:solidFill>
                  <a:srgbClr val="3B3B3F"/>
                </a:solidFill>
                <a:effectLst/>
                <a:uLnTx/>
                <a:uFillTx/>
              </a:rPr>
              <a:t>  Understand the facility (function &amp; usage of utilities)</a:t>
            </a:r>
          </a:p>
          <a:p>
            <a:pPr marL="914400" marR="0" lvl="1" indent="-457200" algn="l" defTabSz="914400" eaLnBrk="1" fontAlgn="auto" latinLnBrk="0" hangingPunct="1">
              <a:lnSpc>
                <a:spcPct val="150000"/>
              </a:lnSpc>
              <a:spcBef>
                <a:spcPts val="0"/>
              </a:spcBef>
              <a:spcAft>
                <a:spcPts val="0"/>
              </a:spcAft>
              <a:buClrTx/>
              <a:buSzTx/>
              <a:buFont typeface="+mj-lt"/>
              <a:buAutoNum type="arabicPeriod"/>
              <a:tabLst/>
              <a:defRPr/>
            </a:pPr>
            <a:r>
              <a:rPr kumimoji="0" lang="en-US" sz="1800" b="0" i="0" u="none" strike="noStrike" kern="0" cap="none" spc="0" normalizeH="0" baseline="0" noProof="0" dirty="0">
                <a:ln>
                  <a:noFill/>
                </a:ln>
                <a:solidFill>
                  <a:srgbClr val="3B3B3F"/>
                </a:solidFill>
                <a:effectLst/>
                <a:uLnTx/>
                <a:uFillTx/>
              </a:rPr>
              <a:t>  Work together to find opportunities</a:t>
            </a:r>
          </a:p>
          <a:p>
            <a:pPr marL="914400" marR="0" lvl="1" indent="-457200" algn="l" defTabSz="914400" eaLnBrk="1" fontAlgn="auto" latinLnBrk="0" hangingPunct="1">
              <a:lnSpc>
                <a:spcPct val="150000"/>
              </a:lnSpc>
              <a:spcBef>
                <a:spcPts val="0"/>
              </a:spcBef>
              <a:spcAft>
                <a:spcPts val="0"/>
              </a:spcAft>
              <a:buClrTx/>
              <a:buSzTx/>
              <a:buFont typeface="+mj-lt"/>
              <a:buAutoNum type="arabicPeriod"/>
              <a:tabLst/>
              <a:defRPr/>
            </a:pPr>
            <a:r>
              <a:rPr kumimoji="0" lang="en-US" sz="1800" b="0" i="0" u="none" strike="noStrike" kern="0" cap="none" spc="0" normalizeH="0" baseline="0" noProof="0" dirty="0">
                <a:ln>
                  <a:noFill/>
                </a:ln>
                <a:solidFill>
                  <a:srgbClr val="3B3B3F"/>
                </a:solidFill>
                <a:effectLst/>
                <a:uLnTx/>
                <a:uFillTx/>
              </a:rPr>
              <a:t>  Report out opportunities and pay back periods</a:t>
            </a:r>
          </a:p>
          <a:p>
            <a:pPr marL="914400" marR="0" lvl="1" indent="-457200" algn="l" defTabSz="914400" eaLnBrk="1" fontAlgn="auto" latinLnBrk="0" hangingPunct="1">
              <a:lnSpc>
                <a:spcPct val="150000"/>
              </a:lnSpc>
              <a:spcBef>
                <a:spcPts val="0"/>
              </a:spcBef>
              <a:spcAft>
                <a:spcPts val="0"/>
              </a:spcAft>
              <a:buClrTx/>
              <a:buSzTx/>
              <a:buFont typeface="+mj-lt"/>
              <a:buAutoNum type="arabicPeriod"/>
              <a:tabLst/>
              <a:defRPr/>
            </a:pPr>
            <a:r>
              <a:rPr kumimoji="0" lang="en-US" sz="1800" b="0" i="0" u="none" strike="noStrike" kern="0" cap="none" spc="0" normalizeH="0" baseline="0" noProof="0" dirty="0">
                <a:ln>
                  <a:noFill/>
                </a:ln>
                <a:solidFill>
                  <a:srgbClr val="3B3B3F"/>
                </a:solidFill>
                <a:effectLst/>
                <a:uLnTx/>
                <a:uFillTx/>
              </a:rPr>
              <a:t>  Before event &amp; after acquire capital funds</a:t>
            </a:r>
          </a:p>
          <a:p>
            <a:pPr marL="914400" marR="0" lvl="1" indent="-457200" algn="l" defTabSz="914400" eaLnBrk="1" fontAlgn="auto" latinLnBrk="0" hangingPunct="1">
              <a:lnSpc>
                <a:spcPct val="150000"/>
              </a:lnSpc>
              <a:spcBef>
                <a:spcPts val="0"/>
              </a:spcBef>
              <a:spcAft>
                <a:spcPts val="0"/>
              </a:spcAft>
              <a:buClrTx/>
              <a:buSzTx/>
              <a:buFont typeface="+mj-lt"/>
              <a:buAutoNum type="arabicPeriod"/>
              <a:tabLst/>
              <a:defRPr/>
            </a:pPr>
            <a:r>
              <a:rPr kumimoji="0" lang="en-US" sz="1800" b="0" i="0" u="none" strike="noStrike" kern="0" cap="none" spc="0" normalizeH="0" baseline="0" noProof="0" dirty="0">
                <a:ln>
                  <a:noFill/>
                </a:ln>
                <a:solidFill>
                  <a:srgbClr val="3B3B3F"/>
                </a:solidFill>
                <a:effectLst/>
                <a:uLnTx/>
                <a:uFillTx/>
              </a:rPr>
              <a:t>  Follow up – not one and done</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B3B3F"/>
              </a:solidFill>
              <a:effectLst/>
              <a:uLnTx/>
              <a:uFillTx/>
            </a:endParaRP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3B3B3F"/>
              </a:solidFill>
              <a:effectLst/>
              <a:uLnTx/>
              <a:uFillTx/>
            </a:endParaRPr>
          </a:p>
        </p:txBody>
      </p:sp>
      <p:sp>
        <p:nvSpPr>
          <p:cNvPr id="7" name="Title 6"/>
          <p:cNvSpPr>
            <a:spLocks noGrp="1"/>
          </p:cNvSpPr>
          <p:nvPr>
            <p:ph type="title"/>
          </p:nvPr>
        </p:nvSpPr>
        <p:spPr/>
        <p:txBody>
          <a:bodyPr/>
          <a:lstStyle/>
          <a:p>
            <a:r>
              <a:rPr lang="en-US" dirty="0"/>
              <a:t>What is a Staples Treasure Hunt?</a:t>
            </a:r>
          </a:p>
        </p:txBody>
      </p:sp>
    </p:spTree>
    <p:extLst>
      <p:ext uri="{BB962C8B-B14F-4D97-AF65-F5344CB8AC3E}">
        <p14:creationId xmlns:p14="http://schemas.microsoft.com/office/powerpoint/2010/main" val="3327459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533400" y="1752600"/>
            <a:ext cx="3810000" cy="2431435"/>
          </a:xfrm>
          <a:prstGeom prst="rect">
            <a:avLst/>
          </a:prstGeom>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3B3B3F"/>
                </a:solidFill>
                <a:effectLst/>
                <a:uLnTx/>
                <a:uFillTx/>
              </a:rPr>
              <a:t>Team Members:</a:t>
            </a:r>
          </a:p>
          <a:p>
            <a:pPr marL="0" marR="0" lvl="1" indent="0" algn="l" defTabSz="914400" eaLnBrk="1" fontAlgn="auto" latinLnBrk="0" hangingPunct="1">
              <a:lnSpc>
                <a:spcPct val="15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3B3B3F"/>
                </a:solidFill>
                <a:effectLst/>
                <a:uLnTx/>
                <a:uFillTx/>
              </a:rPr>
              <a:t> Staples Energy Team</a:t>
            </a:r>
          </a:p>
          <a:p>
            <a:pPr marL="0" marR="0" lvl="1" indent="0" algn="l" defTabSz="914400" eaLnBrk="1" fontAlgn="auto" latinLnBrk="0" hangingPunct="1">
              <a:lnSpc>
                <a:spcPct val="15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3B3B3F"/>
                </a:solidFill>
                <a:effectLst/>
                <a:uLnTx/>
                <a:uFillTx/>
              </a:rPr>
              <a:t> Staples Facilities</a:t>
            </a:r>
          </a:p>
          <a:p>
            <a:pPr marL="0" marR="0" lvl="1" indent="0" algn="l" defTabSz="914400" eaLnBrk="1" fontAlgn="auto" latinLnBrk="0" hangingPunct="1">
              <a:lnSpc>
                <a:spcPct val="15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3B3B3F"/>
                </a:solidFill>
                <a:effectLst/>
                <a:uLnTx/>
                <a:uFillTx/>
              </a:rPr>
              <a:t> Vendors</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3B3B3F"/>
              </a:solidFill>
              <a:effectLst/>
              <a:uLnTx/>
              <a:uFillTx/>
            </a:endParaRPr>
          </a:p>
        </p:txBody>
      </p:sp>
      <p:sp>
        <p:nvSpPr>
          <p:cNvPr id="7" name="Title 6"/>
          <p:cNvSpPr>
            <a:spLocks noGrp="1"/>
          </p:cNvSpPr>
          <p:nvPr>
            <p:ph type="title"/>
          </p:nvPr>
        </p:nvSpPr>
        <p:spPr/>
        <p:txBody>
          <a:bodyPr/>
          <a:lstStyle/>
          <a:p>
            <a:r>
              <a:rPr lang="en-US" dirty="0"/>
              <a:t>Treasure Hunt Teams</a:t>
            </a:r>
          </a:p>
        </p:txBody>
      </p:sp>
      <p:pic>
        <p:nvPicPr>
          <p:cNvPr id="5" name="Picture 4" descr="london_team_photo.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6000" y="4184035"/>
            <a:ext cx="2844800" cy="2133600"/>
          </a:xfrm>
          <a:prstGeom prst="rect">
            <a:avLst/>
          </a:prstGeom>
        </p:spPr>
      </p:pic>
      <p:sp>
        <p:nvSpPr>
          <p:cNvPr id="8" name="Rectangle 7"/>
          <p:cNvSpPr/>
          <p:nvPr/>
        </p:nvSpPr>
        <p:spPr>
          <a:xfrm>
            <a:off x="4572000" y="1752600"/>
            <a:ext cx="4572000" cy="4647426"/>
          </a:xfrm>
          <a:prstGeom prst="rect">
            <a:avLst/>
          </a:prstGeom>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3B3B3F"/>
                </a:solidFill>
                <a:effectLst/>
                <a:uLnTx/>
                <a:uFillTx/>
              </a:rPr>
              <a:t>Team Categories:</a:t>
            </a:r>
          </a:p>
          <a:p>
            <a:pPr marL="231775" marR="0" lvl="1" indent="0" algn="l" defTabSz="914400" eaLnBrk="1" fontAlgn="auto" latinLnBrk="0" hangingPunct="1">
              <a:lnSpc>
                <a:spcPct val="15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3B3B3F"/>
                </a:solidFill>
                <a:effectLst/>
                <a:uLnTx/>
                <a:uFillTx/>
              </a:rPr>
              <a:t> Lighting</a:t>
            </a:r>
          </a:p>
          <a:p>
            <a:pPr marL="231775" marR="0" lvl="1" indent="0" algn="l" defTabSz="914400" eaLnBrk="1" fontAlgn="auto" latinLnBrk="0" hangingPunct="1">
              <a:lnSpc>
                <a:spcPct val="15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3B3B3F"/>
                </a:solidFill>
                <a:effectLst/>
                <a:uLnTx/>
                <a:uFillTx/>
              </a:rPr>
              <a:t> HVAC</a:t>
            </a:r>
          </a:p>
          <a:p>
            <a:pPr marL="231775" marR="0" lvl="1" indent="0" algn="l" defTabSz="914400" eaLnBrk="1" fontAlgn="auto" latinLnBrk="0" hangingPunct="1">
              <a:lnSpc>
                <a:spcPct val="15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3B3B3F"/>
                </a:solidFill>
                <a:effectLst/>
                <a:uLnTx/>
                <a:uFillTx/>
              </a:rPr>
              <a:t> Energy Mgmt. Systems</a:t>
            </a:r>
          </a:p>
          <a:p>
            <a:pPr marL="231775" marR="0" lvl="1" indent="0" algn="l" defTabSz="914400" eaLnBrk="1" fontAlgn="auto" latinLnBrk="0" hangingPunct="1">
              <a:lnSpc>
                <a:spcPct val="15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3B3B3F"/>
                </a:solidFill>
                <a:effectLst/>
                <a:uLnTx/>
                <a:uFillTx/>
              </a:rPr>
              <a:t> Water</a:t>
            </a:r>
          </a:p>
          <a:p>
            <a:pPr marL="231775" marR="0" lvl="1" indent="0" algn="l" defTabSz="914400" eaLnBrk="1" fontAlgn="auto" latinLnBrk="0" hangingPunct="1">
              <a:lnSpc>
                <a:spcPct val="15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3B3B3F"/>
                </a:solidFill>
                <a:effectLst/>
                <a:uLnTx/>
                <a:uFillTx/>
              </a:rPr>
              <a:t> Plug Load/Material Handling</a:t>
            </a:r>
          </a:p>
          <a:p>
            <a:pPr marL="231775" marR="0" lvl="1" indent="0" algn="l" defTabSz="914400" eaLnBrk="1" fontAlgn="auto" latinLnBrk="0" hangingPunct="1">
              <a:lnSpc>
                <a:spcPct val="15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3B3B3F"/>
                </a:solidFill>
                <a:effectLst/>
                <a:uLnTx/>
                <a:uFillTx/>
              </a:rPr>
              <a:t> Incentives &amp; Rebates</a:t>
            </a:r>
          </a:p>
          <a:p>
            <a:pPr marL="231775" marR="0" lvl="1" indent="0" algn="l" defTabSz="914400" eaLnBrk="1" fontAlgn="auto" latinLnBrk="0" hangingPunct="1">
              <a:lnSpc>
                <a:spcPct val="15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3B3B3F"/>
                </a:solidFill>
                <a:effectLst/>
                <a:uLnTx/>
                <a:uFillTx/>
              </a:rPr>
              <a:t> Communications</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3B3B3F"/>
              </a:solidFill>
              <a:effectLst/>
              <a:uLnTx/>
              <a:uFillTx/>
            </a:endParaRPr>
          </a:p>
        </p:txBody>
      </p:sp>
    </p:spTree>
    <p:extLst>
      <p:ext uri="{BB962C8B-B14F-4D97-AF65-F5344CB8AC3E}">
        <p14:creationId xmlns:p14="http://schemas.microsoft.com/office/powerpoint/2010/main" val="38551118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685800" y="1600200"/>
            <a:ext cx="8458200" cy="4632037"/>
          </a:xfrm>
          <a:prstGeom prst="rect">
            <a:avLst/>
          </a:prstGeom>
        </p:spPr>
        <p:txBody>
          <a:bodyPr wrap="square">
            <a:spAutoFit/>
          </a:bodyPr>
          <a:lstStyle/>
          <a:p>
            <a:pPr marL="457200" marR="0" lvl="0" indent="-457200" algn="l" defTabSz="914400" eaLnBrk="1" fontAlgn="auto" latinLnBrk="0" hangingPunct="1">
              <a:lnSpc>
                <a:spcPct val="100000"/>
              </a:lnSpc>
              <a:spcBef>
                <a:spcPts val="600"/>
              </a:spcBef>
              <a:spcAft>
                <a:spcPts val="600"/>
              </a:spcAft>
              <a:buClrTx/>
              <a:buSzTx/>
              <a:buFont typeface="Arial" pitchFamily="34" charset="0"/>
              <a:buChar char="•"/>
              <a:tabLst/>
              <a:defRPr/>
            </a:pPr>
            <a:r>
              <a:rPr kumimoji="0" lang="en-US" sz="1800" b="0" i="0" u="none" strike="noStrike" kern="0" cap="none" spc="0" normalizeH="0" baseline="0" noProof="0" dirty="0">
                <a:ln>
                  <a:noFill/>
                </a:ln>
                <a:solidFill>
                  <a:srgbClr val="3B3B3F"/>
                </a:solidFill>
                <a:effectLst/>
                <a:uLnTx/>
                <a:uFillTx/>
              </a:rPr>
              <a:t>Pre-visit and calls 4 weeks prior to treasure hunt</a:t>
            </a:r>
          </a:p>
          <a:p>
            <a:pPr marL="457200" marR="0" lvl="0" indent="-457200" algn="l" defTabSz="914400" eaLnBrk="1" fontAlgn="auto" latinLnBrk="0" hangingPunct="1">
              <a:lnSpc>
                <a:spcPct val="100000"/>
              </a:lnSpc>
              <a:spcBef>
                <a:spcPts val="600"/>
              </a:spcBef>
              <a:spcAft>
                <a:spcPts val="600"/>
              </a:spcAft>
              <a:buClrTx/>
              <a:buSzTx/>
              <a:buFont typeface="Arial" pitchFamily="34" charset="0"/>
              <a:buChar char="•"/>
              <a:tabLst/>
              <a:defRPr/>
            </a:pPr>
            <a:r>
              <a:rPr kumimoji="0" lang="en-US" sz="1800" b="0" i="0" u="none" strike="noStrike" kern="0" cap="none" spc="0" normalizeH="0" baseline="0" noProof="0" dirty="0">
                <a:ln>
                  <a:noFill/>
                </a:ln>
                <a:solidFill>
                  <a:srgbClr val="3B3B3F"/>
                </a:solidFill>
                <a:effectLst/>
                <a:uLnTx/>
                <a:uFillTx/>
              </a:rPr>
              <a:t>3-day treasure hunt </a:t>
            </a:r>
          </a:p>
          <a:p>
            <a:pPr marL="457200" marR="0" lvl="0" indent="-457200" algn="l" defTabSz="914400" eaLnBrk="1" fontAlgn="auto" latinLnBrk="0" hangingPunct="1">
              <a:lnSpc>
                <a:spcPct val="100000"/>
              </a:lnSpc>
              <a:spcBef>
                <a:spcPts val="600"/>
              </a:spcBef>
              <a:spcAft>
                <a:spcPts val="600"/>
              </a:spcAft>
              <a:buClrTx/>
              <a:buSzTx/>
              <a:buFont typeface="+mj-lt"/>
              <a:buAutoNum type="arabicPeriod"/>
              <a:tabLst/>
              <a:defRPr/>
            </a:pPr>
            <a:endParaRPr kumimoji="0" lang="en-US" sz="1800" b="0" i="0" u="none" strike="noStrike" kern="0" cap="none" spc="0" normalizeH="0" baseline="0" noProof="0" dirty="0">
              <a:ln>
                <a:noFill/>
              </a:ln>
              <a:solidFill>
                <a:srgbClr val="3B3B3F"/>
              </a:solidFill>
              <a:effectLst/>
              <a:uLnTx/>
              <a:uFillTx/>
            </a:endParaRPr>
          </a:p>
          <a:p>
            <a:pPr marL="457200" marR="0" lvl="0" indent="-457200" algn="l" defTabSz="914400" eaLnBrk="1" fontAlgn="auto" latinLnBrk="0" hangingPunct="1">
              <a:lnSpc>
                <a:spcPct val="100000"/>
              </a:lnSpc>
              <a:spcBef>
                <a:spcPts val="600"/>
              </a:spcBef>
              <a:spcAft>
                <a:spcPts val="600"/>
              </a:spcAft>
              <a:buClrTx/>
              <a:buSzTx/>
              <a:buFontTx/>
              <a:buNone/>
              <a:tabLst/>
              <a:defRPr/>
            </a:pPr>
            <a:r>
              <a:rPr kumimoji="0" lang="en-US" sz="1800" b="0" i="0" u="none" strike="noStrike" kern="0" cap="none" spc="0" normalizeH="0" baseline="0" noProof="0" dirty="0">
                <a:ln>
                  <a:noFill/>
                </a:ln>
                <a:solidFill>
                  <a:srgbClr val="3B3B3F"/>
                </a:solidFill>
                <a:effectLst/>
                <a:uLnTx/>
                <a:uFillTx/>
              </a:rPr>
              <a:t>Day 1 – Walk facility in shut down mode, identify potential</a:t>
            </a:r>
          </a:p>
          <a:p>
            <a:pPr marL="457200" marR="0" lvl="0" indent="-457200" algn="l" defTabSz="914400" eaLnBrk="1" fontAlgn="auto" latinLnBrk="0" hangingPunct="1">
              <a:lnSpc>
                <a:spcPct val="100000"/>
              </a:lnSpc>
              <a:spcBef>
                <a:spcPts val="600"/>
              </a:spcBef>
              <a:spcAft>
                <a:spcPts val="600"/>
              </a:spcAft>
              <a:buClrTx/>
              <a:buSzTx/>
              <a:buFontTx/>
              <a:buNone/>
              <a:tabLst/>
              <a:defRPr/>
            </a:pPr>
            <a:r>
              <a:rPr kumimoji="0" lang="en-US" sz="1800" b="0" i="0" u="none" strike="noStrike" kern="0" cap="none" spc="0" normalizeH="0" baseline="0" noProof="0" dirty="0">
                <a:ln>
                  <a:noFill/>
                </a:ln>
                <a:solidFill>
                  <a:srgbClr val="3B3B3F"/>
                </a:solidFill>
                <a:effectLst/>
                <a:uLnTx/>
                <a:uFillTx/>
              </a:rPr>
              <a:t>Day 2 – Walk facility in start up to fully operational mode</a:t>
            </a:r>
          </a:p>
          <a:p>
            <a:pPr marL="457200" marR="0" lvl="0" indent="-457200" algn="l" defTabSz="914400" eaLnBrk="1" fontAlgn="auto" latinLnBrk="0" hangingPunct="1">
              <a:lnSpc>
                <a:spcPct val="100000"/>
              </a:lnSpc>
              <a:spcBef>
                <a:spcPts val="600"/>
              </a:spcBef>
              <a:spcAft>
                <a:spcPts val="600"/>
              </a:spcAft>
              <a:buClrTx/>
              <a:buSzTx/>
              <a:buFontTx/>
              <a:buNone/>
              <a:tabLst/>
              <a:defRPr/>
            </a:pPr>
            <a:r>
              <a:rPr kumimoji="0" lang="en-US" sz="1800" b="0" i="0" u="none" strike="noStrike" kern="0" cap="none" spc="0" normalizeH="0" baseline="0" noProof="0" dirty="0">
                <a:ln>
                  <a:noFill/>
                </a:ln>
                <a:solidFill>
                  <a:srgbClr val="3B3B3F"/>
                </a:solidFill>
                <a:effectLst/>
                <a:uLnTx/>
                <a:uFillTx/>
              </a:rPr>
              <a:t>Day 3 -  Report findings and opportunities </a:t>
            </a:r>
          </a:p>
          <a:p>
            <a:pPr marL="457200" marR="0" lvl="0" indent="-457200" algn="l"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3B3B3F"/>
                </a:solidFill>
                <a:effectLst/>
                <a:uLnTx/>
                <a:uFillTx/>
              </a:rPr>
              <a:t>              </a:t>
            </a:r>
          </a:p>
          <a:p>
            <a:pPr marL="457200" marR="0" lvl="0" indent="-45720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3B3B3F"/>
                </a:solidFill>
                <a:effectLst/>
                <a:uLnTx/>
                <a:uFillTx/>
              </a:rPr>
              <a:t>Find Better Ways to do Business </a:t>
            </a:r>
          </a:p>
          <a:p>
            <a:pPr marL="457200" marR="0" lvl="0" indent="-45720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3B3B3F"/>
                </a:solidFill>
                <a:effectLst/>
                <a:uLnTx/>
                <a:uFillTx/>
              </a:rPr>
              <a:t>&amp; Engage Employee Awareness</a:t>
            </a:r>
          </a:p>
          <a:p>
            <a:pPr marL="457200" marR="0" lvl="0" indent="-45720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B3B3F"/>
              </a:solidFill>
              <a:effectLst/>
              <a:uLnTx/>
              <a:uFillTx/>
            </a:endParaRPr>
          </a:p>
        </p:txBody>
      </p:sp>
      <p:sp>
        <p:nvSpPr>
          <p:cNvPr id="7" name="Title 6"/>
          <p:cNvSpPr>
            <a:spLocks noGrp="1"/>
          </p:cNvSpPr>
          <p:nvPr>
            <p:ph type="title"/>
          </p:nvPr>
        </p:nvSpPr>
        <p:spPr/>
        <p:txBody>
          <a:bodyPr/>
          <a:lstStyle/>
          <a:p>
            <a:r>
              <a:rPr lang="en-US" dirty="0"/>
              <a:t>What is the Process?</a:t>
            </a:r>
          </a:p>
        </p:txBody>
      </p:sp>
    </p:spTree>
    <p:extLst>
      <p:ext uri="{BB962C8B-B14F-4D97-AF65-F5344CB8AC3E}">
        <p14:creationId xmlns:p14="http://schemas.microsoft.com/office/powerpoint/2010/main" val="11865502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Each Facility is Different</a:t>
            </a:r>
          </a:p>
        </p:txBody>
      </p:sp>
      <p:sp>
        <p:nvSpPr>
          <p:cNvPr id="5" name="Rectangle 4"/>
          <p:cNvSpPr/>
          <p:nvPr/>
        </p:nvSpPr>
        <p:spPr>
          <a:xfrm>
            <a:off x="685800" y="1905000"/>
            <a:ext cx="8458200" cy="4339650"/>
          </a:xfrm>
          <a:prstGeom prst="rect">
            <a:avLst/>
          </a:prstGeom>
        </p:spPr>
        <p:txBody>
          <a:bodyPr wrap="square">
            <a:spAutoFit/>
          </a:bodyPr>
          <a:lstStyle/>
          <a:p>
            <a:pPr marL="457200" marR="0" lvl="0" indent="-457200" algn="l" defTabSz="914400" eaLnBrk="1" fontAlgn="auto" latinLnBrk="0" hangingPunct="1">
              <a:lnSpc>
                <a:spcPct val="15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3B3B3F"/>
                </a:solidFill>
                <a:effectLst/>
                <a:uLnTx/>
                <a:uFillTx/>
              </a:rPr>
              <a:t>Always understand this particular facility</a:t>
            </a:r>
          </a:p>
          <a:p>
            <a:pPr marL="457200" marR="0" lvl="0" indent="-457200" algn="l" defTabSz="914400" eaLnBrk="1" fontAlgn="auto" latinLnBrk="0" hangingPunct="1">
              <a:lnSpc>
                <a:spcPct val="15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3B3B3F"/>
                </a:solidFill>
                <a:effectLst/>
                <a:uLnTx/>
                <a:uFillTx/>
              </a:rPr>
              <a:t>How does it operate? Hours, Staff, Footprint, Usage</a:t>
            </a:r>
          </a:p>
          <a:p>
            <a:pPr marL="457200" marR="0" lvl="0" indent="-457200" algn="l" defTabSz="914400" eaLnBrk="1" fontAlgn="auto" latinLnBrk="0" hangingPunct="1">
              <a:lnSpc>
                <a:spcPct val="15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3B3B3F"/>
                </a:solidFill>
                <a:effectLst/>
                <a:uLnTx/>
                <a:uFillTx/>
              </a:rPr>
              <a:t>Historical and current data</a:t>
            </a:r>
          </a:p>
          <a:p>
            <a:pPr marL="457200" marR="0" lvl="0" indent="-457200" algn="l" defTabSz="914400" eaLnBrk="1" fontAlgn="auto" latinLnBrk="0" hangingPunct="1">
              <a:lnSpc>
                <a:spcPct val="15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3B3B3F"/>
                </a:solidFill>
                <a:effectLst/>
                <a:uLnTx/>
                <a:uFillTx/>
              </a:rPr>
              <a:t>Maintenance program</a:t>
            </a:r>
          </a:p>
          <a:p>
            <a:pPr marL="457200" marR="0" lvl="0" indent="-457200" algn="l" defTabSz="914400" eaLnBrk="1" fontAlgn="auto" latinLnBrk="0" hangingPunct="1">
              <a:lnSpc>
                <a:spcPct val="15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3B3B3F"/>
                </a:solidFill>
                <a:effectLst/>
                <a:uLnTx/>
                <a:uFillTx/>
              </a:rPr>
              <a:t>Current programs in place</a:t>
            </a:r>
          </a:p>
          <a:p>
            <a:pPr marL="457200" marR="0" lvl="0" indent="-457200" algn="l" defTabSz="914400" eaLnBrk="1" fontAlgn="auto" latinLnBrk="0" hangingPunct="1">
              <a:lnSpc>
                <a:spcPct val="15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3B3B3F"/>
                </a:solidFill>
                <a:effectLst/>
                <a:uLnTx/>
                <a:uFillTx/>
              </a:rPr>
              <a:t>Capital projects completed or in the forecast</a:t>
            </a:r>
          </a:p>
          <a:p>
            <a:pPr marL="457200" marR="0" lvl="0" indent="-457200" algn="l" defTabSz="914400" eaLnBrk="1" fontAlgn="auto" latinLnBrk="0" hangingPunct="1">
              <a:lnSpc>
                <a:spcPct val="15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3B3B3F"/>
                </a:solidFill>
                <a:effectLst/>
                <a:uLnTx/>
                <a:uFillTx/>
              </a:rPr>
              <a:t>On-site maintenance teams</a:t>
            </a:r>
          </a:p>
          <a:p>
            <a:pPr marL="457200" marR="0" lvl="0" indent="-457200" algn="l" defTabSz="91440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0" cap="none" spc="0" normalizeH="0" baseline="0" noProof="0" dirty="0">
              <a:ln>
                <a:noFill/>
              </a:ln>
              <a:solidFill>
                <a:srgbClr val="3B3B3F"/>
              </a:solidFill>
              <a:effectLst/>
              <a:uLnTx/>
              <a:uFillTx/>
            </a:endParaRPr>
          </a:p>
        </p:txBody>
      </p:sp>
    </p:spTree>
    <p:extLst>
      <p:ext uri="{BB962C8B-B14F-4D97-AF65-F5344CB8AC3E}">
        <p14:creationId xmlns:p14="http://schemas.microsoft.com/office/powerpoint/2010/main" val="21842919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What are the Results?</a:t>
            </a:r>
          </a:p>
        </p:txBody>
      </p:sp>
      <p:sp>
        <p:nvSpPr>
          <p:cNvPr id="5" name="Rectangle 4"/>
          <p:cNvSpPr/>
          <p:nvPr/>
        </p:nvSpPr>
        <p:spPr>
          <a:xfrm>
            <a:off x="685800" y="1905000"/>
            <a:ext cx="8458200" cy="4339650"/>
          </a:xfrm>
          <a:prstGeom prst="rect">
            <a:avLst/>
          </a:prstGeom>
        </p:spPr>
        <p:txBody>
          <a:bodyPr wrap="square">
            <a:spAutoFit/>
          </a:bodyPr>
          <a:lstStyle/>
          <a:p>
            <a:pPr marL="457200" marR="0" lvl="0" indent="-457200" algn="l" defTabSz="914400" eaLnBrk="1" fontAlgn="auto" latinLnBrk="0" hangingPunct="1">
              <a:lnSpc>
                <a:spcPct val="15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3B3B3F"/>
                </a:solidFill>
                <a:effectLst/>
                <a:uLnTx/>
                <a:uFillTx/>
              </a:rPr>
              <a:t>Average energy saving is about 10-20% reduction</a:t>
            </a:r>
          </a:p>
          <a:p>
            <a:pPr marL="457200" marR="0" lvl="0" indent="-457200" algn="l" defTabSz="914400" eaLnBrk="1" fontAlgn="auto" latinLnBrk="0" hangingPunct="1">
              <a:lnSpc>
                <a:spcPct val="15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3B3B3F"/>
                </a:solidFill>
                <a:effectLst/>
                <a:uLnTx/>
                <a:uFillTx/>
              </a:rPr>
              <a:t>Establish Best Practices</a:t>
            </a:r>
          </a:p>
          <a:p>
            <a:pPr marL="457200" marR="0" lvl="0" indent="-457200" algn="l" defTabSz="914400" eaLnBrk="1" fontAlgn="auto" latinLnBrk="0" hangingPunct="1">
              <a:lnSpc>
                <a:spcPct val="15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3B3B3F"/>
                </a:solidFill>
                <a:effectLst/>
                <a:uLnTx/>
                <a:uFillTx/>
              </a:rPr>
              <a:t>Build Relationships </a:t>
            </a:r>
          </a:p>
          <a:p>
            <a:pPr marL="457200" marR="0" lvl="0" indent="-457200" algn="l" defTabSz="914400" eaLnBrk="1" fontAlgn="auto" latinLnBrk="0" hangingPunct="1">
              <a:lnSpc>
                <a:spcPct val="15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3B3B3F"/>
                </a:solidFill>
                <a:effectLst/>
                <a:uLnTx/>
                <a:uFillTx/>
              </a:rPr>
              <a:t>Follow up </a:t>
            </a:r>
          </a:p>
          <a:p>
            <a:pPr marL="457200" marR="0" lvl="0" indent="-457200" algn="l" defTabSz="914400" eaLnBrk="1" fontAlgn="auto" latinLnBrk="0" hangingPunct="1">
              <a:lnSpc>
                <a:spcPct val="15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3B3B3F"/>
                </a:solidFill>
                <a:effectLst/>
                <a:uLnTx/>
                <a:uFillTx/>
              </a:rPr>
              <a:t>Continuous Improvements</a:t>
            </a:r>
          </a:p>
          <a:p>
            <a:pPr marL="457200" marR="0" lvl="0" indent="-457200" algn="l" defTabSz="914400" eaLnBrk="1" fontAlgn="auto" latinLnBrk="0" hangingPunct="1">
              <a:lnSpc>
                <a:spcPct val="15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3B3B3F"/>
                </a:solidFill>
                <a:effectLst/>
                <a:uLnTx/>
                <a:uFillTx/>
              </a:rPr>
              <a:t>Better Vendor Maintenance </a:t>
            </a:r>
          </a:p>
          <a:p>
            <a:pPr marL="457200" marR="0" lvl="0" indent="-457200" algn="l" defTabSz="914400" eaLnBrk="1" fontAlgn="auto" latinLnBrk="0" hangingPunct="1">
              <a:lnSpc>
                <a:spcPct val="15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3B3B3F"/>
                </a:solidFill>
                <a:effectLst/>
                <a:uLnTx/>
                <a:uFillTx/>
              </a:rPr>
              <a:t>Overall Energy &amp; Water Reduction</a:t>
            </a:r>
          </a:p>
          <a:p>
            <a:pPr marL="457200" marR="0" lvl="0" indent="-457200" algn="l" defTabSz="91440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0" cap="none" spc="0" normalizeH="0" baseline="0" noProof="0" dirty="0">
              <a:ln>
                <a:noFill/>
              </a:ln>
              <a:solidFill>
                <a:srgbClr val="3B3B3F"/>
              </a:solidFill>
              <a:effectLst/>
              <a:uLnTx/>
              <a:uFillTx/>
            </a:endParaRPr>
          </a:p>
        </p:txBody>
      </p:sp>
    </p:spTree>
    <p:extLst>
      <p:ext uri="{BB962C8B-B14F-4D97-AF65-F5344CB8AC3E}">
        <p14:creationId xmlns:p14="http://schemas.microsoft.com/office/powerpoint/2010/main" val="8134258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coppell_audit_photo.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77000" y="1600200"/>
            <a:ext cx="2235200" cy="1676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itle 6"/>
          <p:cNvSpPr>
            <a:spLocks noGrp="1"/>
          </p:cNvSpPr>
          <p:nvPr>
            <p:ph type="title"/>
          </p:nvPr>
        </p:nvSpPr>
        <p:spPr>
          <a:xfrm>
            <a:off x="1828800" y="304800"/>
            <a:ext cx="7315200" cy="715962"/>
          </a:xfrm>
        </p:spPr>
        <p:txBody>
          <a:bodyPr/>
          <a:lstStyle/>
          <a:p>
            <a:r>
              <a:rPr lang="en-US" dirty="0"/>
              <a:t>Staples Treasure Hunts Projects</a:t>
            </a:r>
          </a:p>
        </p:txBody>
      </p:sp>
      <p:sp>
        <p:nvSpPr>
          <p:cNvPr id="7" name="Rectangle 6"/>
          <p:cNvSpPr/>
          <p:nvPr/>
        </p:nvSpPr>
        <p:spPr>
          <a:xfrm>
            <a:off x="685800" y="1905000"/>
            <a:ext cx="8458200" cy="4893647"/>
          </a:xfrm>
          <a:prstGeom prst="rect">
            <a:avLst/>
          </a:prstGeom>
        </p:spPr>
        <p:txBody>
          <a:bodyPr wrap="square">
            <a:spAutoFit/>
          </a:bodyPr>
          <a:lstStyle/>
          <a:p>
            <a:pPr marL="457200" marR="0" lvl="0" indent="-457200" algn="l" defTabSz="914400" eaLnBrk="1" fontAlgn="auto" latinLnBrk="0" hangingPunct="1">
              <a:lnSpc>
                <a:spcPct val="15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3B3B3F"/>
                </a:solidFill>
                <a:effectLst/>
                <a:uLnTx/>
                <a:uFillTx/>
              </a:rPr>
              <a:t>Orlando, Florida Distribution Center</a:t>
            </a:r>
          </a:p>
          <a:p>
            <a:pPr marL="457200" marR="0" lvl="0" indent="-457200" algn="l" defTabSz="914400" eaLnBrk="1" fontAlgn="auto" latinLnBrk="0" hangingPunct="1">
              <a:lnSpc>
                <a:spcPct val="15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3B3B3F"/>
                </a:solidFill>
                <a:effectLst/>
                <a:uLnTx/>
                <a:uFillTx/>
              </a:rPr>
              <a:t>Coppell, Texas Fulfillment Center</a:t>
            </a:r>
          </a:p>
          <a:p>
            <a:pPr marL="457200" marR="0" lvl="0" indent="-457200" algn="l" defTabSz="914400" eaLnBrk="1" fontAlgn="auto" latinLnBrk="0" hangingPunct="1">
              <a:lnSpc>
                <a:spcPct val="15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3B3B3F"/>
                </a:solidFill>
                <a:effectLst/>
                <a:uLnTx/>
                <a:uFillTx/>
              </a:rPr>
              <a:t>Quill Coppell Texas, SDO</a:t>
            </a:r>
          </a:p>
          <a:p>
            <a:pPr marL="457200" marR="0" lvl="0" indent="-457200" algn="l" defTabSz="914400" eaLnBrk="1" fontAlgn="auto" latinLnBrk="0" hangingPunct="1">
              <a:lnSpc>
                <a:spcPct val="15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3B3B3F"/>
                </a:solidFill>
                <a:effectLst/>
                <a:uLnTx/>
                <a:uFillTx/>
              </a:rPr>
              <a:t>Montgomery, NY Fulfillment Center</a:t>
            </a:r>
          </a:p>
          <a:p>
            <a:pPr marL="457200" marR="0" lvl="0" indent="-457200" algn="l" defTabSz="914400" eaLnBrk="1" fontAlgn="auto" latinLnBrk="0" hangingPunct="1">
              <a:lnSpc>
                <a:spcPct val="15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3B3B3F"/>
                </a:solidFill>
                <a:effectLst/>
                <a:uLnTx/>
                <a:uFillTx/>
              </a:rPr>
              <a:t>London, Ohio Distribution Center</a:t>
            </a:r>
          </a:p>
          <a:p>
            <a:pPr marL="457200" marR="0" lvl="0" indent="-457200" algn="l" defTabSz="914400" eaLnBrk="1" fontAlgn="auto" latinLnBrk="0" hangingPunct="1">
              <a:lnSpc>
                <a:spcPct val="15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3B3B3F"/>
                </a:solidFill>
                <a:effectLst/>
                <a:uLnTx/>
                <a:uFillTx/>
              </a:rPr>
              <a:t>Hagerstown, Maryland Distribution Center</a:t>
            </a:r>
          </a:p>
          <a:p>
            <a:pPr marL="457200" marR="0" lvl="0" indent="-457200" algn="l" defTabSz="914400" eaLnBrk="1" fontAlgn="auto" latinLnBrk="0" hangingPunct="1">
              <a:lnSpc>
                <a:spcPct val="15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3B3B3F"/>
                </a:solidFill>
                <a:effectLst/>
                <a:uLnTx/>
                <a:uFillTx/>
              </a:rPr>
              <a:t>Exelon Constellation Energy, Business Centers</a:t>
            </a:r>
          </a:p>
          <a:p>
            <a:pPr marL="457200" marR="0" lvl="0" indent="-457200" algn="l" defTabSz="914400" eaLnBrk="1" fontAlgn="auto" latinLnBrk="0" hangingPunct="1">
              <a:lnSpc>
                <a:spcPct val="15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3B3B3F"/>
                </a:solidFill>
                <a:effectLst/>
                <a:uLnTx/>
                <a:uFillTx/>
              </a:rPr>
              <a:t>More….</a:t>
            </a:r>
          </a:p>
          <a:p>
            <a:pPr marL="457200" marR="0" lvl="0" indent="-457200" algn="l" defTabSz="914400" eaLnBrk="1" fontAlgn="auto" latinLnBrk="0" hangingPunct="1">
              <a:lnSpc>
                <a:spcPct val="100000"/>
              </a:lnSpc>
              <a:spcBef>
                <a:spcPts val="0"/>
              </a:spcBef>
              <a:spcAft>
                <a:spcPts val="0"/>
              </a:spcAft>
              <a:buClrTx/>
              <a:buSzTx/>
              <a:buFont typeface="Arial" pitchFamily="34" charset="0"/>
              <a:buChar char="•"/>
              <a:tabLst/>
              <a:defRPr/>
            </a:pPr>
            <a:endParaRPr kumimoji="0" lang="en-US" sz="1800" b="0" i="0" u="none" strike="noStrike" kern="0" cap="none" spc="0" normalizeH="0" baseline="0" noProof="0" dirty="0">
              <a:ln>
                <a:noFill/>
              </a:ln>
              <a:solidFill>
                <a:srgbClr val="3B3B3F"/>
              </a:solidFill>
              <a:effectLst/>
              <a:uLnTx/>
              <a:uFillTx/>
            </a:endParaRPr>
          </a:p>
        </p:txBody>
      </p:sp>
    </p:spTree>
    <p:extLst>
      <p:ext uri="{BB962C8B-B14F-4D97-AF65-F5344CB8AC3E}">
        <p14:creationId xmlns:p14="http://schemas.microsoft.com/office/powerpoint/2010/main" val="35128505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aphicFrame>
        <p:nvGraphicFramePr>
          <p:cNvPr id="17409" name="Object 1"/>
          <p:cNvGraphicFramePr>
            <a:graphicFrameLocks noChangeAspect="1"/>
          </p:cNvGraphicFramePr>
          <p:nvPr>
            <p:extLst/>
          </p:nvPr>
        </p:nvGraphicFramePr>
        <p:xfrm>
          <a:off x="1905000" y="1066799"/>
          <a:ext cx="5105400" cy="2639912"/>
        </p:xfrm>
        <a:graphic>
          <a:graphicData uri="http://schemas.openxmlformats.org/presentationml/2006/ole">
            <mc:AlternateContent xmlns:mc="http://schemas.openxmlformats.org/markup-compatibility/2006">
              <mc:Choice xmlns:v="urn:schemas-microsoft-com:vml" Requires="v">
                <p:oleObj spid="_x0000_s2114" name="Worksheet" r:id="rId3" imgW="7029399" imgH="4038660" progId="Excel.Sheet.12">
                  <p:embed/>
                </p:oleObj>
              </mc:Choice>
              <mc:Fallback>
                <p:oleObj name="Worksheet" r:id="rId3" imgW="7029399" imgH="4038660" progId="Excel.Sheet.12">
                  <p:embed/>
                  <p:pic>
                    <p:nvPicPr>
                      <p:cNvPr id="17409"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066799"/>
                        <a:ext cx="5105400" cy="2639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41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aphicFrame>
        <p:nvGraphicFramePr>
          <p:cNvPr id="17412" name="Object 4"/>
          <p:cNvGraphicFramePr>
            <a:graphicFrameLocks noChangeAspect="1"/>
          </p:cNvGraphicFramePr>
          <p:nvPr/>
        </p:nvGraphicFramePr>
        <p:xfrm>
          <a:off x="1943690" y="3962400"/>
          <a:ext cx="3923710" cy="2743200"/>
        </p:xfrm>
        <a:graphic>
          <a:graphicData uri="http://schemas.openxmlformats.org/presentationml/2006/ole">
            <mc:AlternateContent xmlns:mc="http://schemas.openxmlformats.org/markup-compatibility/2006">
              <mc:Choice xmlns:v="urn:schemas-microsoft-com:vml" Requires="v">
                <p:oleObj spid="_x0000_s2115" name="Worksheet" r:id="rId5" imgW="5191145" imgH="4029210" progId="Excel.Sheet.12">
                  <p:embed/>
                </p:oleObj>
              </mc:Choice>
              <mc:Fallback>
                <p:oleObj name="Worksheet" r:id="rId5" imgW="5191145" imgH="4029210" progId="Excel.Sheet.12">
                  <p:embed/>
                  <p:pic>
                    <p:nvPicPr>
                      <p:cNvPr id="17412"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43690" y="3962400"/>
                        <a:ext cx="3923710" cy="274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 name="Picture 13" descr="orlando_photo.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791200" y="1447800"/>
            <a:ext cx="2971800" cy="1981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descr="coppell_photo.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791200" y="3429000"/>
            <a:ext cx="2971800" cy="2209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itle 6"/>
          <p:cNvSpPr>
            <a:spLocks noGrp="1"/>
          </p:cNvSpPr>
          <p:nvPr>
            <p:ph type="title"/>
          </p:nvPr>
        </p:nvSpPr>
        <p:spPr>
          <a:xfrm>
            <a:off x="1828800" y="304800"/>
            <a:ext cx="7315200" cy="715962"/>
          </a:xfrm>
        </p:spPr>
        <p:txBody>
          <a:bodyPr/>
          <a:lstStyle/>
          <a:p>
            <a:r>
              <a:rPr lang="en-US"/>
              <a:t>Report Out </a:t>
            </a:r>
            <a:r>
              <a:rPr lang="en-US" dirty="0"/>
              <a:t>Summaries</a:t>
            </a:r>
          </a:p>
        </p:txBody>
      </p:sp>
      <p:grpSp>
        <p:nvGrpSpPr>
          <p:cNvPr id="3" name="Group 2"/>
          <p:cNvGrpSpPr/>
          <p:nvPr/>
        </p:nvGrpSpPr>
        <p:grpSpPr>
          <a:xfrm>
            <a:off x="838200" y="1905000"/>
            <a:ext cx="4114800" cy="4767590"/>
            <a:chOff x="838200" y="1905000"/>
            <a:chExt cx="4114800" cy="4767590"/>
          </a:xfrm>
        </p:grpSpPr>
        <p:sp>
          <p:nvSpPr>
            <p:cNvPr id="12" name="TextBox 11"/>
            <p:cNvSpPr txBox="1"/>
            <p:nvPr/>
          </p:nvSpPr>
          <p:spPr>
            <a:xfrm>
              <a:off x="838200" y="1905000"/>
              <a:ext cx="914400"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rPr>
                <a:t>Orlando, FL</a:t>
              </a:r>
            </a:p>
          </p:txBody>
        </p:sp>
        <p:sp>
          <p:nvSpPr>
            <p:cNvPr id="13" name="TextBox 12"/>
            <p:cNvSpPr txBox="1"/>
            <p:nvPr/>
          </p:nvSpPr>
          <p:spPr>
            <a:xfrm>
              <a:off x="914400" y="3700790"/>
              <a:ext cx="914400"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rPr>
                <a:t>Coppell, TX</a:t>
              </a:r>
            </a:p>
          </p:txBody>
        </p:sp>
        <p:sp>
          <p:nvSpPr>
            <p:cNvPr id="2" name="Rectangle 1"/>
            <p:cNvSpPr/>
            <p:nvPr/>
          </p:nvSpPr>
          <p:spPr bwMode="auto">
            <a:xfrm>
              <a:off x="4343400" y="1905000"/>
              <a:ext cx="381000" cy="1524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chemeClr val="tx1"/>
                </a:solidFill>
                <a:effectLst/>
                <a:uLnTx/>
                <a:uFillTx/>
                <a:latin typeface="Arial" charset="0"/>
              </a:endParaRPr>
            </a:p>
          </p:txBody>
        </p:sp>
        <p:sp>
          <p:nvSpPr>
            <p:cNvPr id="16" name="Rectangle 15"/>
            <p:cNvSpPr/>
            <p:nvPr/>
          </p:nvSpPr>
          <p:spPr bwMode="auto">
            <a:xfrm>
              <a:off x="4495800" y="4918853"/>
              <a:ext cx="381000" cy="1524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chemeClr val="tx1"/>
                </a:solidFill>
                <a:effectLst/>
                <a:uLnTx/>
                <a:uFillTx/>
                <a:latin typeface="Arial" charset="0"/>
              </a:endParaRPr>
            </a:p>
          </p:txBody>
        </p:sp>
        <p:sp>
          <p:nvSpPr>
            <p:cNvPr id="17" name="Rectangle 16"/>
            <p:cNvSpPr/>
            <p:nvPr/>
          </p:nvSpPr>
          <p:spPr bwMode="auto">
            <a:xfrm>
              <a:off x="4343400" y="3429000"/>
              <a:ext cx="457200" cy="27179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chemeClr val="tx1"/>
                </a:solidFill>
                <a:effectLst/>
                <a:uLnTx/>
                <a:uFillTx/>
                <a:latin typeface="Arial" charset="0"/>
              </a:endParaRPr>
            </a:p>
          </p:txBody>
        </p:sp>
        <p:sp>
          <p:nvSpPr>
            <p:cNvPr id="18" name="Rectangle 17"/>
            <p:cNvSpPr/>
            <p:nvPr/>
          </p:nvSpPr>
          <p:spPr bwMode="auto">
            <a:xfrm>
              <a:off x="4495800" y="5715000"/>
              <a:ext cx="381000" cy="1524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chemeClr val="tx1"/>
                </a:solidFill>
                <a:effectLst/>
                <a:uLnTx/>
                <a:uFillTx/>
                <a:latin typeface="Arial" charset="0"/>
              </a:endParaRPr>
            </a:p>
          </p:txBody>
        </p:sp>
        <p:sp>
          <p:nvSpPr>
            <p:cNvPr id="19" name="Rectangle 18"/>
            <p:cNvSpPr/>
            <p:nvPr/>
          </p:nvSpPr>
          <p:spPr bwMode="auto">
            <a:xfrm>
              <a:off x="4495800" y="6400800"/>
              <a:ext cx="457200" cy="27179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chemeClr val="tx1"/>
                </a:solidFill>
                <a:effectLst/>
                <a:uLnTx/>
                <a:uFillTx/>
                <a:latin typeface="Arial" charset="0"/>
              </a:endParaRPr>
            </a:p>
          </p:txBody>
        </p:sp>
        <p:sp>
          <p:nvSpPr>
            <p:cNvPr id="20" name="Rectangle 19"/>
            <p:cNvSpPr/>
            <p:nvPr/>
          </p:nvSpPr>
          <p:spPr bwMode="auto">
            <a:xfrm>
              <a:off x="4419600" y="2590800"/>
              <a:ext cx="381000" cy="1524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chemeClr val="tx1"/>
                </a:solidFill>
                <a:effectLst/>
                <a:uLnTx/>
                <a:uFillTx/>
                <a:latin typeface="Arial" charset="0"/>
              </a:endParaRPr>
            </a:p>
          </p:txBody>
        </p:sp>
      </p:grpSp>
    </p:spTree>
    <p:extLst>
      <p:ext uri="{BB962C8B-B14F-4D97-AF65-F5344CB8AC3E}">
        <p14:creationId xmlns:p14="http://schemas.microsoft.com/office/powerpoint/2010/main" val="33990482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41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43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439"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TextBox 15"/>
          <p:cNvSpPr txBox="1"/>
          <p:nvPr/>
        </p:nvSpPr>
        <p:spPr>
          <a:xfrm>
            <a:off x="685800" y="1882914"/>
            <a:ext cx="5715000" cy="707886"/>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Employee engagement is critical to success Worth at least 10% savings immediately</a:t>
            </a:r>
          </a:p>
        </p:txBody>
      </p:sp>
      <p:sp>
        <p:nvSpPr>
          <p:cNvPr id="19460" name="Rectangle 4"/>
          <p:cNvSpPr>
            <a:spLocks noChangeArrowheads="1"/>
          </p:cNvSpPr>
          <p:nvPr/>
        </p:nvSpPr>
        <p:spPr bwMode="auto">
          <a:xfrm>
            <a:off x="990600" y="2719246"/>
            <a:ext cx="4724400" cy="20928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179388" marR="0" lvl="0" indent="-179388" algn="l" defTabSz="914400" rtl="0" eaLnBrk="1" fontAlgn="base" latinLnBrk="0" hangingPunct="1">
              <a:lnSpc>
                <a:spcPct val="100000"/>
              </a:lnSpc>
              <a:spcBef>
                <a:spcPct val="0"/>
              </a:spcBef>
              <a:spcAft>
                <a:spcPct val="0"/>
              </a:spcAft>
              <a:buClrTx/>
              <a:buSzTx/>
              <a:buFontTx/>
              <a:buChar char="•"/>
              <a:tabLst/>
              <a:defRPr/>
            </a:pPr>
            <a:r>
              <a:rPr kumimoji="0" lang="en-US" sz="1400" b="0" i="0" u="none" strike="noStrike" kern="0" cap="none" spc="0" normalizeH="0" baseline="0" noProof="0" dirty="0">
                <a:ln>
                  <a:noFill/>
                </a:ln>
                <a:solidFill>
                  <a:srgbClr val="3B3B3F"/>
                </a:solidFill>
                <a:effectLst/>
                <a:uLnTx/>
                <a:uFillTx/>
                <a:latin typeface="Arial" pitchFamily="34" charset="0"/>
                <a:ea typeface="Calibri" pitchFamily="34" charset="0"/>
                <a:cs typeface="Times New Roman" pitchFamily="18" charset="0"/>
              </a:rPr>
              <a:t> Employee rally – What Can They Do</a:t>
            </a:r>
          </a:p>
          <a:p>
            <a:pPr marL="179388" marR="0" lvl="0" indent="-179388" algn="l" defTabSz="914400" rtl="0" eaLnBrk="1" fontAlgn="base" latinLnBrk="0" hangingPunct="1">
              <a:lnSpc>
                <a:spcPct val="100000"/>
              </a:lnSpc>
              <a:spcBef>
                <a:spcPct val="0"/>
              </a:spcBef>
              <a:spcAft>
                <a:spcPct val="0"/>
              </a:spcAft>
              <a:buClrTx/>
              <a:buSzTx/>
              <a:buFontTx/>
              <a:buChar char="•"/>
              <a:tabLst/>
              <a:defRPr/>
            </a:pPr>
            <a:r>
              <a:rPr kumimoji="0" lang="en-US" sz="1400" b="0" i="0" u="none" strike="noStrike" kern="0" cap="none" spc="0" normalizeH="0" baseline="0" noProof="0" dirty="0">
                <a:ln>
                  <a:noFill/>
                </a:ln>
                <a:solidFill>
                  <a:srgbClr val="3B3B3F"/>
                </a:solidFill>
                <a:effectLst/>
                <a:uLnTx/>
                <a:uFillTx/>
                <a:latin typeface="Arial" pitchFamily="34" charset="0"/>
                <a:cs typeface="Times New Roman" pitchFamily="18" charset="0"/>
              </a:rPr>
              <a:t> T-shirts</a:t>
            </a:r>
            <a:endParaRPr kumimoji="0" lang="en-US" sz="1400" b="0" i="0" u="none" strike="noStrike" kern="0" cap="none" spc="0" normalizeH="0" baseline="0" noProof="0" dirty="0">
              <a:ln>
                <a:noFill/>
              </a:ln>
              <a:solidFill>
                <a:srgbClr val="3B3B3F"/>
              </a:solidFill>
              <a:effectLst/>
              <a:uLnTx/>
              <a:uFillTx/>
              <a:latin typeface="Arial" pitchFamily="34" charset="0"/>
              <a:cs typeface="Arial" pitchFamily="34" charset="0"/>
            </a:endParaRPr>
          </a:p>
          <a:p>
            <a:pPr marL="179388" marR="0" lvl="0" indent="-179388" algn="l" defTabSz="914400" rtl="0" eaLnBrk="0" fontAlgn="base" latinLnBrk="0" hangingPunct="0">
              <a:lnSpc>
                <a:spcPct val="100000"/>
              </a:lnSpc>
              <a:spcBef>
                <a:spcPct val="0"/>
              </a:spcBef>
              <a:spcAft>
                <a:spcPct val="0"/>
              </a:spcAft>
              <a:buClrTx/>
              <a:buSzTx/>
              <a:buFontTx/>
              <a:buChar char="•"/>
              <a:tabLst/>
              <a:defRPr/>
            </a:pPr>
            <a:r>
              <a:rPr kumimoji="0" lang="en-US" sz="1400" b="0" i="0" u="none" strike="noStrike" kern="0" cap="none" spc="0" normalizeH="0" baseline="0" noProof="0" dirty="0">
                <a:ln>
                  <a:noFill/>
                </a:ln>
                <a:solidFill>
                  <a:srgbClr val="3B3B3F"/>
                </a:solidFill>
                <a:effectLst/>
                <a:uLnTx/>
                <a:uFillTx/>
                <a:latin typeface="Arial" pitchFamily="34" charset="0"/>
                <a:ea typeface="Calibri" pitchFamily="34" charset="0"/>
                <a:cs typeface="Times New Roman" pitchFamily="18" charset="0"/>
              </a:rPr>
              <a:t> Posters</a:t>
            </a:r>
            <a:endParaRPr kumimoji="0" lang="en-US" sz="1400" b="0" i="0" u="none" strike="noStrike" kern="0" cap="none" spc="0" normalizeH="0" baseline="0" noProof="0" dirty="0">
              <a:ln>
                <a:noFill/>
              </a:ln>
              <a:solidFill>
                <a:srgbClr val="3B3B3F"/>
              </a:solidFill>
              <a:effectLst/>
              <a:uLnTx/>
              <a:uFillTx/>
              <a:latin typeface="Arial" pitchFamily="34" charset="0"/>
              <a:cs typeface="Arial" pitchFamily="34" charset="0"/>
            </a:endParaRPr>
          </a:p>
          <a:p>
            <a:pPr marL="179388" marR="0" lvl="0" indent="-179388" algn="l" defTabSz="914400" rtl="0" eaLnBrk="0" fontAlgn="base" latinLnBrk="0" hangingPunct="0">
              <a:lnSpc>
                <a:spcPct val="100000"/>
              </a:lnSpc>
              <a:spcBef>
                <a:spcPct val="0"/>
              </a:spcBef>
              <a:spcAft>
                <a:spcPct val="0"/>
              </a:spcAft>
              <a:buClrTx/>
              <a:buSzTx/>
              <a:buFontTx/>
              <a:buChar char="•"/>
              <a:tabLst/>
              <a:defRPr/>
            </a:pPr>
            <a:r>
              <a:rPr kumimoji="0" lang="en-US" sz="1400" b="0" i="0" u="none" strike="noStrike" kern="0" cap="none" spc="0" normalizeH="0" baseline="0" noProof="0" dirty="0">
                <a:ln>
                  <a:noFill/>
                </a:ln>
                <a:solidFill>
                  <a:srgbClr val="3B3B3F"/>
                </a:solidFill>
                <a:effectLst/>
                <a:uLnTx/>
                <a:uFillTx/>
                <a:latin typeface="Arial" pitchFamily="34" charset="0"/>
                <a:ea typeface="Calibri" pitchFamily="34" charset="0"/>
                <a:cs typeface="Times New Roman" pitchFamily="18" charset="0"/>
              </a:rPr>
              <a:t> Mouse pads, calendars, light switch covers</a:t>
            </a:r>
            <a:endParaRPr kumimoji="0" lang="en-US" sz="1400" b="0" i="0" u="none" strike="noStrike" kern="0" cap="none" spc="0" normalizeH="0" baseline="0" noProof="0" dirty="0">
              <a:ln>
                <a:noFill/>
              </a:ln>
              <a:solidFill>
                <a:srgbClr val="3B3B3F"/>
              </a:solidFill>
              <a:effectLst/>
              <a:uLnTx/>
              <a:uFillTx/>
              <a:latin typeface="Arial" pitchFamily="34" charset="0"/>
              <a:cs typeface="Arial" pitchFamily="34" charset="0"/>
            </a:endParaRPr>
          </a:p>
          <a:p>
            <a:pPr marL="179388" marR="0" lvl="0" indent="-179388" algn="l" defTabSz="914400" rtl="0" eaLnBrk="0" fontAlgn="base" latinLnBrk="0" hangingPunct="0">
              <a:lnSpc>
                <a:spcPct val="100000"/>
              </a:lnSpc>
              <a:spcBef>
                <a:spcPct val="0"/>
              </a:spcBef>
              <a:spcAft>
                <a:spcPct val="0"/>
              </a:spcAft>
              <a:buClrTx/>
              <a:buSzTx/>
              <a:buFontTx/>
              <a:buChar char="•"/>
              <a:tabLst/>
              <a:defRPr/>
            </a:pPr>
            <a:r>
              <a:rPr kumimoji="0" lang="en-US" sz="1400" b="0" i="0" u="none" strike="noStrike" kern="0" cap="none" spc="0" normalizeH="0" baseline="0" noProof="0" dirty="0">
                <a:ln>
                  <a:noFill/>
                </a:ln>
                <a:solidFill>
                  <a:srgbClr val="3B3B3F"/>
                </a:solidFill>
                <a:effectLst/>
                <a:uLnTx/>
                <a:uFillTx/>
                <a:latin typeface="Arial" pitchFamily="34" charset="0"/>
                <a:ea typeface="Calibri" pitchFamily="34" charset="0"/>
                <a:cs typeface="Times New Roman" pitchFamily="18" charset="0"/>
              </a:rPr>
              <a:t> Energy contest all week – best ideas get $50 gift cards</a:t>
            </a:r>
            <a:endParaRPr kumimoji="0" lang="en-US" sz="1400" b="0" i="0" u="none" strike="noStrike" kern="0" cap="none" spc="0" normalizeH="0" baseline="0" noProof="0" dirty="0">
              <a:ln>
                <a:noFill/>
              </a:ln>
              <a:solidFill>
                <a:srgbClr val="3B3B3F"/>
              </a:solidFill>
              <a:effectLst/>
              <a:uLnTx/>
              <a:uFillTx/>
              <a:latin typeface="Arial" pitchFamily="34" charset="0"/>
              <a:cs typeface="Arial" pitchFamily="34" charset="0"/>
            </a:endParaRPr>
          </a:p>
          <a:p>
            <a:pPr marL="179388" marR="0" lvl="0" indent="-179388" algn="l" defTabSz="914400" rtl="0" eaLnBrk="0" fontAlgn="base" latinLnBrk="0" hangingPunct="0">
              <a:lnSpc>
                <a:spcPct val="100000"/>
              </a:lnSpc>
              <a:spcBef>
                <a:spcPct val="0"/>
              </a:spcBef>
              <a:spcAft>
                <a:spcPct val="0"/>
              </a:spcAft>
              <a:buClrTx/>
              <a:buSzTx/>
              <a:buFontTx/>
              <a:buChar char="•"/>
              <a:tabLst/>
              <a:defRPr/>
            </a:pPr>
            <a:r>
              <a:rPr kumimoji="0" lang="en-US" sz="1400" b="0" i="0" u="none" strike="noStrike" kern="0" cap="none" spc="0" normalizeH="0" baseline="0" noProof="0" dirty="0">
                <a:ln>
                  <a:noFill/>
                </a:ln>
                <a:solidFill>
                  <a:srgbClr val="3B3B3F"/>
                </a:solidFill>
                <a:effectLst/>
                <a:uLnTx/>
                <a:uFillTx/>
                <a:latin typeface="Arial" pitchFamily="34" charset="0"/>
                <a:ea typeface="Calibri" pitchFamily="34" charset="0"/>
                <a:cs typeface="Times New Roman" pitchFamily="18" charset="0"/>
              </a:rPr>
              <a:t> Manager and employee interviews on camera </a:t>
            </a:r>
            <a:endParaRPr kumimoji="0" lang="en-US" sz="1400" b="0" i="0" u="none" strike="noStrike" kern="0" cap="none" spc="0" normalizeH="0" baseline="0" noProof="0" dirty="0">
              <a:ln>
                <a:noFill/>
              </a:ln>
              <a:solidFill>
                <a:srgbClr val="3B3B3F"/>
              </a:solidFill>
              <a:effectLst/>
              <a:uLnTx/>
              <a:uFillTx/>
              <a:latin typeface="Arial" pitchFamily="34" charset="0"/>
              <a:cs typeface="Arial" pitchFamily="34" charset="0"/>
            </a:endParaRPr>
          </a:p>
          <a:p>
            <a:pPr marL="179388" marR="0" lvl="0" indent="-179388" algn="l" defTabSz="914400" rtl="0" eaLnBrk="0" fontAlgn="base" latinLnBrk="0" hangingPunct="0">
              <a:lnSpc>
                <a:spcPct val="100000"/>
              </a:lnSpc>
              <a:spcBef>
                <a:spcPct val="0"/>
              </a:spcBef>
              <a:spcAft>
                <a:spcPct val="0"/>
              </a:spcAft>
              <a:buClrTx/>
              <a:buSzTx/>
              <a:buFontTx/>
              <a:buChar char="•"/>
              <a:tabLst/>
              <a:defRPr/>
            </a:pPr>
            <a:r>
              <a:rPr kumimoji="0" lang="en-US" sz="1400" b="0" i="0" u="none" strike="noStrike" kern="0" cap="none" spc="0" normalizeH="0" baseline="0" noProof="0" dirty="0">
                <a:ln>
                  <a:noFill/>
                </a:ln>
                <a:solidFill>
                  <a:srgbClr val="3B3B3F"/>
                </a:solidFill>
                <a:effectLst/>
                <a:uLnTx/>
                <a:uFillTx/>
                <a:latin typeface="Arial" pitchFamily="34" charset="0"/>
                <a:ea typeface="Calibri" pitchFamily="34" charset="0"/>
                <a:cs typeface="Times New Roman" pitchFamily="18" charset="0"/>
              </a:rPr>
              <a:t> Energy campaign with handouts, posters, giveaways</a:t>
            </a:r>
            <a:endParaRPr kumimoji="0" lang="en-US" sz="1400" b="0" i="0" u="none" strike="noStrike" kern="0" cap="none" spc="0" normalizeH="0" baseline="0" noProof="0" dirty="0">
              <a:ln>
                <a:noFill/>
              </a:ln>
              <a:solidFill>
                <a:srgbClr val="3B3B3F"/>
              </a:solidFill>
              <a:effectLst/>
              <a:uLnTx/>
              <a:uFillTx/>
              <a:latin typeface="Arial" pitchFamily="34" charset="0"/>
              <a:cs typeface="Arial" pitchFamily="34" charset="0"/>
            </a:endParaRPr>
          </a:p>
          <a:p>
            <a:pPr marL="179388" marR="0" lvl="0" indent="-179388" algn="l" defTabSz="914400" rtl="0" eaLnBrk="0" fontAlgn="base" latinLnBrk="0" hangingPunct="0">
              <a:lnSpc>
                <a:spcPct val="100000"/>
              </a:lnSpc>
              <a:spcBef>
                <a:spcPct val="0"/>
              </a:spcBef>
              <a:spcAft>
                <a:spcPct val="0"/>
              </a:spcAft>
              <a:buClrTx/>
              <a:buSzTx/>
              <a:buFontTx/>
              <a:buChar char="•"/>
              <a:tabLst/>
              <a:defRPr/>
            </a:pPr>
            <a:r>
              <a:rPr kumimoji="0" lang="en-US" sz="1400" b="0" i="0" u="none" strike="noStrike" kern="0" cap="none" spc="0" normalizeH="0" baseline="0" noProof="0" dirty="0">
                <a:ln>
                  <a:noFill/>
                </a:ln>
                <a:solidFill>
                  <a:srgbClr val="3B3B3F"/>
                </a:solidFill>
                <a:effectLst/>
                <a:uLnTx/>
                <a:uFillTx/>
                <a:latin typeface="Arial" pitchFamily="34" charset="0"/>
                <a:ea typeface="Calibri" pitchFamily="34" charset="0"/>
                <a:cs typeface="Times New Roman" pitchFamily="18" charset="0"/>
              </a:rPr>
              <a:t> Customized for each </a:t>
            </a:r>
            <a:r>
              <a:rPr kumimoji="0" lang="en-US" sz="1400" b="0" i="0" u="none" strike="noStrike" kern="0" cap="none" spc="0" normalizeH="0" baseline="0" noProof="0" dirty="0" err="1">
                <a:ln>
                  <a:noFill/>
                </a:ln>
                <a:solidFill>
                  <a:srgbClr val="3B3B3F"/>
                </a:solidFill>
                <a:effectLst/>
                <a:uLnTx/>
                <a:uFillTx/>
                <a:latin typeface="Arial" pitchFamily="34" charset="0"/>
                <a:ea typeface="Calibri" pitchFamily="34" charset="0"/>
                <a:cs typeface="Times New Roman" pitchFamily="18" charset="0"/>
              </a:rPr>
              <a:t>acility</a:t>
            </a:r>
            <a:endParaRPr kumimoji="0" lang="en-US" sz="1400" b="0" i="0" u="none" strike="noStrike" kern="0" cap="none" spc="0" normalizeH="0" baseline="0" noProof="0" dirty="0">
              <a:ln>
                <a:noFill/>
              </a:ln>
              <a:solidFill>
                <a:srgbClr val="3B3B3F"/>
              </a:solidFill>
              <a:effectLst/>
              <a:uLnTx/>
              <a:uFillTx/>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17" name="Picture 16" descr="montgomery_employee_photo.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0" y="1219200"/>
            <a:ext cx="2590800" cy="1943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descr="employee_0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4876800"/>
            <a:ext cx="2667000" cy="17339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descr="employee_02.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57600" y="4953000"/>
            <a:ext cx="2440800" cy="1676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descr="energy_wattson_associates_arlington_tx.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6000" y="3124200"/>
            <a:ext cx="2590800"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descr="Staples_ES_assocites_full_small_email.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43000" y="4953001"/>
            <a:ext cx="2590800" cy="16763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Title 6"/>
          <p:cNvSpPr>
            <a:spLocks noGrp="1"/>
          </p:cNvSpPr>
          <p:nvPr>
            <p:ph type="title"/>
          </p:nvPr>
        </p:nvSpPr>
        <p:spPr>
          <a:xfrm>
            <a:off x="1828800" y="304800"/>
            <a:ext cx="7315200" cy="715962"/>
          </a:xfrm>
        </p:spPr>
        <p:txBody>
          <a:bodyPr/>
          <a:lstStyle/>
          <a:p>
            <a:r>
              <a:rPr lang="en-US" dirty="0"/>
              <a:t>Employee Engagement</a:t>
            </a:r>
          </a:p>
        </p:txBody>
      </p:sp>
    </p:spTree>
    <p:extLst>
      <p:ext uri="{BB962C8B-B14F-4D97-AF65-F5344CB8AC3E}">
        <p14:creationId xmlns:p14="http://schemas.microsoft.com/office/powerpoint/2010/main" val="3992306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5" name="Rectangle 4"/>
          <p:cNvSpPr/>
          <p:nvPr/>
        </p:nvSpPr>
        <p:spPr>
          <a:xfrm>
            <a:off x="0" y="2661308"/>
            <a:ext cx="9151519" cy="1746363"/>
          </a:xfrm>
          <a:prstGeom prst="rect">
            <a:avLst/>
          </a:prstGeom>
          <a:solidFill>
            <a:srgbClr val="00B0F0">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6" name="TextBox 5"/>
          <p:cNvSpPr txBox="1"/>
          <p:nvPr/>
        </p:nvSpPr>
        <p:spPr>
          <a:xfrm>
            <a:off x="1" y="3180546"/>
            <a:ext cx="9151518" cy="707886"/>
          </a:xfrm>
          <a:prstGeom prst="rect">
            <a:avLst/>
          </a:prstGeom>
          <a:noFill/>
        </p:spPr>
        <p:txBody>
          <a:bodyPr wrap="square" rtlCol="0">
            <a:spAutoFit/>
          </a:bodyPr>
          <a:lstStyle/>
          <a:p>
            <a:pPr algn="ctr"/>
            <a:r>
              <a:rPr lang="en-US" sz="4000" dirty="0">
                <a:solidFill>
                  <a:srgbClr val="FFFFFF"/>
                </a:solidFill>
                <a:latin typeface="Arial (Headings)"/>
                <a:cs typeface="Arial" panose="020B0604020202020204" pitchFamily="34" charset="0"/>
              </a:rPr>
              <a:t>ENERGY STAR Update</a:t>
            </a:r>
          </a:p>
        </p:txBody>
      </p:sp>
    </p:spTree>
    <p:extLst>
      <p:ext uri="{BB962C8B-B14F-4D97-AF65-F5344CB8AC3E}">
        <p14:creationId xmlns:p14="http://schemas.microsoft.com/office/powerpoint/2010/main" val="24253956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Things You </a:t>
            </a:r>
            <a:r>
              <a:rPr lang="en-US"/>
              <a:t>Can Implement </a:t>
            </a:r>
            <a:r>
              <a:rPr lang="en-US" dirty="0"/>
              <a:t>Today</a:t>
            </a:r>
          </a:p>
        </p:txBody>
      </p:sp>
      <p:sp>
        <p:nvSpPr>
          <p:cNvPr id="5" name="Rectangle 4"/>
          <p:cNvSpPr/>
          <p:nvPr/>
        </p:nvSpPr>
        <p:spPr>
          <a:xfrm>
            <a:off x="685800" y="1905000"/>
            <a:ext cx="8458200" cy="4524315"/>
          </a:xfrm>
          <a:prstGeom prst="rect">
            <a:avLst/>
          </a:prstGeom>
        </p:spPr>
        <p:txBody>
          <a:bodyPr wrap="square">
            <a:spAutoFit/>
          </a:bodyPr>
          <a:lstStyle/>
          <a:p>
            <a:pPr marL="457200" marR="0" lvl="0" indent="-457200" algn="l" defTabSz="914400" eaLnBrk="1" fontAlgn="auto" latinLnBrk="0" hangingPunct="1">
              <a:lnSpc>
                <a:spcPct val="15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3B3B3F"/>
                </a:solidFill>
                <a:effectLst/>
                <a:uLnTx/>
                <a:uFillTx/>
              </a:rPr>
              <a:t>Analyze your portfolio in terms of energy usage</a:t>
            </a:r>
          </a:p>
          <a:p>
            <a:pPr marL="457200" marR="0" lvl="0" indent="-457200" algn="l" defTabSz="914400" eaLnBrk="1" fontAlgn="auto" latinLnBrk="0" hangingPunct="1">
              <a:lnSpc>
                <a:spcPct val="15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3B3B3F"/>
                </a:solidFill>
                <a:effectLst/>
                <a:uLnTx/>
                <a:uFillTx/>
              </a:rPr>
              <a:t>Choose top high users (3-5 facilities) for treasure hunts</a:t>
            </a:r>
          </a:p>
          <a:p>
            <a:pPr marL="457200" marR="0" lvl="0" indent="-457200" algn="l" defTabSz="914400" eaLnBrk="1" fontAlgn="auto" latinLnBrk="0" hangingPunct="1">
              <a:lnSpc>
                <a:spcPct val="15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3B3B3F"/>
                </a:solidFill>
                <a:effectLst/>
                <a:uLnTx/>
                <a:uFillTx/>
              </a:rPr>
              <a:t>Based on facility operations – choose a team of experts</a:t>
            </a:r>
          </a:p>
          <a:p>
            <a:pPr marL="457200" marR="0" lvl="0" indent="-457200" algn="l" defTabSz="914400" eaLnBrk="1" fontAlgn="auto" latinLnBrk="0" hangingPunct="1">
              <a:lnSpc>
                <a:spcPct val="15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3B3B3F"/>
                </a:solidFill>
                <a:effectLst/>
                <a:uLnTx/>
                <a:uFillTx/>
              </a:rPr>
              <a:t>Set up a meeting with facility</a:t>
            </a:r>
          </a:p>
          <a:p>
            <a:pPr marL="457200" marR="0" lvl="0" indent="-457200" algn="l" defTabSz="914400" eaLnBrk="1" fontAlgn="auto" latinLnBrk="0" hangingPunct="1">
              <a:lnSpc>
                <a:spcPct val="15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3B3B3F"/>
                </a:solidFill>
                <a:effectLst/>
                <a:uLnTx/>
                <a:uFillTx/>
              </a:rPr>
              <a:t>Start discussing a plan</a:t>
            </a:r>
          </a:p>
          <a:p>
            <a:pPr marL="457200" marR="0" lvl="0" indent="-457200" algn="l" defTabSz="914400" eaLnBrk="1" fontAlgn="auto" latinLnBrk="0" hangingPunct="1">
              <a:lnSpc>
                <a:spcPct val="15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3B3B3F"/>
                </a:solidFill>
                <a:effectLst/>
                <a:uLnTx/>
                <a:uFillTx/>
              </a:rPr>
              <a:t>Implement treasure hunt day or days</a:t>
            </a:r>
          </a:p>
          <a:p>
            <a:pPr marL="457200" marR="0" lvl="0" indent="-457200" algn="l" defTabSz="914400" eaLnBrk="1" fontAlgn="auto" latinLnBrk="0" hangingPunct="1">
              <a:lnSpc>
                <a:spcPct val="15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3B3B3F"/>
                </a:solidFill>
                <a:effectLst/>
                <a:uLnTx/>
                <a:uFillTx/>
              </a:rPr>
              <a:t>Benefit energy reduction</a:t>
            </a:r>
          </a:p>
          <a:p>
            <a:pPr marL="457200" marR="0" lvl="0" indent="-457200" algn="l" defTabSz="914400" eaLnBrk="1" fontAlgn="auto" latinLnBrk="0" hangingPunct="1">
              <a:lnSpc>
                <a:spcPct val="15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3B3B3F"/>
                </a:solidFill>
                <a:effectLst/>
                <a:uLnTx/>
                <a:uFillTx/>
              </a:rPr>
              <a:t>Communicate results to executives and finance</a:t>
            </a:r>
          </a:p>
        </p:txBody>
      </p:sp>
    </p:spTree>
    <p:extLst>
      <p:ext uri="{BB962C8B-B14F-4D97-AF65-F5344CB8AC3E}">
        <p14:creationId xmlns:p14="http://schemas.microsoft.com/office/powerpoint/2010/main" val="34855290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0" y="0"/>
            <a:ext cx="9184088" cy="6213713"/>
          </a:xfrm>
        </p:spPr>
      </p:pic>
      <p:sp>
        <p:nvSpPr>
          <p:cNvPr id="5" name="Rectangle 4"/>
          <p:cNvSpPr/>
          <p:nvPr/>
        </p:nvSpPr>
        <p:spPr>
          <a:xfrm>
            <a:off x="0" y="2661308"/>
            <a:ext cx="9151519" cy="1746363"/>
          </a:xfrm>
          <a:prstGeom prst="rect">
            <a:avLst/>
          </a:prstGeom>
          <a:solidFill>
            <a:srgbClr val="0071BB">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6" name="TextBox 5"/>
          <p:cNvSpPr txBox="1"/>
          <p:nvPr/>
        </p:nvSpPr>
        <p:spPr>
          <a:xfrm>
            <a:off x="1" y="2965102"/>
            <a:ext cx="9151518" cy="1138773"/>
          </a:xfrm>
          <a:prstGeom prst="rect">
            <a:avLst/>
          </a:prstGeom>
          <a:noFill/>
        </p:spPr>
        <p:txBody>
          <a:bodyPr wrap="square" rtlCol="0">
            <a:spAutoFit/>
          </a:bodyPr>
          <a:lstStyle/>
          <a:p>
            <a:pPr algn="ctr"/>
            <a:r>
              <a:rPr lang="en-US" sz="4000" dirty="0">
                <a:solidFill>
                  <a:srgbClr val="FFFFFF"/>
                </a:solidFill>
                <a:latin typeface="Arial (Headings)"/>
                <a:cs typeface="Arial" panose="020B0604020202020204" pitchFamily="34" charset="0"/>
              </a:rPr>
              <a:t>Lightning Round</a:t>
            </a:r>
          </a:p>
          <a:p>
            <a:pPr algn="ctr"/>
            <a:r>
              <a:rPr lang="en-US" sz="2800" dirty="0">
                <a:solidFill>
                  <a:srgbClr val="FFFFFF"/>
                </a:solidFill>
                <a:latin typeface="Arial (Headings)"/>
                <a:cs typeface="Arial" panose="020B0604020202020204" pitchFamily="34" charset="0"/>
              </a:rPr>
              <a:t>Three ideas you can implement tomorrow</a:t>
            </a:r>
          </a:p>
        </p:txBody>
      </p:sp>
    </p:spTree>
    <p:extLst>
      <p:ext uri="{BB962C8B-B14F-4D97-AF65-F5344CB8AC3E}">
        <p14:creationId xmlns:p14="http://schemas.microsoft.com/office/powerpoint/2010/main" val="10140994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lue_2in_Tall.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25828" y="123825"/>
            <a:ext cx="1121592" cy="1428750"/>
          </a:xfrm>
          <a:prstGeom prst="rect">
            <a:avLst/>
          </a:prstGeom>
        </p:spPr>
      </p:pic>
      <p:sp>
        <p:nvSpPr>
          <p:cNvPr id="10" name="Title 9"/>
          <p:cNvSpPr>
            <a:spLocks noGrp="1"/>
          </p:cNvSpPr>
          <p:nvPr>
            <p:ph type="title"/>
          </p:nvPr>
        </p:nvSpPr>
        <p:spPr>
          <a:xfrm>
            <a:off x="377960" y="790712"/>
            <a:ext cx="8229600" cy="344487"/>
          </a:xfrm>
        </p:spPr>
        <p:txBody>
          <a:bodyPr>
            <a:normAutofit fontScale="90000"/>
          </a:bodyPr>
          <a:lstStyle/>
          <a:p>
            <a:pPr algn="l"/>
            <a:r>
              <a:rPr lang="en-US" sz="5300" dirty="0"/>
              <a:t>2016 GOAL</a:t>
            </a:r>
            <a:br>
              <a:rPr lang="en-US" dirty="0"/>
            </a:br>
            <a:endParaRPr lang="en-US" dirty="0"/>
          </a:p>
        </p:txBody>
      </p:sp>
      <p:sp>
        <p:nvSpPr>
          <p:cNvPr id="5" name="Content Placeholder 4"/>
          <p:cNvSpPr>
            <a:spLocks noGrp="1"/>
          </p:cNvSpPr>
          <p:nvPr>
            <p:ph idx="1"/>
          </p:nvPr>
        </p:nvSpPr>
        <p:spPr>
          <a:xfrm>
            <a:off x="457200" y="1514475"/>
            <a:ext cx="8229600" cy="4525963"/>
          </a:xfrm>
        </p:spPr>
        <p:txBody>
          <a:bodyPr/>
          <a:lstStyle/>
          <a:p>
            <a:pPr marL="0" indent="0" algn="ctr">
              <a:buNone/>
            </a:pPr>
            <a:r>
              <a:rPr lang="en-US" sz="4000" dirty="0"/>
              <a:t>Pass a $291 million bond measure </a:t>
            </a: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250" y="2273027"/>
            <a:ext cx="8947420" cy="4039033"/>
          </a:xfrm>
          <a:prstGeom prst="rect">
            <a:avLst/>
          </a:prstGeom>
        </p:spPr>
      </p:pic>
    </p:spTree>
    <p:extLst>
      <p:ext uri="{BB962C8B-B14F-4D97-AF65-F5344CB8AC3E}">
        <p14:creationId xmlns:p14="http://schemas.microsoft.com/office/powerpoint/2010/main" val="39089989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lue_2in_Tall.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25828" y="123825"/>
            <a:ext cx="1121592" cy="1428750"/>
          </a:xfrm>
          <a:prstGeom prst="rect">
            <a:avLst/>
          </a:prstGeom>
        </p:spPr>
      </p:pic>
      <p:sp>
        <p:nvSpPr>
          <p:cNvPr id="10" name="Title 9"/>
          <p:cNvSpPr>
            <a:spLocks noGrp="1"/>
          </p:cNvSpPr>
          <p:nvPr>
            <p:ph type="title"/>
          </p:nvPr>
        </p:nvSpPr>
        <p:spPr>
          <a:xfrm>
            <a:off x="377960" y="493713"/>
            <a:ext cx="8229600" cy="344487"/>
          </a:xfrm>
        </p:spPr>
        <p:txBody>
          <a:bodyPr>
            <a:normAutofit fontScale="90000"/>
          </a:bodyPr>
          <a:lstStyle/>
          <a:p>
            <a:pPr algn="l"/>
            <a:r>
              <a:rPr lang="en-US" sz="5300" dirty="0"/>
              <a:t>MESSAGE TESTING</a:t>
            </a:r>
            <a:endParaRPr lang="en-US" dirty="0"/>
          </a:p>
        </p:txBody>
      </p:sp>
      <p:sp>
        <p:nvSpPr>
          <p:cNvPr id="5" name="Content Placeholder 4"/>
          <p:cNvSpPr>
            <a:spLocks noGrp="1"/>
          </p:cNvSpPr>
          <p:nvPr>
            <p:ph idx="1"/>
          </p:nvPr>
        </p:nvSpPr>
        <p:spPr>
          <a:xfrm>
            <a:off x="457200" y="1514475"/>
            <a:ext cx="8229600" cy="4525963"/>
          </a:xfrm>
        </p:spPr>
        <p:txBody>
          <a:bodyPr/>
          <a:lstStyle/>
          <a:p>
            <a:pPr marL="0" indent="0">
              <a:buNone/>
            </a:pPr>
            <a:r>
              <a:rPr lang="en-US" dirty="0"/>
              <a:t>We asked 400 people: What would be the most influential message?</a:t>
            </a:r>
          </a:p>
          <a:p>
            <a:pPr marL="857250" lvl="1" indent="-457200">
              <a:buAutoNum type="arabicPeriod"/>
            </a:pPr>
            <a:r>
              <a:rPr lang="en-US" sz="2400" dirty="0"/>
              <a:t>Test scores higher than state averages</a:t>
            </a:r>
          </a:p>
          <a:p>
            <a:pPr marL="857250" lvl="1" indent="-457200">
              <a:buAutoNum type="arabicPeriod"/>
            </a:pPr>
            <a:r>
              <a:rPr lang="en-US" sz="2400" dirty="0"/>
              <a:t>High school graduation rates are up</a:t>
            </a:r>
          </a:p>
          <a:p>
            <a:pPr marL="857250" lvl="1" indent="-457200">
              <a:buAutoNum type="arabicPeriod"/>
            </a:pPr>
            <a:r>
              <a:rPr lang="en-US" sz="2400" dirty="0"/>
              <a:t>We have an Oregon Teacher-of-the-Year-Award winner</a:t>
            </a:r>
          </a:p>
          <a:p>
            <a:pPr marL="857250" lvl="1" indent="-457200">
              <a:buAutoNum type="arabicPeriod"/>
            </a:pPr>
            <a:r>
              <a:rPr lang="en-US" sz="2400" dirty="0"/>
              <a:t>Olympic gold medal winner from our high school</a:t>
            </a:r>
          </a:p>
          <a:p>
            <a:pPr marL="857250" lvl="1" indent="-457200">
              <a:buAutoNum type="arabicPeriod"/>
            </a:pPr>
            <a:r>
              <a:rPr lang="en-US" sz="2400" dirty="0"/>
              <a:t>Average age of our schools is 51</a:t>
            </a:r>
          </a:p>
          <a:p>
            <a:pPr marL="857250" lvl="1" indent="-457200">
              <a:buAutoNum type="arabicPeriod"/>
            </a:pPr>
            <a:r>
              <a:rPr lang="en-US" sz="2400" dirty="0"/>
              <a:t>9x ENERGY STAR POY winner, saving over $1 million per year (equal to more than 20 teachers)</a:t>
            </a:r>
          </a:p>
        </p:txBody>
      </p:sp>
    </p:spTree>
    <p:extLst>
      <p:ext uri="{BB962C8B-B14F-4D97-AF65-F5344CB8AC3E}">
        <p14:creationId xmlns:p14="http://schemas.microsoft.com/office/powerpoint/2010/main" val="448044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219200"/>
            <a:ext cx="9144000" cy="5638800"/>
          </a:xfrm>
          <a:prstGeom prst="rect">
            <a:avLst/>
          </a:prstGeom>
          <a:noFill/>
          <a:ln w="9525">
            <a:noFill/>
            <a:miter lim="800000"/>
            <a:headEnd/>
            <a:tailEnd/>
          </a:ln>
        </p:spPr>
      </p:pic>
      <p:pic>
        <p:nvPicPr>
          <p:cNvPr id="7" name="Picture 6" descr="blue_2in_Tall.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01000" y="0"/>
            <a:ext cx="946419" cy="1205604"/>
          </a:xfrm>
          <a:prstGeom prst="rect">
            <a:avLst/>
          </a:prstGeom>
        </p:spPr>
      </p:pic>
      <p:sp>
        <p:nvSpPr>
          <p:cNvPr id="9" name="Title 9"/>
          <p:cNvSpPr txBox="1">
            <a:spLocks/>
          </p:cNvSpPr>
          <p:nvPr/>
        </p:nvSpPr>
        <p:spPr>
          <a:xfrm>
            <a:off x="377960" y="493713"/>
            <a:ext cx="8229600" cy="34448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schemeClr val="tx1"/>
                </a:solidFill>
                <a:effectLst/>
                <a:uLnTx/>
                <a:uFillTx/>
                <a:latin typeface="+mj-lt"/>
                <a:ea typeface="+mj-ea"/>
                <a:cs typeface="+mj-cs"/>
              </a:rPr>
              <a:t>THE WINNER</a:t>
            </a:r>
          </a:p>
        </p:txBody>
      </p:sp>
    </p:spTree>
    <p:extLst>
      <p:ext uri="{BB962C8B-B14F-4D97-AF65-F5344CB8AC3E}">
        <p14:creationId xmlns:p14="http://schemas.microsoft.com/office/powerpoint/2010/main" val="18132256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email">
            <a:extLst>
              <a:ext uri="{28A0092B-C50C-407E-A947-70E740481C1C}">
                <a14:useLocalDpi xmlns:a14="http://schemas.microsoft.com/office/drawing/2010/main"/>
              </a:ext>
            </a:extLst>
          </a:blip>
          <a:srcRect/>
          <a:stretch>
            <a:fillRect/>
          </a:stretch>
        </p:blipFill>
        <p:spPr bwMode="auto">
          <a:xfrm rot="226056">
            <a:off x="971550" y="1248468"/>
            <a:ext cx="7169284" cy="4540547"/>
          </a:xfrm>
          <a:prstGeom prst="rect">
            <a:avLst/>
          </a:prstGeom>
          <a:ln>
            <a:noFill/>
          </a:ln>
          <a:effectLst>
            <a:outerShdw blurRad="292100" dist="139700" dir="2700000" algn="tl" rotWithShape="0">
              <a:srgbClr val="333333">
                <a:alpha val="65000"/>
              </a:srgbClr>
            </a:outerShdw>
          </a:effectLst>
        </p:spPr>
      </p:pic>
      <p:pic>
        <p:nvPicPr>
          <p:cNvPr id="4" name="Picture 3" descr="blue_2in_Tall.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01000" y="0"/>
            <a:ext cx="946419" cy="1205604"/>
          </a:xfrm>
          <a:prstGeom prst="rect">
            <a:avLst/>
          </a:prstGeom>
        </p:spPr>
      </p:pic>
      <p:sp>
        <p:nvSpPr>
          <p:cNvPr id="8" name="Title 9"/>
          <p:cNvSpPr txBox="1">
            <a:spLocks/>
          </p:cNvSpPr>
          <p:nvPr/>
        </p:nvSpPr>
        <p:spPr>
          <a:xfrm>
            <a:off x="244609" y="157164"/>
            <a:ext cx="8229600" cy="34448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schemeClr val="tx1"/>
                </a:solidFill>
                <a:effectLst/>
                <a:uLnTx/>
                <a:uFillTx/>
                <a:latin typeface="+mj-lt"/>
                <a:ea typeface="+mj-ea"/>
                <a:cs typeface="+mj-cs"/>
              </a:rPr>
              <a:t>POSTCARD MAILING</a:t>
            </a:r>
          </a:p>
        </p:txBody>
      </p:sp>
    </p:spTree>
    <p:extLst>
      <p:ext uri="{BB962C8B-B14F-4D97-AF65-F5344CB8AC3E}">
        <p14:creationId xmlns:p14="http://schemas.microsoft.com/office/powerpoint/2010/main" val="42320448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ue_2in_Tall.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01000" y="0"/>
            <a:ext cx="946419" cy="1205604"/>
          </a:xfrm>
          <a:prstGeom prst="rect">
            <a:avLst/>
          </a:prstGeom>
        </p:spPr>
      </p:pic>
      <p:sp>
        <p:nvSpPr>
          <p:cNvPr id="8" name="Title 9"/>
          <p:cNvSpPr txBox="1">
            <a:spLocks/>
          </p:cNvSpPr>
          <p:nvPr/>
        </p:nvSpPr>
        <p:spPr>
          <a:xfrm>
            <a:off x="244609" y="157164"/>
            <a:ext cx="8229600" cy="34448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schemeClr val="tx1"/>
                </a:solidFill>
                <a:effectLst/>
                <a:uLnTx/>
                <a:uFillTx/>
                <a:latin typeface="+mj-lt"/>
                <a:ea typeface="+mj-ea"/>
                <a:cs typeface="+mj-cs"/>
              </a:rPr>
              <a:t>OTHER TACTICS</a:t>
            </a:r>
          </a:p>
        </p:txBody>
      </p:sp>
      <p:sp>
        <p:nvSpPr>
          <p:cNvPr id="5" name="Content Placeholder 4"/>
          <p:cNvSpPr>
            <a:spLocks noGrp="1"/>
          </p:cNvSpPr>
          <p:nvPr>
            <p:ph idx="1"/>
          </p:nvPr>
        </p:nvSpPr>
        <p:spPr/>
        <p:txBody>
          <a:bodyPr/>
          <a:lstStyle/>
          <a:p>
            <a:r>
              <a:rPr lang="en-US" dirty="0"/>
              <a:t>School outdoor reader boards</a:t>
            </a:r>
          </a:p>
          <a:p>
            <a:r>
              <a:rPr lang="en-US" dirty="0"/>
              <a:t>Presentations</a:t>
            </a:r>
          </a:p>
          <a:p>
            <a:r>
              <a:rPr lang="en-US" dirty="0"/>
              <a:t>Two-page “Fast Facts” handout</a:t>
            </a:r>
          </a:p>
        </p:txBody>
      </p:sp>
    </p:spTree>
    <p:extLst>
      <p:ext uri="{BB962C8B-B14F-4D97-AF65-F5344CB8AC3E}">
        <p14:creationId xmlns:p14="http://schemas.microsoft.com/office/powerpoint/2010/main" val="37610046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ue_2in_Tall.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01000" y="0"/>
            <a:ext cx="946419" cy="1205604"/>
          </a:xfrm>
          <a:prstGeom prst="rect">
            <a:avLst/>
          </a:prstGeom>
        </p:spPr>
      </p:pic>
      <p:sp>
        <p:nvSpPr>
          <p:cNvPr id="8" name="Title 9"/>
          <p:cNvSpPr txBox="1">
            <a:spLocks/>
          </p:cNvSpPr>
          <p:nvPr/>
        </p:nvSpPr>
        <p:spPr>
          <a:xfrm>
            <a:off x="244609" y="157164"/>
            <a:ext cx="8229600" cy="34448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schemeClr val="tx1"/>
                </a:solidFill>
                <a:effectLst/>
                <a:uLnTx/>
                <a:uFillTx/>
                <a:latin typeface="+mj-lt"/>
                <a:ea typeface="+mj-ea"/>
                <a:cs typeface="+mj-cs"/>
              </a:rPr>
              <a:t>RESULT</a:t>
            </a:r>
          </a:p>
        </p:txBody>
      </p:sp>
      <p:sp>
        <p:nvSpPr>
          <p:cNvPr id="5" name="Content Placeholder 4"/>
          <p:cNvSpPr>
            <a:spLocks noGrp="1"/>
          </p:cNvSpPr>
          <p:nvPr>
            <p:ph idx="1"/>
          </p:nvPr>
        </p:nvSpPr>
        <p:spPr/>
        <p:txBody>
          <a:bodyPr>
            <a:normAutofit/>
          </a:bodyPr>
          <a:lstStyle/>
          <a:p>
            <a:pPr marL="0" indent="0" algn="ctr">
              <a:buNone/>
            </a:pPr>
            <a:r>
              <a:rPr lang="en-US" sz="4400" dirty="0"/>
              <a:t>Bond measure approved!</a:t>
            </a:r>
          </a:p>
        </p:txBody>
      </p:sp>
      <p:pic>
        <p:nvPicPr>
          <p:cNvPr id="6" name="Picture 4" descr="https://docs.google.com/a/gresham.k12.or.us/uc?id=0ByjvlwpP4Ba9aUpZNTAtYU0wcG9ueEV2U0xOQ09Jdmt0d09B&amp;export=download">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94266" y="2781300"/>
            <a:ext cx="5155468" cy="3144838"/>
          </a:xfrm>
          <a:prstGeom prst="rect">
            <a:avLst/>
          </a:prstGeom>
          <a:noFill/>
        </p:spPr>
      </p:pic>
    </p:spTree>
    <p:extLst>
      <p:ext uri="{BB962C8B-B14F-4D97-AF65-F5344CB8AC3E}">
        <p14:creationId xmlns:p14="http://schemas.microsoft.com/office/powerpoint/2010/main" val="9525132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ue_2in_Tall.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01000" y="0"/>
            <a:ext cx="946419" cy="1205604"/>
          </a:xfrm>
          <a:prstGeom prst="rect">
            <a:avLst/>
          </a:prstGeom>
        </p:spPr>
      </p:pic>
      <p:sp>
        <p:nvSpPr>
          <p:cNvPr id="8" name="Title 9"/>
          <p:cNvSpPr txBox="1">
            <a:spLocks/>
          </p:cNvSpPr>
          <p:nvPr/>
        </p:nvSpPr>
        <p:spPr>
          <a:xfrm>
            <a:off x="244609" y="157164"/>
            <a:ext cx="8229600" cy="34448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schemeClr val="tx1"/>
                </a:solidFill>
                <a:effectLst/>
                <a:uLnTx/>
                <a:uFillTx/>
                <a:latin typeface="+mj-lt"/>
                <a:ea typeface="+mj-ea"/>
                <a:cs typeface="+mj-cs"/>
              </a:rPr>
              <a:t>TAKEAWAY</a:t>
            </a:r>
          </a:p>
        </p:txBody>
      </p:sp>
      <p:sp>
        <p:nvSpPr>
          <p:cNvPr id="5" name="Content Placeholder 4"/>
          <p:cNvSpPr>
            <a:spLocks noGrp="1"/>
          </p:cNvSpPr>
          <p:nvPr>
            <p:ph idx="1"/>
          </p:nvPr>
        </p:nvSpPr>
        <p:spPr>
          <a:xfrm>
            <a:off x="457200" y="2307102"/>
            <a:ext cx="8229600" cy="3819061"/>
          </a:xfrm>
        </p:spPr>
        <p:txBody>
          <a:bodyPr>
            <a:normAutofit/>
          </a:bodyPr>
          <a:lstStyle/>
          <a:p>
            <a:pPr marL="0" indent="0" algn="ctr">
              <a:buNone/>
            </a:pPr>
            <a:r>
              <a:rPr lang="en-US" sz="4400" dirty="0"/>
              <a:t>Don’t underestimate the power of energy savings to rally support for your organization’s initiatives   </a:t>
            </a:r>
          </a:p>
        </p:txBody>
      </p:sp>
    </p:spTree>
    <p:extLst>
      <p:ext uri="{BB962C8B-B14F-4D97-AF65-F5344CB8AC3E}">
        <p14:creationId xmlns:p14="http://schemas.microsoft.com/office/powerpoint/2010/main" val="26491745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0" y="0"/>
            <a:ext cx="9184088" cy="6213713"/>
          </a:xfrm>
        </p:spPr>
      </p:pic>
      <p:sp>
        <p:nvSpPr>
          <p:cNvPr id="5" name="Rectangle 4"/>
          <p:cNvSpPr/>
          <p:nvPr/>
        </p:nvSpPr>
        <p:spPr>
          <a:xfrm>
            <a:off x="0" y="2661308"/>
            <a:ext cx="9151519" cy="1746363"/>
          </a:xfrm>
          <a:prstGeom prst="rect">
            <a:avLst/>
          </a:prstGeom>
          <a:solidFill>
            <a:srgbClr val="0071BB">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6" name="TextBox 5"/>
          <p:cNvSpPr txBox="1"/>
          <p:nvPr/>
        </p:nvSpPr>
        <p:spPr>
          <a:xfrm>
            <a:off x="1" y="2965102"/>
            <a:ext cx="9151518" cy="1138773"/>
          </a:xfrm>
          <a:prstGeom prst="rect">
            <a:avLst/>
          </a:prstGeom>
          <a:noFill/>
        </p:spPr>
        <p:txBody>
          <a:bodyPr wrap="square" rtlCol="0">
            <a:spAutoFit/>
          </a:bodyPr>
          <a:lstStyle/>
          <a:p>
            <a:pPr algn="ctr"/>
            <a:r>
              <a:rPr lang="en-US" sz="4000" dirty="0">
                <a:solidFill>
                  <a:srgbClr val="FFFFFF"/>
                </a:solidFill>
                <a:latin typeface="Arial (Headings)"/>
                <a:cs typeface="Arial" panose="020B0604020202020204" pitchFamily="34" charset="0"/>
              </a:rPr>
              <a:t>Lightning Round</a:t>
            </a:r>
          </a:p>
          <a:p>
            <a:pPr algn="ctr"/>
            <a:r>
              <a:rPr lang="en-US" sz="2800" dirty="0">
                <a:solidFill>
                  <a:srgbClr val="FFFFFF"/>
                </a:solidFill>
                <a:latin typeface="Arial (Headings)"/>
                <a:cs typeface="Arial" panose="020B0604020202020204" pitchFamily="34" charset="0"/>
              </a:rPr>
              <a:t>Three ideas you can implement tomorrow</a:t>
            </a:r>
          </a:p>
        </p:txBody>
      </p:sp>
    </p:spTree>
    <p:extLst>
      <p:ext uri="{BB962C8B-B14F-4D97-AF65-F5344CB8AC3E}">
        <p14:creationId xmlns:p14="http://schemas.microsoft.com/office/powerpoint/2010/main" val="332526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flipH="1">
            <a:off x="0" y="1171246"/>
            <a:ext cx="9144000" cy="5022495"/>
          </a:xfrm>
        </p:spPr>
      </p:pic>
      <p:sp>
        <p:nvSpPr>
          <p:cNvPr id="2" name="Title 1"/>
          <p:cNvSpPr>
            <a:spLocks noGrp="1"/>
          </p:cNvSpPr>
          <p:nvPr>
            <p:ph type="title"/>
          </p:nvPr>
        </p:nvSpPr>
        <p:spPr>
          <a:xfrm>
            <a:off x="171451" y="0"/>
            <a:ext cx="7886700" cy="1325563"/>
          </a:xfrm>
        </p:spPr>
        <p:txBody>
          <a:bodyPr/>
          <a:lstStyle/>
          <a:p>
            <a:r>
              <a:rPr lang="en-US" dirty="0"/>
              <a:t>Best practices </a:t>
            </a:r>
          </a:p>
        </p:txBody>
      </p:sp>
      <p:cxnSp>
        <p:nvCxnSpPr>
          <p:cNvPr id="5" name="Straight Connector 4"/>
          <p:cNvCxnSpPr/>
          <p:nvPr/>
        </p:nvCxnSpPr>
        <p:spPr>
          <a:xfrm>
            <a:off x="0" y="1171246"/>
            <a:ext cx="9144000" cy="0"/>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Content Placeholder 2"/>
          <p:cNvSpPr txBox="1">
            <a:spLocks/>
          </p:cNvSpPr>
          <p:nvPr/>
        </p:nvSpPr>
        <p:spPr>
          <a:xfrm>
            <a:off x="249011" y="1463766"/>
            <a:ext cx="6624755" cy="41560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LED retrofits</a:t>
            </a:r>
          </a:p>
          <a:p>
            <a:r>
              <a:rPr lang="en-US" dirty="0"/>
              <a:t>Energy performance reports</a:t>
            </a:r>
          </a:p>
          <a:p>
            <a:r>
              <a:rPr lang="en-US" dirty="0"/>
              <a:t>Employee engagement </a:t>
            </a:r>
          </a:p>
          <a:p>
            <a:r>
              <a:rPr lang="en-US" dirty="0"/>
              <a:t>Solar/renewable energy</a:t>
            </a:r>
          </a:p>
          <a:p>
            <a:r>
              <a:rPr lang="en-US" dirty="0"/>
              <a:t>Demand response </a:t>
            </a:r>
          </a:p>
          <a:p>
            <a:r>
              <a:rPr lang="en-US" dirty="0"/>
              <a:t>Community showcases</a:t>
            </a:r>
          </a:p>
          <a:p>
            <a:pPr marL="0" indent="0">
              <a:buNone/>
            </a:pPr>
            <a:endParaRPr lang="en-US"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5405729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35ABDBE-0499-40B5-9C0D-FFD57D55CFAD}" type="slidenum">
              <a:rPr kumimoji="0" lang="en-US" sz="1800" b="0" i="0" u="none" strike="noStrike" kern="0" cap="none" spc="0" normalizeH="0" baseline="0" noProof="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40</a:t>
            </a:fld>
            <a:endParaRPr kumimoji="0" lang="en-US" sz="1800" b="0" i="0" u="none" strike="noStrike" kern="0" cap="none" spc="0" normalizeH="0" baseline="0" noProof="0" dirty="0">
              <a:ln>
                <a:noFill/>
              </a:ln>
              <a:solidFill>
                <a:sysClr val="windowText" lastClr="000000"/>
              </a:solidFill>
              <a:effectLst/>
              <a:uLnTx/>
              <a:uFillTx/>
            </a:endParaRPr>
          </a:p>
        </p:txBody>
      </p:sp>
      <p:sp>
        <p:nvSpPr>
          <p:cNvPr id="2054" name="Rectangle 6"/>
          <p:cNvSpPr>
            <a:spLocks noGrp="1" noChangeArrowheads="1"/>
          </p:cNvSpPr>
          <p:nvPr>
            <p:ph type="ctrTitle"/>
          </p:nvPr>
        </p:nvSpPr>
        <p:spPr>
          <a:xfrm>
            <a:off x="685800" y="0"/>
            <a:ext cx="7772400" cy="1470025"/>
          </a:xfrm>
        </p:spPr>
        <p:txBody>
          <a:bodyPr/>
          <a:lstStyle/>
          <a:p>
            <a:r>
              <a:rPr lang="en-US" sz="3600" dirty="0"/>
              <a:t>CalPortland Rillito Industrial Showcase</a:t>
            </a:r>
          </a:p>
        </p:txBody>
      </p:sp>
      <p:sp>
        <p:nvSpPr>
          <p:cNvPr id="2055" name="Rectangle 7"/>
          <p:cNvSpPr>
            <a:spLocks noGrp="1" noChangeArrowheads="1"/>
          </p:cNvSpPr>
          <p:nvPr>
            <p:ph type="subTitle" idx="1"/>
          </p:nvPr>
        </p:nvSpPr>
        <p:spPr>
          <a:xfrm>
            <a:off x="1066800" y="1524000"/>
            <a:ext cx="7010400" cy="1752600"/>
          </a:xfrm>
        </p:spPr>
        <p:txBody>
          <a:bodyPr/>
          <a:lstStyle/>
          <a:p>
            <a:r>
              <a:rPr lang="en-US" sz="2000" dirty="0"/>
              <a:t>ENERGY STAR ® Industrial Focus Meetings</a:t>
            </a:r>
          </a:p>
          <a:p>
            <a:endParaRPr lang="en-US" sz="2000" dirty="0"/>
          </a:p>
          <a:p>
            <a:endParaRPr lang="en-US" sz="2000" dirty="0"/>
          </a:p>
          <a:p>
            <a:endParaRPr lang="en-US" sz="12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r>
              <a:rPr lang="en-US" sz="1800" dirty="0"/>
              <a:t>Bill Jerald (Chief Energy Engineer)</a:t>
            </a:r>
          </a:p>
          <a:p>
            <a:r>
              <a:rPr lang="en-US" sz="1800" dirty="0"/>
              <a:t>CalPortland Company</a:t>
            </a:r>
          </a:p>
          <a:p>
            <a:endParaRPr lang="en-US" sz="1800" dirty="0"/>
          </a:p>
        </p:txBody>
      </p:sp>
      <p:pic>
        <p:nvPicPr>
          <p:cNvPr id="2059" name="Picture 11" descr="BluGrayBarssmall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7200" y="6181725"/>
            <a:ext cx="6515100" cy="142875"/>
          </a:xfrm>
          <a:prstGeom prst="rect">
            <a:avLst/>
          </a:prstGeom>
          <a:noFill/>
        </p:spPr>
      </p:pic>
      <p:pic>
        <p:nvPicPr>
          <p:cNvPr id="8" name="Content Placeholder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1575054" y="1447800"/>
            <a:ext cx="5993892" cy="4114800"/>
          </a:xfrm>
          <a:prstGeom prst="rect">
            <a:avLst/>
          </a:prstGeom>
          <a:noFill/>
          <a:ln w="9525">
            <a:noFill/>
            <a:miter lim="800000"/>
            <a:headEnd/>
            <a:tailEnd/>
          </a:ln>
          <a:effectLst/>
        </p:spPr>
      </p:pic>
    </p:spTree>
    <p:extLst>
      <p:ext uri="{BB962C8B-B14F-4D97-AF65-F5344CB8AC3E}">
        <p14:creationId xmlns:p14="http://schemas.microsoft.com/office/powerpoint/2010/main" val="23907894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CalPortland Rillito Cement Plant</a:t>
            </a:r>
          </a:p>
        </p:txBody>
      </p:sp>
      <p:sp>
        <p:nvSpPr>
          <p:cNvPr id="5" name="Content Placeholder 4"/>
          <p:cNvSpPr>
            <a:spLocks noGrp="1"/>
          </p:cNvSpPr>
          <p:nvPr>
            <p:ph sz="half" idx="1"/>
          </p:nvPr>
        </p:nvSpPr>
        <p:spPr/>
        <p:txBody>
          <a:bodyPr/>
          <a:lstStyle/>
          <a:p>
            <a:r>
              <a:rPr lang="en-US" sz="2400" dirty="0"/>
              <a:t>Located in Rillito, AZ just NW of Tucson, AZ and bordering with the Town of Marana, AZ</a:t>
            </a:r>
          </a:p>
          <a:p>
            <a:r>
              <a:rPr lang="en-US" sz="2400" dirty="0"/>
              <a:t>Producing Portland Cement since 1948</a:t>
            </a:r>
          </a:p>
          <a:p>
            <a:r>
              <a:rPr lang="en-US" sz="2400" dirty="0"/>
              <a:t>Approximately a 24 MW Electrical load with capability of producing over 1 Million tons of Cement per year</a:t>
            </a:r>
          </a:p>
        </p:txBody>
      </p:sp>
      <p:pic>
        <p:nvPicPr>
          <p:cNvPr id="7" name="Content Placeholder 6"/>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4648200" y="1600200"/>
            <a:ext cx="4038600" cy="2692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15407A5-1576-43A9-A3A8-DDA5E1B3AE3A}"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41</a:t>
            </a:fld>
            <a:endParaRPr kumimoji="0" lang="en-US" sz="1800" b="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9256299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563562"/>
          </a:xfrm>
        </p:spPr>
        <p:txBody>
          <a:bodyPr/>
          <a:lstStyle/>
          <a:p>
            <a:r>
              <a:rPr lang="en-US" dirty="0"/>
              <a:t>Taking on the Challenge!</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15407A5-1576-43A9-A3A8-DDA5E1B3AE3A}"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42</a:t>
            </a:fld>
            <a:endParaRPr kumimoji="0" lang="en-US" sz="1800" b="0" i="0" u="none" strike="noStrike" kern="0" cap="none" spc="0" normalizeH="0" baseline="0" noProof="0" dirty="0">
              <a:ln>
                <a:noFill/>
              </a:ln>
              <a:solidFill>
                <a:srgbClr val="000000"/>
              </a:solidFill>
              <a:effectLst/>
              <a:uLnTx/>
              <a:uFillTx/>
            </a:endParaRPr>
          </a:p>
        </p:txBody>
      </p:sp>
      <p:graphicFrame>
        <p:nvGraphicFramePr>
          <p:cNvPr id="8" name="Diagram 7"/>
          <p:cNvGraphicFramePr/>
          <p:nvPr>
            <p:extLst/>
          </p:nvPr>
        </p:nvGraphicFramePr>
        <p:xfrm>
          <a:off x="-381000" y="914400"/>
          <a:ext cx="3048000" cy="182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209800" y="762000"/>
            <a:ext cx="6599238" cy="5077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rame 6"/>
          <p:cNvSpPr/>
          <p:nvPr/>
        </p:nvSpPr>
        <p:spPr>
          <a:xfrm>
            <a:off x="2438399" y="4572000"/>
            <a:ext cx="3071019" cy="381000"/>
          </a:xfrm>
          <a:prstGeom prst="fra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endParaRPr>
          </a:p>
        </p:txBody>
      </p:sp>
      <p:pic>
        <p:nvPicPr>
          <p:cNvPr id="1027" name="Picture 3" descr="C:\Users\WNJ\AppData\Local\Microsoft\Windows\Temporary Internet Files\Content.IE5\GEASAEUX\doh[1].gif"/>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81000" y="4408967"/>
            <a:ext cx="1547812" cy="1598429"/>
          </a:xfrm>
          <a:prstGeom prst="rect">
            <a:avLst/>
          </a:prstGeom>
          <a:noFill/>
          <a:extLst>
            <a:ext uri="{909E8E84-426E-40DD-AFC4-6F175D3DCCD1}">
              <a14:hiddenFill xmlns:a14="http://schemas.microsoft.com/office/drawing/2010/main">
                <a:solidFill>
                  <a:srgbClr val="FFFFFF"/>
                </a:solidFill>
              </a14:hiddenFill>
            </a:ext>
          </a:extLst>
        </p:spPr>
      </p:pic>
      <p:sp>
        <p:nvSpPr>
          <p:cNvPr id="9" name="Cloud Callout 8"/>
          <p:cNvSpPr/>
          <p:nvPr/>
        </p:nvSpPr>
        <p:spPr>
          <a:xfrm>
            <a:off x="76200" y="3200400"/>
            <a:ext cx="1852612" cy="9144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solidFill>
                <a:effectLst/>
                <a:uLnTx/>
                <a:uFillTx/>
              </a:rPr>
              <a:t>What did I just get myself into!</a:t>
            </a:r>
          </a:p>
        </p:txBody>
      </p:sp>
    </p:spTree>
    <p:extLst>
      <p:ext uri="{BB962C8B-B14F-4D97-AF65-F5344CB8AC3E}">
        <p14:creationId xmlns:p14="http://schemas.microsoft.com/office/powerpoint/2010/main" val="109967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2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Steps</a:t>
            </a:r>
          </a:p>
        </p:txBody>
      </p:sp>
      <p:sp>
        <p:nvSpPr>
          <p:cNvPr id="3" name="Content Placeholder 2"/>
          <p:cNvSpPr>
            <a:spLocks noGrp="1"/>
          </p:cNvSpPr>
          <p:nvPr>
            <p:ph idx="1"/>
          </p:nvPr>
        </p:nvSpPr>
        <p:spPr/>
        <p:txBody>
          <a:bodyPr/>
          <a:lstStyle/>
          <a:p>
            <a:r>
              <a:rPr lang="en-US" sz="2000" dirty="0"/>
              <a:t>After signing up for the showcase, I had to go out and seek permission to do it!</a:t>
            </a:r>
          </a:p>
          <a:p>
            <a:r>
              <a:rPr lang="en-US" sz="2000" dirty="0"/>
              <a:t>The showcase had a March calendar restriction, which perfectly fit with our pre scheduled maintenance outage. The facility is extremely congested and unpresentable during that time</a:t>
            </a:r>
          </a:p>
          <a:p>
            <a:r>
              <a:rPr lang="en-US" sz="2000" dirty="0"/>
              <a:t>We were off track before we even started!!</a:t>
            </a:r>
          </a:p>
          <a:p>
            <a:r>
              <a:rPr lang="en-US" sz="2000" dirty="0"/>
              <a:t>Luckily other facilities had the same issue and we were allowed to pick our own date that fit to our needs</a:t>
            </a:r>
          </a:p>
          <a:p>
            <a:r>
              <a:rPr lang="en-US" sz="2000" dirty="0"/>
              <a:t>We had to pick a date in May to allow for the plant to clean up and recover from the lengthy maintenance outage that included a major equipment upgrade to the plant</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15407A5-1576-43A9-A3A8-DDA5E1B3AE3A}"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43</a:t>
            </a:fld>
            <a:endParaRPr kumimoji="0" lang="en-US" sz="1800" b="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39022328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267200" y="228600"/>
            <a:ext cx="4565074" cy="5907742"/>
          </a:xfrm>
        </p:spPr>
      </p:pic>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15407A5-1576-43A9-A3A8-DDA5E1B3AE3A}"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44</a:t>
            </a:fld>
            <a:endParaRPr kumimoji="0" lang="en-US" sz="1800" b="0" i="0" u="none" strike="noStrike" kern="0" cap="none" spc="0" normalizeH="0" baseline="0" noProof="0" dirty="0">
              <a:ln>
                <a:noFill/>
              </a:ln>
              <a:solidFill>
                <a:srgbClr val="000000"/>
              </a:solidFill>
              <a:effectLst/>
              <a:uLnTx/>
              <a:uFillTx/>
            </a:endParaRPr>
          </a:p>
        </p:txBody>
      </p:sp>
      <p:sp>
        <p:nvSpPr>
          <p:cNvPr id="6" name="TextBox 5"/>
          <p:cNvSpPr txBox="1"/>
          <p:nvPr/>
        </p:nvSpPr>
        <p:spPr>
          <a:xfrm>
            <a:off x="228600" y="1524000"/>
            <a:ext cx="3581400" cy="203132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We started to publicly broadcast the invitation to the local community and customers, taking registrations on a google registration form. The QR code was a link that allowed a user to register via phone</a:t>
            </a:r>
          </a:p>
        </p:txBody>
      </p:sp>
    </p:spTree>
    <p:extLst>
      <p:ext uri="{BB962C8B-B14F-4D97-AF65-F5344CB8AC3E}">
        <p14:creationId xmlns:p14="http://schemas.microsoft.com/office/powerpoint/2010/main" val="24117714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200400" y="304800"/>
            <a:ext cx="5486400" cy="4114800"/>
          </a:xfrm>
          <a:prstGeom prst="rect">
            <a:avLst/>
          </a:prstGeom>
          <a:ln w="38100" cap="sq">
            <a:solidFill>
              <a:srgbClr val="000000"/>
            </a:solidFill>
            <a:miter lim="800000"/>
          </a:ln>
          <a:effectLst>
            <a:outerShdw blurRad="57150" dist="50800" dir="2700000" algn="tl" rotWithShape="0">
              <a:srgbClr val="000000">
                <a:alpha val="40000"/>
              </a:srgbClr>
            </a:outerShdw>
          </a:effectLst>
        </p:spPr>
      </p:pic>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15407A5-1576-43A9-A3A8-DDA5E1B3AE3A}"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45</a:t>
            </a:fld>
            <a:endParaRPr kumimoji="0" lang="en-US" sz="1800" b="0" i="0" u="none" strike="noStrike" kern="0" cap="none" spc="0" normalizeH="0" baseline="0" noProof="0" dirty="0">
              <a:ln>
                <a:noFill/>
              </a:ln>
              <a:solidFill>
                <a:srgbClr val="000000"/>
              </a:solidFill>
              <a:effectLst/>
              <a:uLnTx/>
              <a:uFillTx/>
            </a:endParaRPr>
          </a:p>
        </p:txBody>
      </p:sp>
      <p:sp>
        <p:nvSpPr>
          <p:cNvPr id="6" name="TextBox 5"/>
          <p:cNvSpPr txBox="1"/>
          <p:nvPr/>
        </p:nvSpPr>
        <p:spPr>
          <a:xfrm>
            <a:off x="381000" y="875437"/>
            <a:ext cx="2438400" cy="175432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We had a booth at the Marana Chamber of Commerce “State of the Town” registering Industrial Showcase guests </a:t>
            </a:r>
          </a:p>
        </p:txBody>
      </p:sp>
    </p:spTree>
    <p:extLst>
      <p:ext uri="{BB962C8B-B14F-4D97-AF65-F5344CB8AC3E}">
        <p14:creationId xmlns:p14="http://schemas.microsoft.com/office/powerpoint/2010/main" val="12495218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15407A5-1576-43A9-A3A8-DDA5E1B3AE3A}"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46</a:t>
            </a:fld>
            <a:endParaRPr kumimoji="0" lang="en-US" sz="1800" b="0" i="0" u="none" strike="noStrike" kern="0" cap="none" spc="0" normalizeH="0" baseline="0" noProof="0" dirty="0">
              <a:ln>
                <a:noFill/>
              </a:ln>
              <a:solidFill>
                <a:srgbClr val="000000"/>
              </a:solidFill>
              <a:effectLst/>
              <a:uLnTx/>
              <a:uFillTx/>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53000" y="158261"/>
            <a:ext cx="3962400" cy="2641600"/>
          </a:xfrm>
          <a:prstGeom prst="rect">
            <a:avLst/>
          </a:prstGeom>
          <a:ln w="38100" cap="sq">
            <a:solidFill>
              <a:srgbClr val="000000"/>
            </a:solidFill>
            <a:miter lim="800000"/>
          </a:ln>
          <a:effectLst>
            <a:outerShdw blurRad="57150" dist="50800" dir="2700000" algn="tl" rotWithShape="0">
              <a:srgbClr val="000000">
                <a:alpha val="40000"/>
              </a:srgbClr>
            </a:outerShdw>
          </a:effectLst>
        </p:spPr>
      </p:pic>
      <p:sp>
        <p:nvSpPr>
          <p:cNvPr id="11" name="TextBox 10"/>
          <p:cNvSpPr txBox="1"/>
          <p:nvPr/>
        </p:nvSpPr>
        <p:spPr>
          <a:xfrm>
            <a:off x="228600" y="562605"/>
            <a:ext cx="3287233" cy="230832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The Showcase was held at the plant with a large Tent for housing the guest tables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Some of the fleet equipment was on display, including a modern Wheel Loader with multiple efficiency features</a:t>
            </a:r>
          </a:p>
        </p:txBody>
      </p:sp>
      <p:pic>
        <p:nvPicPr>
          <p:cNvPr id="6146" name="Picture 2" descr="C:\Users\WNJ\Documents\Energy Manager\Energy Star\2016\Rillito Industrial Showcase 2016\event pictures\IMG_560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3400" y="3011922"/>
            <a:ext cx="3886201" cy="2590800"/>
          </a:xfrm>
          <a:prstGeom prst="rect">
            <a:avLst/>
          </a:prstGeom>
          <a:ln w="381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6147" name="Picture 3" descr="C:\Users\WNJ\Documents\Energy Manager\Energy Star\2016\Rillito Industrial Showcase 2016\event pictures\IMG_5587.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53000" y="3048000"/>
            <a:ext cx="3871955" cy="2581303"/>
          </a:xfrm>
          <a:prstGeom prst="rect">
            <a:avLst/>
          </a:prstGeom>
          <a:ln w="381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861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514600" y="533400"/>
            <a:ext cx="6172200" cy="4114800"/>
          </a:xfrm>
          <a:prstGeom prst="rect">
            <a:avLst/>
          </a:prstGeom>
          <a:ln w="38100" cap="sq">
            <a:solidFill>
              <a:srgbClr val="000000"/>
            </a:solidFill>
            <a:miter lim="800000"/>
          </a:ln>
          <a:effectLst>
            <a:outerShdw blurRad="57150" dist="50800" dir="2700000" algn="tl" rotWithShape="0">
              <a:srgbClr val="000000">
                <a:alpha val="40000"/>
              </a:srgbClr>
            </a:outerShdw>
          </a:effectLst>
        </p:spPr>
      </p:pic>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15407A5-1576-43A9-A3A8-DDA5E1B3AE3A}"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47</a:t>
            </a:fld>
            <a:endParaRPr kumimoji="0" lang="en-US" sz="1800" b="0" i="0" u="none" strike="noStrike" kern="0" cap="none" spc="0" normalizeH="0" baseline="0" noProof="0" dirty="0">
              <a:ln>
                <a:noFill/>
              </a:ln>
              <a:solidFill>
                <a:srgbClr val="000000"/>
              </a:solidFill>
              <a:effectLst/>
              <a:uLnTx/>
              <a:uFillTx/>
            </a:endParaRPr>
          </a:p>
        </p:txBody>
      </p:sp>
      <p:pic>
        <p:nvPicPr>
          <p:cNvPr id="6" name="Picture 2" descr="C:\Users\WNJ\Documents\Energy Manager\Energy Star\2016\Rillito Industrial Showcase 2016\event pictures\IMG_555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800" y="3657600"/>
            <a:ext cx="3581401" cy="2387601"/>
          </a:xfrm>
          <a:prstGeom prst="rect">
            <a:avLst/>
          </a:prstGeom>
          <a:ln w="381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973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15407A5-1576-43A9-A3A8-DDA5E1B3AE3A}"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48</a:t>
            </a:fld>
            <a:endParaRPr kumimoji="0" lang="en-US" sz="1800" b="0" i="0" u="none" strike="noStrike" kern="0" cap="none" spc="0" normalizeH="0" baseline="0" noProof="0" dirty="0">
              <a:ln>
                <a:noFill/>
              </a:ln>
              <a:solidFill>
                <a:srgbClr val="000000"/>
              </a:solidFill>
              <a:effectLst/>
              <a:uLnTx/>
              <a:uFillTx/>
            </a:endParaRPr>
          </a:p>
        </p:txBody>
      </p:sp>
      <p:pic>
        <p:nvPicPr>
          <p:cNvPr id="8" name="Content Placeholder 7"/>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33400" y="3581400"/>
            <a:ext cx="3695700" cy="2463800"/>
          </a:xfrm>
          <a:prstGeom prst="rect">
            <a:avLst/>
          </a:prstGeom>
          <a:ln w="38100" cap="sq">
            <a:solidFill>
              <a:srgbClr val="000000"/>
            </a:solidFill>
            <a:miter lim="800000"/>
          </a:ln>
          <a:effectLst>
            <a:outerShdw blurRad="57150" dist="50800" dir="2700000" algn="tl" rotWithShape="0">
              <a:srgbClr val="000000">
                <a:alpha val="40000"/>
              </a:srgbClr>
            </a:outerShdw>
          </a:effectLst>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3400" y="898155"/>
            <a:ext cx="3685065" cy="2456710"/>
          </a:xfrm>
          <a:prstGeom prst="rect">
            <a:avLst/>
          </a:prstGeom>
          <a:ln w="38100" cap="sq">
            <a:solidFill>
              <a:srgbClr val="000000"/>
            </a:solidFill>
            <a:miter lim="800000"/>
          </a:ln>
          <a:effectLst>
            <a:outerShdw blurRad="57150" dist="50800" dir="2700000" algn="tl" rotWithShape="0">
              <a:srgbClr val="000000">
                <a:alpha val="40000"/>
              </a:srgbClr>
            </a:outerShdw>
          </a:effectLst>
        </p:spPr>
      </p:pic>
      <p:pic>
        <p:nvPicPr>
          <p:cNvPr id="7170" name="Picture 2" descr="C:\Users\WNJ\Documents\Energy Manager\Energy Star\2016\Rillito Industrial Showcase 2016\event pictures\IMG_574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95800" y="3560064"/>
            <a:ext cx="3689604" cy="2459736"/>
          </a:xfrm>
          <a:prstGeom prst="rect">
            <a:avLst/>
          </a:prstGeom>
          <a:ln w="381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800600" y="972348"/>
            <a:ext cx="3287233" cy="147732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The Event had speeches from multiple executives including our CEO Allen Hamblen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10" name="Content Placeholder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533400" y="3616842"/>
            <a:ext cx="3695700" cy="2463800"/>
          </a:xfrm>
          <a:prstGeom prst="rect">
            <a:avLst/>
          </a:prstGeom>
          <a:noFill/>
          <a:ln w="38100" cap="sq">
            <a:solidFill>
              <a:srgbClr val="000000"/>
            </a:solidFill>
            <a:miter lim="800000"/>
            <a:headEnd/>
            <a:tailEnd/>
          </a:ln>
          <a:effectLst>
            <a:outerShdw blurRad="57150" dist="50800" dir="2700000" algn="tl" rotWithShape="0">
              <a:srgbClr val="000000">
                <a:alpha val="40000"/>
              </a:srgbClr>
            </a:outerShdw>
          </a:effectLst>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3400" y="933597"/>
            <a:ext cx="3685065" cy="2456710"/>
          </a:xfrm>
          <a:prstGeom prst="rect">
            <a:avLst/>
          </a:prstGeom>
          <a:ln w="381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5702133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Showcase Expo Booths</a:t>
            </a:r>
          </a:p>
        </p:txBody>
      </p:sp>
      <p:sp>
        <p:nvSpPr>
          <p:cNvPr id="3" name="Content Placeholder 2"/>
          <p:cNvSpPr>
            <a:spLocks noGrp="1"/>
          </p:cNvSpPr>
          <p:nvPr>
            <p:ph idx="1"/>
          </p:nvPr>
        </p:nvSpPr>
        <p:spPr/>
        <p:txBody>
          <a:bodyPr/>
          <a:lstStyle/>
          <a:p>
            <a:r>
              <a:rPr lang="en-US" sz="2400" dirty="0"/>
              <a:t>Tucson Electric Power Provided their energy efficiency outreach group to man a booth</a:t>
            </a:r>
          </a:p>
          <a:p>
            <a:r>
              <a:rPr lang="en-US" sz="2400" dirty="0"/>
              <a:t>Border States Electric and Dial Light provided information on LED lighting</a:t>
            </a:r>
          </a:p>
          <a:p>
            <a:r>
              <a:rPr lang="en-US" sz="2400" dirty="0"/>
              <a:t>Westland Resources provide information on Variable speed drive efficiency</a:t>
            </a:r>
          </a:p>
          <a:p>
            <a:r>
              <a:rPr lang="en-US" sz="2400" dirty="0"/>
              <a:t>CalPortland hosted an ENERGY STAR outreach booth</a:t>
            </a:r>
          </a:p>
          <a:p>
            <a:r>
              <a:rPr lang="en-US" sz="2400" dirty="0"/>
              <a:t>CalPortland Rillito Plant provided an educational booth on Cement Chemistry</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15407A5-1576-43A9-A3A8-DDA5E1B3AE3A}"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49</a:t>
            </a:fld>
            <a:endParaRPr kumimoji="0" lang="en-US" sz="1800" b="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1587144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98204" y="4418489"/>
            <a:ext cx="2803358" cy="1445765"/>
          </a:xfrm>
          <a:prstGeom prst="rect">
            <a:avLst/>
          </a:prstGeom>
        </p:spPr>
      </p:pic>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28229" y="1449075"/>
            <a:ext cx="2565206" cy="1554576"/>
          </a:xfrm>
          <a:prstGeom prst="rect">
            <a:avLst/>
          </a:prstGeom>
        </p:spPr>
      </p:pic>
      <p:pic>
        <p:nvPicPr>
          <p:cNvPr id="16" name="Picture 1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222589" y="1459988"/>
            <a:ext cx="2224819" cy="1667792"/>
          </a:xfrm>
          <a:prstGeom prst="rect">
            <a:avLst/>
          </a:prstGeom>
        </p:spPr>
      </p:pic>
      <p:pic>
        <p:nvPicPr>
          <p:cNvPr id="11" name="Picture 10"/>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659058" y="4412025"/>
            <a:ext cx="2635295" cy="1462251"/>
          </a:xfrm>
          <a:prstGeom prst="rect">
            <a:avLst/>
          </a:prstGeom>
        </p:spPr>
      </p:pic>
      <p:pic>
        <p:nvPicPr>
          <p:cNvPr id="13" name="Picture 1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751446" y="2890771"/>
            <a:ext cx="2572812" cy="1522128"/>
          </a:xfrm>
          <a:prstGeom prst="rect">
            <a:avLst/>
          </a:prstGeom>
        </p:spPr>
      </p:pic>
      <p:pic>
        <p:nvPicPr>
          <p:cNvPr id="14" name="Picture 13"/>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525519" y="2903513"/>
            <a:ext cx="2364689" cy="1540811"/>
          </a:xfrm>
          <a:prstGeom prst="rect">
            <a:avLst/>
          </a:prstGeom>
        </p:spPr>
      </p:pic>
      <p:pic>
        <p:nvPicPr>
          <p:cNvPr id="5" name="Picture 4"/>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0" y="2879918"/>
            <a:ext cx="2525518" cy="1552106"/>
          </a:xfrm>
          <a:prstGeom prst="rect">
            <a:avLst/>
          </a:prstGeom>
        </p:spPr>
      </p:pic>
      <p:pic>
        <p:nvPicPr>
          <p:cNvPr id="7" name="Picture 6"/>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989893" y="1449075"/>
            <a:ext cx="1828020" cy="1454945"/>
          </a:xfrm>
          <a:prstGeom prst="rect">
            <a:avLst/>
          </a:prstGeom>
        </p:spPr>
      </p:pic>
      <p:pic>
        <p:nvPicPr>
          <p:cNvPr id="8" name="Picture 7"/>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7251850" y="2903513"/>
            <a:ext cx="1892150" cy="2970763"/>
          </a:xfrm>
          <a:prstGeom prst="rect">
            <a:avLst/>
          </a:prstGeom>
        </p:spPr>
      </p:pic>
      <p:pic>
        <p:nvPicPr>
          <p:cNvPr id="6" name="Picture 5"/>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435" y="4416880"/>
            <a:ext cx="2825048" cy="1425098"/>
          </a:xfrm>
          <a:prstGeom prst="rect">
            <a:avLst/>
          </a:prstGeom>
        </p:spPr>
      </p:pic>
      <p:pic>
        <p:nvPicPr>
          <p:cNvPr id="9" name="Picture 8"/>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8802" y="1459988"/>
            <a:ext cx="2235685" cy="1416326"/>
          </a:xfrm>
          <a:prstGeom prst="rect">
            <a:avLst/>
          </a:prstGeom>
        </p:spPr>
      </p:pic>
      <p:pic>
        <p:nvPicPr>
          <p:cNvPr id="17" name="Picture 16"/>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8079390" y="1449075"/>
            <a:ext cx="1064610" cy="1487539"/>
          </a:xfrm>
          <a:prstGeom prst="rect">
            <a:avLst/>
          </a:prstGeom>
        </p:spPr>
      </p:pic>
      <p:sp>
        <p:nvSpPr>
          <p:cNvPr id="2" name="Title 1"/>
          <p:cNvSpPr>
            <a:spLocks noGrp="1"/>
          </p:cNvSpPr>
          <p:nvPr>
            <p:ph type="title"/>
          </p:nvPr>
        </p:nvSpPr>
        <p:spPr>
          <a:xfrm>
            <a:off x="192690" y="74630"/>
            <a:ext cx="7886700" cy="1325563"/>
          </a:xfrm>
        </p:spPr>
        <p:txBody>
          <a:bodyPr/>
          <a:lstStyle/>
          <a:p>
            <a:r>
              <a:rPr lang="en-US" dirty="0"/>
              <a:t>You’ve been busy</a:t>
            </a:r>
          </a:p>
        </p:txBody>
      </p:sp>
      <p:cxnSp>
        <p:nvCxnSpPr>
          <p:cNvPr id="19" name="Straight Connector 18"/>
          <p:cNvCxnSpPr/>
          <p:nvPr/>
        </p:nvCxnSpPr>
        <p:spPr>
          <a:xfrm>
            <a:off x="-1435" y="1458163"/>
            <a:ext cx="9205553" cy="0"/>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435" y="5856046"/>
            <a:ext cx="9205553" cy="0"/>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23064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Showcase Expo Booths</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15407A5-1576-43A9-A3A8-DDA5E1B3AE3A}"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50</a:t>
            </a:fld>
            <a:endParaRPr kumimoji="0" lang="en-US" sz="1800" b="0" i="0" u="none" strike="noStrike" kern="0" cap="none" spc="0" normalizeH="0" baseline="0" noProof="0" dirty="0">
              <a:ln>
                <a:noFill/>
              </a:ln>
              <a:solidFill>
                <a:srgbClr val="000000"/>
              </a:solidFill>
              <a:effectLst/>
              <a:uLnTx/>
              <a:uFillTx/>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52362" y="4012609"/>
            <a:ext cx="2743200" cy="1828800"/>
          </a:xfrm>
          <a:prstGeom prst="rect">
            <a:avLst/>
          </a:prstGeom>
          <a:ln w="38100" cap="sq">
            <a:solidFill>
              <a:srgbClr val="000000"/>
            </a:solidFill>
            <a:miter lim="800000"/>
          </a:ln>
          <a:effectLst>
            <a:outerShdw blurRad="57150" dist="50800" dir="2700000" algn="tl" rotWithShape="0">
              <a:srgbClr val="000000">
                <a:alpha val="40000"/>
              </a:srgbClr>
            </a:outerShdw>
          </a:effectLst>
        </p:spPr>
      </p:pic>
      <p:pic>
        <p:nvPicPr>
          <p:cNvPr id="6" name="Picture 3" descr="C:\Users\WNJ\Documents\Energy Manager\Energy Star\2016\Rillito Industrial Showcase 2016\event pictures\IMG_5619.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52362" y="1676400"/>
            <a:ext cx="2743200" cy="1828800"/>
          </a:xfrm>
          <a:prstGeom prst="rect">
            <a:avLst/>
          </a:prstGeom>
          <a:ln w="381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5122" name="Picture 2" descr="C:\Users\WNJ\Documents\Energy Manager\Energy Star\2016\Rillito Industrial Showcase 2016\event pictures\IMG_5609.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3521" y="1597541"/>
            <a:ext cx="2743200" cy="1828800"/>
          </a:xfrm>
          <a:prstGeom prst="rect">
            <a:avLst/>
          </a:prstGeom>
          <a:ln w="381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5123" name="Picture 3" descr="C:\Users\WNJ\Documents\Energy Manager\Energy Star\2016\Rillito Industrial Showcase 2016\event pictures\IMG_5607.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5800" y="3977167"/>
            <a:ext cx="2743200" cy="1828800"/>
          </a:xfrm>
          <a:prstGeom prst="rect">
            <a:avLst/>
          </a:prstGeom>
          <a:ln w="381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095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Plant Tour</a:t>
            </a:r>
          </a:p>
        </p:txBody>
      </p:sp>
      <p:sp>
        <p:nvSpPr>
          <p:cNvPr id="3" name="Content Placeholder 2"/>
          <p:cNvSpPr>
            <a:spLocks noGrp="1"/>
          </p:cNvSpPr>
          <p:nvPr>
            <p:ph idx="1"/>
          </p:nvPr>
        </p:nvSpPr>
        <p:spPr/>
        <p:txBody>
          <a:bodyPr/>
          <a:lstStyle/>
          <a:p>
            <a:r>
              <a:rPr lang="en-US" dirty="0"/>
              <a:t>Plant tour followed a route that allowed guests to see major components of the plant</a:t>
            </a:r>
          </a:p>
          <a:p>
            <a:r>
              <a:rPr lang="en-US" dirty="0"/>
              <a:t>Large informational signs were placed near various energy efficiency projects</a:t>
            </a:r>
          </a:p>
          <a:p>
            <a:r>
              <a:rPr lang="en-US" dirty="0"/>
              <a:t>Tour guides were given a script for describing the energy efficiency projects</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15407A5-1576-43A9-A3A8-DDA5E1B3AE3A}"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51</a:t>
            </a:fld>
            <a:endParaRPr kumimoji="0" lang="en-US" sz="1800" b="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25357882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15407A5-1576-43A9-A3A8-DDA5E1B3AE3A}"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52</a:t>
            </a:fld>
            <a:endParaRPr kumimoji="0" lang="en-US" sz="1800" b="0" i="0" u="none" strike="noStrike" kern="0" cap="none" spc="0" normalizeH="0" baseline="0" noProof="0" dirty="0">
              <a:ln>
                <a:noFill/>
              </a:ln>
              <a:solidFill>
                <a:srgbClr val="000000"/>
              </a:solidFill>
              <a:effectLst/>
              <a:uLnTx/>
              <a:uFillTx/>
            </a:endParaRPr>
          </a:p>
        </p:txBody>
      </p:sp>
      <p:pic>
        <p:nvPicPr>
          <p:cNvPr id="2050" name="Picture 2" descr="C:\Users\WNJ\Documents\Energy Manager\Energy Star\2016\Rillito Industrial Showcase 2016\Industrial Showcase EE project Signs capston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2637" y="1371600"/>
            <a:ext cx="3124200" cy="202154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WNJ\Documents\Energy Manager\Energy Star\2016\Rillito Industrial Showcase 2016\Industrial Showcase EE project Signs compressed air.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67693" y="1371600"/>
            <a:ext cx="3121462" cy="20197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WNJ\Documents\Energy Manager\Energy Star\2016\Rillito Industrial Showcase 2016\Industrial Showcase EE project Signs cooler.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2637" y="3706906"/>
            <a:ext cx="3124200" cy="202154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WNJ\Documents\Energy Manager\Energy Star\2016\Rillito Industrial Showcase 2016\Industrial Showcase EE project Signs vfd.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67693" y="3805518"/>
            <a:ext cx="3124200" cy="2021541"/>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457200" y="274638"/>
            <a:ext cx="8229600" cy="1143000"/>
          </a:xfrm>
        </p:spPr>
        <p:txBody>
          <a:bodyPr/>
          <a:lstStyle/>
          <a:p>
            <a:r>
              <a:rPr lang="en-US" dirty="0"/>
              <a:t>Energy Efficiency project signs</a:t>
            </a:r>
          </a:p>
        </p:txBody>
      </p:sp>
    </p:spTree>
    <p:extLst>
      <p:ext uri="{BB962C8B-B14F-4D97-AF65-F5344CB8AC3E}">
        <p14:creationId xmlns:p14="http://schemas.microsoft.com/office/powerpoint/2010/main" val="32765805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15407A5-1576-43A9-A3A8-DDA5E1B3AE3A}"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53</a:t>
            </a:fld>
            <a:endParaRPr kumimoji="0" lang="en-US" sz="1800" b="0" i="0" u="none" strike="noStrike" kern="0" cap="none" spc="0" normalizeH="0" baseline="0" noProof="0" dirty="0">
              <a:ln>
                <a:noFill/>
              </a:ln>
              <a:solidFill>
                <a:srgbClr val="000000"/>
              </a:solidFill>
              <a:effectLst/>
              <a:uLnTx/>
              <a:uFillTx/>
            </a:endParaRPr>
          </a:p>
        </p:txBody>
      </p:sp>
      <p:pic>
        <p:nvPicPr>
          <p:cNvPr id="1029" name="Picture 5" descr="C:\Users\WNJ\Documents\Energy Manager\Energy Star\2016\Rillito Industrial Showcase 2016\event pictures\IMG_581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4038600"/>
            <a:ext cx="3037589" cy="2025060"/>
          </a:xfrm>
          <a:prstGeom prst="rect">
            <a:avLst/>
          </a:prstGeom>
          <a:ln w="381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030" name="Picture 6" descr="C:\Users\WNJ\Documents\Energy Manager\Energy Star\2016\Rillito Industrial Showcase 2016\event pictures\IMG_5816.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53000" y="533400"/>
            <a:ext cx="3419585" cy="2279724"/>
          </a:xfrm>
          <a:prstGeom prst="rect">
            <a:avLst/>
          </a:prstGeom>
          <a:ln w="381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4800" y="685800"/>
            <a:ext cx="4343400" cy="2895600"/>
          </a:xfrm>
          <a:prstGeom prst="rect">
            <a:avLst/>
          </a:prstGeom>
          <a:ln w="38100" cap="sq">
            <a:solidFill>
              <a:srgbClr val="000000"/>
            </a:solidFill>
            <a:miter lim="800000"/>
          </a:ln>
          <a:effectLst>
            <a:outerShdw blurRad="57150" dist="50800" dir="2700000" algn="tl" rotWithShape="0">
              <a:srgbClr val="000000">
                <a:alpha val="40000"/>
              </a:srgbClr>
            </a:outerShdw>
          </a:effectLst>
        </p:spPr>
      </p:pic>
      <p:sp>
        <p:nvSpPr>
          <p:cNvPr id="13" name="TextBox 12"/>
          <p:cNvSpPr txBox="1"/>
          <p:nvPr/>
        </p:nvSpPr>
        <p:spPr>
          <a:xfrm>
            <a:off x="5016795" y="3573802"/>
            <a:ext cx="1905000"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Educating the Showcase Guests</a:t>
            </a:r>
          </a:p>
        </p:txBody>
      </p:sp>
    </p:spTree>
    <p:extLst>
      <p:ext uri="{BB962C8B-B14F-4D97-AF65-F5344CB8AC3E}">
        <p14:creationId xmlns:p14="http://schemas.microsoft.com/office/powerpoint/2010/main" val="21654342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28600" y="990600"/>
            <a:ext cx="3581400" cy="2387600"/>
          </a:xfrm>
          <a:prstGeom prst="rect">
            <a:avLst/>
          </a:prstGeom>
          <a:ln w="38100" cap="sq">
            <a:solidFill>
              <a:srgbClr val="000000"/>
            </a:solidFill>
            <a:miter lim="800000"/>
          </a:ln>
          <a:effectLst>
            <a:outerShdw blurRad="57150" dist="50800" dir="2700000" algn="tl" rotWithShape="0">
              <a:srgbClr val="000000">
                <a:alpha val="40000"/>
              </a:srgbClr>
            </a:outerShdw>
          </a:effectLst>
        </p:spPr>
      </p:pic>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15407A5-1576-43A9-A3A8-DDA5E1B3AE3A}"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54</a:t>
            </a:fld>
            <a:endParaRPr kumimoji="0" lang="en-US" sz="1800" b="0" i="0" u="none" strike="noStrike" kern="0" cap="none" spc="0" normalizeH="0" baseline="0" noProof="0" dirty="0">
              <a:ln>
                <a:noFill/>
              </a:ln>
              <a:solidFill>
                <a:srgbClr val="000000"/>
              </a:solidFill>
              <a:effectLst/>
              <a:uLnTx/>
              <a:uFillTx/>
            </a:endParaRPr>
          </a:p>
        </p:txBody>
      </p:sp>
      <p:pic>
        <p:nvPicPr>
          <p:cNvPr id="3074" name="Picture 2" descr="C:\Users\WNJ\Pictures\2016-06-22\01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24200" y="3429000"/>
            <a:ext cx="3522133" cy="2641600"/>
          </a:xfrm>
          <a:prstGeom prst="rect">
            <a:avLst/>
          </a:prstGeom>
          <a:ln w="381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7" name="Picture 4" descr="C:\Users\WNJ\Documents\Energy Manager\Energy Star\2016\Rillito Industrial Showcase 2016\event pictures\IMG_5618.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29473" y="1344132"/>
            <a:ext cx="2784401" cy="1856267"/>
          </a:xfrm>
          <a:prstGeom prst="rect">
            <a:avLst/>
          </a:prstGeom>
          <a:ln w="381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8" name="Content Placeholder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228599" y="1022498"/>
            <a:ext cx="3581400" cy="2387600"/>
          </a:xfrm>
          <a:prstGeom prst="rect">
            <a:avLst/>
          </a:prstGeom>
          <a:noFill/>
          <a:ln w="38100" cap="sq">
            <a:solidFill>
              <a:srgbClr val="000000"/>
            </a:solidFill>
            <a:miter lim="800000"/>
            <a:headEnd/>
            <a:tailEnd/>
          </a:ln>
          <a:effectLst>
            <a:outerShdw blurRad="57150" dist="50800" dir="2700000" algn="tl" rotWithShape="0">
              <a:srgbClr val="000000">
                <a:alpha val="40000"/>
              </a:srgbClr>
            </a:outerShdw>
          </a:effectLst>
        </p:spPr>
      </p:pic>
      <p:pic>
        <p:nvPicPr>
          <p:cNvPr id="9" name="Picture 2" descr="C:\Users\WNJ\Pictures\2016-06-22\01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24199" y="3460898"/>
            <a:ext cx="3522133" cy="2641600"/>
          </a:xfrm>
          <a:prstGeom prst="rect">
            <a:avLst/>
          </a:prstGeom>
          <a:ln w="381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0" name="Picture 4" descr="C:\Users\WNJ\Documents\Energy Manager\Energy Star\2016\Rillito Industrial Showcase 2016\event pictures\IMG_5618.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29472" y="1376030"/>
            <a:ext cx="2784401" cy="1856267"/>
          </a:xfrm>
          <a:prstGeom prst="rect">
            <a:avLst/>
          </a:prstGeom>
          <a:ln w="381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1587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sz="3600" dirty="0"/>
              <a:t>Industrial Showcase celebration with ENERGY STAR representative Karen Butler</a:t>
            </a:r>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590800" y="3352800"/>
            <a:ext cx="4229100" cy="2819400"/>
          </a:xfrm>
          <a:prstGeom prst="rect">
            <a:avLst/>
          </a:prstGeom>
          <a:ln w="38100" cap="sq">
            <a:solidFill>
              <a:srgbClr val="000000"/>
            </a:solidFill>
            <a:miter lim="800000"/>
          </a:ln>
          <a:effectLst>
            <a:outerShdw blurRad="57150" dist="50800" dir="2700000" algn="tl" rotWithShape="0">
              <a:srgbClr val="000000">
                <a:alpha val="40000"/>
              </a:srgbClr>
            </a:outerShdw>
          </a:effectLst>
        </p:spPr>
      </p:pic>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15407A5-1576-43A9-A3A8-DDA5E1B3AE3A}"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55</a:t>
            </a:fld>
            <a:endParaRPr kumimoji="0" lang="en-US" sz="1800" b="0" i="0" u="none" strike="noStrike" kern="0" cap="none" spc="0" normalizeH="0" baseline="0" noProof="0" dirty="0">
              <a:ln>
                <a:noFill/>
              </a:ln>
              <a:solidFill>
                <a:srgbClr val="000000"/>
              </a:solidFill>
              <a:effectLst/>
              <a:uLnTx/>
              <a:uFillTx/>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600" y="1752600"/>
            <a:ext cx="3973919" cy="2649279"/>
          </a:xfrm>
          <a:prstGeom prst="rect">
            <a:avLst/>
          </a:prstGeom>
          <a:ln w="38100" cap="sq">
            <a:solidFill>
              <a:srgbClr val="000000"/>
            </a:solidFill>
            <a:miter lim="800000"/>
          </a:ln>
          <a:effectLst>
            <a:outerShdw blurRad="57150" dist="50800" dir="2700000" algn="tl" rotWithShape="0">
              <a:srgbClr val="000000">
                <a:alpha val="40000"/>
              </a:srgbClr>
            </a:outerShdw>
          </a:effectLst>
        </p:spPr>
      </p:pic>
      <p:pic>
        <p:nvPicPr>
          <p:cNvPr id="4098"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05400" y="1718930"/>
            <a:ext cx="3621087" cy="2468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78546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600" dirty="0"/>
              <a:t>Showcase guests were given ENERGY STAR information brochures and CalPortland gift items</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15407A5-1576-43A9-A3A8-DDA5E1B3AE3A}"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56</a:t>
            </a:fld>
            <a:endParaRPr kumimoji="0" lang="en-US" sz="1800" b="0" i="0" u="none" strike="noStrike" kern="0" cap="none" spc="0" normalizeH="0" baseline="0" noProof="0" dirty="0">
              <a:ln>
                <a:noFill/>
              </a:ln>
              <a:solidFill>
                <a:srgbClr val="000000"/>
              </a:solidFill>
              <a:effectLst/>
              <a:uLnTx/>
              <a:uFillTx/>
            </a:endParaRPr>
          </a:p>
        </p:txBody>
      </p:sp>
      <p:pic>
        <p:nvPicPr>
          <p:cNvPr id="2050" name="Picture 2" descr="C:\Users\WNJ\Documents\Energy Manager\Energy Star\2016\Rillito Industrial Showcase 2016\event pictures\012.JPG"/>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1981200" y="2019300"/>
            <a:ext cx="5334000" cy="4000500"/>
          </a:xfrm>
          <a:prstGeom prst="rect">
            <a:avLst/>
          </a:prstGeom>
          <a:ln w="381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0354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t>The event was an amazing success</a:t>
            </a:r>
          </a:p>
          <a:p>
            <a:r>
              <a:rPr lang="en-US" dirty="0"/>
              <a:t>The plant was very proud to show off to the local community</a:t>
            </a:r>
          </a:p>
          <a:p>
            <a:r>
              <a:rPr lang="en-US" dirty="0"/>
              <a:t>We received many thanks from those in attendance</a:t>
            </a:r>
          </a:p>
          <a:p>
            <a:r>
              <a:rPr lang="en-US" dirty="0"/>
              <a:t>The cement sales team reported very positively</a:t>
            </a:r>
          </a:p>
          <a:p>
            <a:r>
              <a:rPr lang="en-US" dirty="0"/>
              <a:t>The hard work was worth the effort</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15407A5-1576-43A9-A3A8-DDA5E1B3AE3A}"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57</a:t>
            </a:fld>
            <a:endParaRPr kumimoji="0" lang="en-US" sz="1800" b="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3114614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2180"/>
            <a:ext cx="9144000" cy="956709"/>
          </a:xfrm>
        </p:spPr>
        <p:txBody>
          <a:bodyPr/>
          <a:lstStyle/>
          <a:p>
            <a:pPr algn="ctr"/>
            <a:r>
              <a:rPr lang="en-US" dirty="0">
                <a:solidFill>
                  <a:schemeClr val="bg1"/>
                </a:solidFill>
              </a:rPr>
              <a:t>Polling &amp; Discussion</a:t>
            </a:r>
            <a:br>
              <a:rPr lang="en-US" dirty="0">
                <a:solidFill>
                  <a:schemeClr val="bg1"/>
                </a:solidFill>
              </a:rPr>
            </a:br>
            <a:r>
              <a:rPr lang="en-US" sz="4000" dirty="0">
                <a:solidFill>
                  <a:schemeClr val="bg1"/>
                </a:solidFill>
              </a:rPr>
              <a:t>The Future of Energy Management for High-Performing Organizations </a:t>
            </a:r>
          </a:p>
        </p:txBody>
      </p:sp>
    </p:spTree>
    <p:extLst>
      <p:ext uri="{BB962C8B-B14F-4D97-AF65-F5344CB8AC3E}">
        <p14:creationId xmlns:p14="http://schemas.microsoft.com/office/powerpoint/2010/main" val="2887839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1800225"/>
            <a:ext cx="7848600" cy="1828800"/>
          </a:xfrm>
        </p:spPr>
        <p:txBody>
          <a:bodyPr>
            <a:normAutofit/>
          </a:bodyPr>
          <a:lstStyle/>
          <a:p>
            <a:r>
              <a:rPr lang="en-US" sz="4800" dirty="0"/>
              <a:t>2017 C &amp; I Partner Meeting</a:t>
            </a:r>
          </a:p>
        </p:txBody>
      </p:sp>
      <p:sp>
        <p:nvSpPr>
          <p:cNvPr id="3" name="Subtitle 2"/>
          <p:cNvSpPr>
            <a:spLocks noGrp="1"/>
          </p:cNvSpPr>
          <p:nvPr>
            <p:ph type="subTitle" idx="1"/>
          </p:nvPr>
        </p:nvSpPr>
        <p:spPr/>
        <p:txBody>
          <a:bodyPr/>
          <a:lstStyle/>
          <a:p>
            <a:r>
              <a:rPr lang="en-US" sz="3200" dirty="0"/>
              <a:t>Energy Management at Target</a:t>
            </a:r>
          </a:p>
        </p:txBody>
      </p:sp>
    </p:spTree>
    <p:extLst>
      <p:ext uri="{BB962C8B-B14F-4D97-AF65-F5344CB8AC3E}">
        <p14:creationId xmlns:p14="http://schemas.microsoft.com/office/powerpoint/2010/main" val="1701660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74288" y="3362661"/>
            <a:ext cx="1500244" cy="1289899"/>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3361821"/>
            <a:ext cx="3248526" cy="2343501"/>
          </a:xfrm>
          <a:prstGeom prst="rect">
            <a:avLst/>
          </a:prstGeom>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551866" y="1378455"/>
            <a:ext cx="2896520" cy="2010492"/>
          </a:xfrm>
          <a:prstGeom prst="rect">
            <a:avLst/>
          </a:prstGeom>
        </p:spPr>
      </p:pic>
      <p:pic>
        <p:nvPicPr>
          <p:cNvPr id="17" name="Picture 1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199877" y="1381959"/>
            <a:ext cx="4974655" cy="2010493"/>
          </a:xfrm>
          <a:prstGeom prst="rect">
            <a:avLst/>
          </a:prstGeom>
        </p:spPr>
      </p:pic>
      <p:pic>
        <p:nvPicPr>
          <p:cNvPr id="9" name="Picture 8"/>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1369927"/>
            <a:ext cx="1668029" cy="2019020"/>
          </a:xfrm>
          <a:prstGeom prst="rect">
            <a:avLst/>
          </a:prstGeom>
        </p:spPr>
      </p:pic>
      <p:pic>
        <p:nvPicPr>
          <p:cNvPr id="20" name="Picture 19"/>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248527" y="3388948"/>
            <a:ext cx="2319578" cy="2309366"/>
          </a:xfrm>
          <a:prstGeom prst="rect">
            <a:avLst/>
          </a:prstGeom>
        </p:spPr>
      </p:pic>
      <p:pic>
        <p:nvPicPr>
          <p:cNvPr id="21" name="Picture 20"/>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568104" y="3388947"/>
            <a:ext cx="2106183" cy="1363248"/>
          </a:xfrm>
          <a:prstGeom prst="rect">
            <a:avLst/>
          </a:prstGeom>
        </p:spPr>
      </p:pic>
      <p:pic>
        <p:nvPicPr>
          <p:cNvPr id="22" name="Picture 21"/>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5568104" y="4634689"/>
            <a:ext cx="2106183" cy="1063624"/>
          </a:xfrm>
          <a:prstGeom prst="rect">
            <a:avLst/>
          </a:prstGeom>
        </p:spPr>
      </p:pic>
      <p:pic>
        <p:nvPicPr>
          <p:cNvPr id="23" name="Picture 22"/>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7674288" y="4634688"/>
            <a:ext cx="1469713" cy="1063624"/>
          </a:xfrm>
          <a:prstGeom prst="rect">
            <a:avLst/>
          </a:prstGeom>
        </p:spPr>
      </p:pic>
      <p:sp>
        <p:nvSpPr>
          <p:cNvPr id="2" name="Title 1"/>
          <p:cNvSpPr>
            <a:spLocks noGrp="1"/>
          </p:cNvSpPr>
          <p:nvPr>
            <p:ph type="title"/>
          </p:nvPr>
        </p:nvSpPr>
        <p:spPr>
          <a:xfrm>
            <a:off x="256527" y="34466"/>
            <a:ext cx="7886700" cy="1325563"/>
          </a:xfrm>
        </p:spPr>
        <p:txBody>
          <a:bodyPr/>
          <a:lstStyle/>
          <a:p>
            <a:r>
              <a:rPr lang="en-US" dirty="0"/>
              <a:t>Very busy! </a:t>
            </a:r>
          </a:p>
        </p:txBody>
      </p:sp>
      <p:cxnSp>
        <p:nvCxnSpPr>
          <p:cNvPr id="13" name="Straight Connector 12"/>
          <p:cNvCxnSpPr/>
          <p:nvPr/>
        </p:nvCxnSpPr>
        <p:spPr>
          <a:xfrm>
            <a:off x="-61553" y="1372060"/>
            <a:ext cx="9205553" cy="0"/>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1553" y="5698312"/>
            <a:ext cx="9205553" cy="0"/>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6957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44000" cy="6236249"/>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461011"/>
            <a:ext cx="2159460" cy="1561197"/>
          </a:xfrm>
          <a:prstGeom prst="rect">
            <a:avLst/>
          </a:prstGeom>
        </p:spPr>
      </p:pic>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35328" y="2448373"/>
            <a:ext cx="1786072" cy="1628129"/>
          </a:xfrm>
          <a:prstGeom prst="rect">
            <a:avLst/>
          </a:prstGeom>
        </p:spPr>
      </p:pic>
      <p:pic>
        <p:nvPicPr>
          <p:cNvPr id="11" name="Picture 10"/>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178947" y="2374702"/>
            <a:ext cx="2311026" cy="1680588"/>
          </a:xfrm>
          <a:prstGeom prst="rect">
            <a:avLst/>
          </a:prstGeom>
        </p:spPr>
      </p:pic>
      <p:pic>
        <p:nvPicPr>
          <p:cNvPr id="12" name="Picture 11"/>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782827" y="4323819"/>
            <a:ext cx="2350638" cy="1912430"/>
          </a:xfrm>
          <a:prstGeom prst="rect">
            <a:avLst/>
          </a:prstGeom>
        </p:spPr>
      </p:pic>
      <p:pic>
        <p:nvPicPr>
          <p:cNvPr id="13" name="Picture 12"/>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0" y="4637658"/>
            <a:ext cx="2159461" cy="1598591"/>
          </a:xfrm>
          <a:prstGeom prst="rect">
            <a:avLst/>
          </a:prstGeom>
        </p:spPr>
      </p:pic>
      <p:pic>
        <p:nvPicPr>
          <p:cNvPr id="6" name="Picture 5"/>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266622" y="473341"/>
            <a:ext cx="1960557" cy="1758639"/>
          </a:xfrm>
          <a:prstGeom prst="rect">
            <a:avLst/>
          </a:prstGeom>
        </p:spPr>
      </p:pic>
      <p:pic>
        <p:nvPicPr>
          <p:cNvPr id="10" name="Picture 9"/>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359609" y="5060548"/>
            <a:ext cx="1851807" cy="690771"/>
          </a:xfrm>
          <a:prstGeom prst="rect">
            <a:avLst/>
          </a:prstGeom>
        </p:spPr>
      </p:pic>
      <p:pic>
        <p:nvPicPr>
          <p:cNvPr id="14" name="Picture 13"/>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4438481" y="4674549"/>
            <a:ext cx="2174100" cy="1562329"/>
          </a:xfrm>
          <a:prstGeom prst="rect">
            <a:avLst/>
          </a:prstGeom>
        </p:spPr>
      </p:pic>
      <p:pic>
        <p:nvPicPr>
          <p:cNvPr id="4" name="Picture 3"/>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782827" y="498986"/>
            <a:ext cx="2361174" cy="1619279"/>
          </a:xfrm>
          <a:prstGeom prst="rect">
            <a:avLst/>
          </a:prstGeom>
        </p:spPr>
      </p:pic>
      <p:pic>
        <p:nvPicPr>
          <p:cNvPr id="15" name="Picture 14"/>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223379" y="2594550"/>
            <a:ext cx="1179047" cy="1092352"/>
          </a:xfrm>
          <a:prstGeom prst="rect">
            <a:avLst/>
          </a:prstGeom>
        </p:spPr>
      </p:pic>
      <p:sp>
        <p:nvSpPr>
          <p:cNvPr id="3" name="TextBox 2"/>
          <p:cNvSpPr txBox="1"/>
          <p:nvPr/>
        </p:nvSpPr>
        <p:spPr>
          <a:xfrm>
            <a:off x="0" y="4189758"/>
            <a:ext cx="215946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Stormwater Management Systems</a:t>
            </a:r>
          </a:p>
        </p:txBody>
      </p:sp>
      <p:sp>
        <p:nvSpPr>
          <p:cNvPr id="17" name="TextBox 16"/>
          <p:cNvSpPr txBox="1"/>
          <p:nvPr/>
        </p:nvSpPr>
        <p:spPr>
          <a:xfrm>
            <a:off x="0" y="34846"/>
            <a:ext cx="198262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Reducing Greenhouse Gas Emissions</a:t>
            </a:r>
          </a:p>
        </p:txBody>
      </p:sp>
      <p:sp>
        <p:nvSpPr>
          <p:cNvPr id="18" name="TextBox 17"/>
          <p:cNvSpPr txBox="1"/>
          <p:nvPr/>
        </p:nvSpPr>
        <p:spPr>
          <a:xfrm>
            <a:off x="303376" y="2233382"/>
            <a:ext cx="1449976"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Reducing Waste</a:t>
            </a:r>
          </a:p>
        </p:txBody>
      </p:sp>
      <p:sp>
        <p:nvSpPr>
          <p:cNvPr id="19" name="TextBox 18"/>
          <p:cNvSpPr txBox="1"/>
          <p:nvPr/>
        </p:nvSpPr>
        <p:spPr>
          <a:xfrm>
            <a:off x="6733172" y="4078716"/>
            <a:ext cx="2308278"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More Efficient Transportation</a:t>
            </a:r>
          </a:p>
        </p:txBody>
      </p:sp>
      <p:sp>
        <p:nvSpPr>
          <p:cNvPr id="20" name="TextBox 19"/>
          <p:cNvSpPr txBox="1"/>
          <p:nvPr/>
        </p:nvSpPr>
        <p:spPr>
          <a:xfrm>
            <a:off x="3167169" y="176459"/>
            <a:ext cx="2159461"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Earning the Energy Star</a:t>
            </a:r>
          </a:p>
        </p:txBody>
      </p:sp>
      <p:sp>
        <p:nvSpPr>
          <p:cNvPr id="21" name="TextBox 20"/>
          <p:cNvSpPr txBox="1"/>
          <p:nvPr/>
        </p:nvSpPr>
        <p:spPr>
          <a:xfrm>
            <a:off x="6885940" y="168552"/>
            <a:ext cx="2002741"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Running on Solar Power</a:t>
            </a:r>
          </a:p>
        </p:txBody>
      </p:sp>
      <p:sp>
        <p:nvSpPr>
          <p:cNvPr id="22" name="TextBox 21"/>
          <p:cNvSpPr txBox="1"/>
          <p:nvPr/>
        </p:nvSpPr>
        <p:spPr>
          <a:xfrm>
            <a:off x="7030850" y="2340252"/>
            <a:ext cx="1564103"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Conserving Water</a:t>
            </a:r>
          </a:p>
        </p:txBody>
      </p:sp>
      <p:sp>
        <p:nvSpPr>
          <p:cNvPr id="23" name="TextBox 22"/>
          <p:cNvSpPr txBox="1"/>
          <p:nvPr/>
        </p:nvSpPr>
        <p:spPr>
          <a:xfrm>
            <a:off x="3349071" y="2125816"/>
            <a:ext cx="1977559"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Enhancing Communities</a:t>
            </a:r>
          </a:p>
        </p:txBody>
      </p:sp>
      <p:sp>
        <p:nvSpPr>
          <p:cNvPr id="24" name="TextBox 23"/>
          <p:cNvSpPr txBox="1"/>
          <p:nvPr/>
        </p:nvSpPr>
        <p:spPr>
          <a:xfrm>
            <a:off x="4605120" y="4396921"/>
            <a:ext cx="1977559"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Growing Responsibly</a:t>
            </a:r>
          </a:p>
        </p:txBody>
      </p:sp>
      <p:sp>
        <p:nvSpPr>
          <p:cNvPr id="25" name="TextBox 24"/>
          <p:cNvSpPr txBox="1"/>
          <p:nvPr/>
        </p:nvSpPr>
        <p:spPr>
          <a:xfrm>
            <a:off x="2637687" y="4606682"/>
            <a:ext cx="130284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Chemical Management</a:t>
            </a:r>
          </a:p>
        </p:txBody>
      </p:sp>
    </p:spTree>
    <p:extLst>
      <p:ext uri="{BB962C8B-B14F-4D97-AF65-F5344CB8AC3E}">
        <p14:creationId xmlns:p14="http://schemas.microsoft.com/office/powerpoint/2010/main" val="33555627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009C7D-8B99-48A7-AE17-19F593BA1BD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61</a:t>
            </a:fld>
            <a:endParaRPr kumimoji="0" lang="en-US" sz="1800" b="0" i="0" u="none" strike="noStrike" kern="0" cap="none" spc="0" normalizeH="0" baseline="0" noProof="0" dirty="0">
              <a:ln>
                <a:noFill/>
              </a:ln>
              <a:solidFill>
                <a:sysClr val="windowText" lastClr="000000"/>
              </a:solidFill>
              <a:effectLst/>
              <a:uLnTx/>
              <a:uFillTx/>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8808" y="0"/>
            <a:ext cx="7866743" cy="6219808"/>
          </a:xfrm>
          <a:prstGeom prst="rect">
            <a:avLst/>
          </a:prstGeom>
        </p:spPr>
      </p:pic>
      <p:pic>
        <p:nvPicPr>
          <p:cNvPr id="5" name="Picture 4"/>
          <p:cNvPicPr>
            <a:picLocks noChangeAspect="1"/>
          </p:cNvPicPr>
          <p:nvPr/>
        </p:nvPicPr>
        <p:blipFill>
          <a:blip r:embed="rId4"/>
          <a:stretch>
            <a:fillRect/>
          </a:stretch>
        </p:blipFill>
        <p:spPr>
          <a:xfrm>
            <a:off x="8350981" y="0"/>
            <a:ext cx="793019" cy="6219808"/>
          </a:xfrm>
          <a:prstGeom prst="rect">
            <a:avLst/>
          </a:prstGeom>
        </p:spPr>
      </p:pic>
      <p:pic>
        <p:nvPicPr>
          <p:cNvPr id="7" name="Picture 6"/>
          <p:cNvPicPr>
            <a:picLocks noChangeAspect="1"/>
          </p:cNvPicPr>
          <p:nvPr/>
        </p:nvPicPr>
        <p:blipFill>
          <a:blip r:embed="rId4"/>
          <a:stretch>
            <a:fillRect/>
          </a:stretch>
        </p:blipFill>
        <p:spPr>
          <a:xfrm>
            <a:off x="-1" y="0"/>
            <a:ext cx="704007" cy="6219808"/>
          </a:xfrm>
          <a:prstGeom prst="rect">
            <a:avLst/>
          </a:prstGeom>
        </p:spPr>
      </p:pic>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l="8098" t="8744" r="8905" b="8117"/>
          <a:stretch/>
        </p:blipFill>
        <p:spPr>
          <a:xfrm>
            <a:off x="8480055" y="33253"/>
            <a:ext cx="622380" cy="623455"/>
          </a:xfrm>
          <a:prstGeom prst="rect">
            <a:avLst/>
          </a:prstGeom>
        </p:spPr>
      </p:pic>
    </p:spTree>
    <p:extLst>
      <p:ext uri="{BB962C8B-B14F-4D97-AF65-F5344CB8AC3E}">
        <p14:creationId xmlns:p14="http://schemas.microsoft.com/office/powerpoint/2010/main" val="4302336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009C7D-8B99-48A7-AE17-19F593BA1BD0}" type="slidenum">
              <a:rPr kumimoji="0" lang="en-US" sz="1800" b="0" i="0" u="none" strike="noStrike" kern="0" cap="none" spc="0" normalizeH="0" baseline="0" noProof="0" smtClean="0">
                <a:ln>
                  <a:noFill/>
                </a:ln>
                <a:solidFill>
                  <a:prstClr val="black">
                    <a:tint val="75000"/>
                  </a:prstClr>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62</a:t>
            </a:fld>
            <a:endParaRPr kumimoji="0" lang="en-US" sz="1800" b="0" i="0" u="none" strike="noStrike" kern="0" cap="none" spc="0" normalizeH="0" baseline="0" noProof="0" dirty="0">
              <a:ln>
                <a:noFill/>
              </a:ln>
              <a:solidFill>
                <a:prstClr val="black">
                  <a:tint val="75000"/>
                </a:prstClr>
              </a:solidFill>
              <a:effectLst/>
              <a:uLnTx/>
              <a:uFillTx/>
            </a:endParaRPr>
          </a:p>
        </p:txBody>
      </p:sp>
      <p:pic>
        <p:nvPicPr>
          <p:cNvPr id="3" name="Picture 2"/>
          <p:cNvPicPr>
            <a:picLocks noChangeAspect="1"/>
          </p:cNvPicPr>
          <p:nvPr/>
        </p:nvPicPr>
        <p:blipFill>
          <a:blip r:embed="rId3"/>
          <a:stretch>
            <a:fillRect/>
          </a:stretch>
        </p:blipFill>
        <p:spPr>
          <a:xfrm>
            <a:off x="-1" y="0"/>
            <a:ext cx="9150585" cy="2800350"/>
          </a:xfrm>
          <a:prstGeom prst="rect">
            <a:avLst/>
          </a:prstGeom>
        </p:spPr>
      </p:pic>
      <p:pic>
        <p:nvPicPr>
          <p:cNvPr id="5" name="Picture 4"/>
          <p:cNvPicPr>
            <a:picLocks noChangeAspect="1"/>
          </p:cNvPicPr>
          <p:nvPr/>
        </p:nvPicPr>
        <p:blipFill>
          <a:blip r:embed="rId4"/>
          <a:stretch>
            <a:fillRect/>
          </a:stretch>
        </p:blipFill>
        <p:spPr>
          <a:xfrm>
            <a:off x="0" y="2916996"/>
            <a:ext cx="9144000" cy="3290130"/>
          </a:xfrm>
          <a:prstGeom prst="rect">
            <a:avLst/>
          </a:prstGeom>
        </p:spPr>
      </p:pic>
      <p:pic>
        <p:nvPicPr>
          <p:cNvPr id="7" name="Picture 6"/>
          <p:cNvPicPr>
            <a:picLocks noChangeAspect="1"/>
          </p:cNvPicPr>
          <p:nvPr/>
        </p:nvPicPr>
        <p:blipFill>
          <a:blip r:embed="rId5"/>
          <a:stretch>
            <a:fillRect/>
          </a:stretch>
        </p:blipFill>
        <p:spPr>
          <a:xfrm>
            <a:off x="0" y="2619397"/>
            <a:ext cx="9150584" cy="361905"/>
          </a:xfrm>
          <a:prstGeom prst="rect">
            <a:avLst/>
          </a:prstGeom>
        </p:spPr>
      </p:pic>
      <p:pic>
        <p:nvPicPr>
          <p:cNvPr id="6" name="Picture 5"/>
          <p:cNvPicPr>
            <a:picLocks noChangeAspect="1"/>
          </p:cNvPicPr>
          <p:nvPr/>
        </p:nvPicPr>
        <p:blipFill rotWithShape="1">
          <a:blip r:embed="rId6" cstate="email">
            <a:extLst>
              <a:ext uri="{28A0092B-C50C-407E-A947-70E740481C1C}">
                <a14:useLocalDpi xmlns:a14="http://schemas.microsoft.com/office/drawing/2010/main"/>
              </a:ext>
            </a:extLst>
          </a:blip>
          <a:srcRect l="8098" t="8744" r="8905" b="8117"/>
          <a:stretch/>
        </p:blipFill>
        <p:spPr>
          <a:xfrm>
            <a:off x="8480055" y="33253"/>
            <a:ext cx="622380" cy="623455"/>
          </a:xfrm>
          <a:prstGeom prst="rect">
            <a:avLst/>
          </a:prstGeom>
        </p:spPr>
      </p:pic>
    </p:spTree>
    <p:extLst>
      <p:ext uri="{BB962C8B-B14F-4D97-AF65-F5344CB8AC3E}">
        <p14:creationId xmlns:p14="http://schemas.microsoft.com/office/powerpoint/2010/main" val="4855401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009C7D-8B99-48A7-AE17-19F593BA1BD0}" type="slidenum">
              <a:rPr kumimoji="0" lang="en-US" sz="1800" b="0" i="0" u="none" strike="noStrike" kern="0" cap="none" spc="0" normalizeH="0" baseline="0" noProof="0" smtClean="0">
                <a:ln>
                  <a:noFill/>
                </a:ln>
                <a:solidFill>
                  <a:prstClr val="black">
                    <a:tint val="75000"/>
                  </a:prstClr>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63</a:t>
            </a:fld>
            <a:endParaRPr kumimoji="0" lang="en-US" sz="1800" b="0" i="0" u="none" strike="noStrike" kern="0" cap="none" spc="0" normalizeH="0" baseline="0" noProof="0" dirty="0">
              <a:ln>
                <a:noFill/>
              </a:ln>
              <a:solidFill>
                <a:prstClr val="black">
                  <a:tint val="75000"/>
                </a:prstClr>
              </a:solidFill>
              <a:effectLst/>
              <a:uLnTx/>
              <a:uFillTx/>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9336" y="0"/>
            <a:ext cx="8184666" cy="6222206"/>
          </a:xfrm>
          <a:prstGeom prst="rect">
            <a:avLst/>
          </a:prstGeom>
        </p:spPr>
      </p:pic>
      <p:pic>
        <p:nvPicPr>
          <p:cNvPr id="6" name="Picture 5"/>
          <p:cNvPicPr>
            <a:picLocks noChangeAspect="1"/>
          </p:cNvPicPr>
          <p:nvPr/>
        </p:nvPicPr>
        <p:blipFill>
          <a:blip r:embed="rId4"/>
          <a:stretch>
            <a:fillRect/>
          </a:stretch>
        </p:blipFill>
        <p:spPr>
          <a:xfrm>
            <a:off x="0" y="0"/>
            <a:ext cx="504762" cy="6222206"/>
          </a:xfrm>
          <a:prstGeom prst="rect">
            <a:avLst/>
          </a:prstGeom>
        </p:spPr>
      </p:pic>
      <p:pic>
        <p:nvPicPr>
          <p:cNvPr id="7" name="Picture 6"/>
          <p:cNvPicPr>
            <a:picLocks noChangeAspect="1"/>
          </p:cNvPicPr>
          <p:nvPr/>
        </p:nvPicPr>
        <p:blipFill>
          <a:blip r:embed="rId4"/>
          <a:stretch>
            <a:fillRect/>
          </a:stretch>
        </p:blipFill>
        <p:spPr>
          <a:xfrm>
            <a:off x="8643739" y="0"/>
            <a:ext cx="504762" cy="6222206"/>
          </a:xfrm>
          <a:prstGeom prst="rect">
            <a:avLst/>
          </a:prstGeom>
        </p:spPr>
      </p:pic>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l="8098" t="8744" r="8905" b="8117"/>
          <a:stretch/>
        </p:blipFill>
        <p:spPr>
          <a:xfrm>
            <a:off x="8480055" y="33253"/>
            <a:ext cx="622380" cy="623455"/>
          </a:xfrm>
          <a:prstGeom prst="rect">
            <a:avLst/>
          </a:prstGeom>
        </p:spPr>
      </p:pic>
    </p:spTree>
    <p:extLst>
      <p:ext uri="{BB962C8B-B14F-4D97-AF65-F5344CB8AC3E}">
        <p14:creationId xmlns:p14="http://schemas.microsoft.com/office/powerpoint/2010/main" val="42365003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0" y="0"/>
            <a:ext cx="9184088" cy="6213713"/>
          </a:xfrm>
        </p:spPr>
      </p:pic>
      <p:sp>
        <p:nvSpPr>
          <p:cNvPr id="5" name="Rectangle 4"/>
          <p:cNvSpPr/>
          <p:nvPr/>
        </p:nvSpPr>
        <p:spPr>
          <a:xfrm>
            <a:off x="0" y="2661308"/>
            <a:ext cx="9151519" cy="1746363"/>
          </a:xfrm>
          <a:prstGeom prst="rect">
            <a:avLst/>
          </a:prstGeom>
          <a:solidFill>
            <a:srgbClr val="0071BB">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6" name="TextBox 5"/>
          <p:cNvSpPr txBox="1"/>
          <p:nvPr/>
        </p:nvSpPr>
        <p:spPr>
          <a:xfrm>
            <a:off x="1" y="2965102"/>
            <a:ext cx="9151518" cy="1138773"/>
          </a:xfrm>
          <a:prstGeom prst="rect">
            <a:avLst/>
          </a:prstGeom>
          <a:noFill/>
        </p:spPr>
        <p:txBody>
          <a:bodyPr wrap="square" rtlCol="0">
            <a:spAutoFit/>
          </a:bodyPr>
          <a:lstStyle/>
          <a:p>
            <a:pPr algn="ctr"/>
            <a:r>
              <a:rPr lang="en-US" sz="4000" dirty="0">
                <a:solidFill>
                  <a:srgbClr val="FFFFFF"/>
                </a:solidFill>
                <a:latin typeface="Arial (Headings)"/>
                <a:cs typeface="Arial" panose="020B0604020202020204" pitchFamily="34" charset="0"/>
              </a:rPr>
              <a:t>Lightning Round</a:t>
            </a:r>
          </a:p>
          <a:p>
            <a:pPr algn="ctr"/>
            <a:r>
              <a:rPr lang="en-US" sz="2800" dirty="0">
                <a:solidFill>
                  <a:srgbClr val="FFFFFF"/>
                </a:solidFill>
                <a:latin typeface="Arial (Headings)"/>
                <a:cs typeface="Arial" panose="020B0604020202020204" pitchFamily="34" charset="0"/>
              </a:rPr>
              <a:t>Three more ideas you can implement tomorrow</a:t>
            </a:r>
          </a:p>
        </p:txBody>
      </p:sp>
    </p:spTree>
    <p:extLst>
      <p:ext uri="{BB962C8B-B14F-4D97-AF65-F5344CB8AC3E}">
        <p14:creationId xmlns:p14="http://schemas.microsoft.com/office/powerpoint/2010/main" val="4191771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4941168"/>
            <a:ext cx="5400600" cy="864096"/>
          </a:xfrm>
        </p:spPr>
        <p:txBody>
          <a:bodyPr>
            <a:normAutofit fontScale="70000" lnSpcReduction="20000"/>
          </a:bodyPr>
          <a:lstStyle/>
          <a:p>
            <a:r>
              <a:rPr lang="en-US" dirty="0"/>
              <a:t>ENERGY STAR Partner of the Year</a:t>
            </a:r>
          </a:p>
          <a:p>
            <a:r>
              <a:rPr lang="en-US" i="1" dirty="0"/>
              <a:t>Commercial &amp; Institutional Partner Meeting</a:t>
            </a:r>
          </a:p>
          <a:p>
            <a:r>
              <a:rPr lang="en-US" i="1" dirty="0"/>
              <a:t>April 26, 2017</a:t>
            </a:r>
            <a:endParaRPr lang="en-CA" i="1" dirty="0"/>
          </a:p>
        </p:txBody>
      </p:sp>
      <p:sp>
        <p:nvSpPr>
          <p:cNvPr id="4" name="Title 3"/>
          <p:cNvSpPr>
            <a:spLocks noGrp="1"/>
          </p:cNvSpPr>
          <p:nvPr>
            <p:ph type="ctrTitle"/>
          </p:nvPr>
        </p:nvSpPr>
        <p:spPr>
          <a:xfrm>
            <a:off x="467544" y="4005064"/>
            <a:ext cx="5544616" cy="648071"/>
          </a:xfrm>
        </p:spPr>
        <p:txBody>
          <a:bodyPr>
            <a:normAutofit fontScale="90000"/>
          </a:bodyPr>
          <a:lstStyle/>
          <a:p>
            <a:r>
              <a:rPr lang="en-US" dirty="0"/>
              <a:t>Bentall Kennedy </a:t>
            </a:r>
            <a:br>
              <a:rPr lang="en-US" dirty="0"/>
            </a:br>
            <a:r>
              <a:rPr lang="en-US" dirty="0" err="1"/>
              <a:t>ForeverGreen</a:t>
            </a:r>
            <a:r>
              <a:rPr lang="en-US" dirty="0"/>
              <a:t> Tenant Program</a:t>
            </a:r>
            <a:endParaRPr lang="en-CA" dirty="0"/>
          </a:p>
        </p:txBody>
      </p:sp>
    </p:spTree>
    <p:extLst>
      <p:ext uri="{BB962C8B-B14F-4D97-AF65-F5344CB8AC3E}">
        <p14:creationId xmlns:p14="http://schemas.microsoft.com/office/powerpoint/2010/main" val="25190983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a:t>
            </a:r>
            <a:endParaRPr lang="en-CA" dirty="0"/>
          </a:p>
        </p:txBody>
      </p:sp>
      <p:sp>
        <p:nvSpPr>
          <p:cNvPr id="3" name="Content Placeholder 2"/>
          <p:cNvSpPr>
            <a:spLocks noGrp="1"/>
          </p:cNvSpPr>
          <p:nvPr>
            <p:ph idx="1"/>
          </p:nvPr>
        </p:nvSpPr>
        <p:spPr/>
        <p:txBody>
          <a:bodyPr>
            <a:normAutofit fontScale="92500" lnSpcReduction="20000"/>
          </a:bodyPr>
          <a:lstStyle/>
          <a:p>
            <a:r>
              <a:rPr lang="en-US" dirty="0"/>
              <a:t>Provides a communications platform that demonstrates our sustainability commitment and provides added value to tenants.</a:t>
            </a:r>
          </a:p>
          <a:p>
            <a:endParaRPr lang="en-US" b="0" dirty="0"/>
          </a:p>
          <a:p>
            <a:pPr marL="342900" indent="-342900">
              <a:buFont typeface="Wingdings" panose="05000000000000000000" pitchFamily="2" charset="2"/>
              <a:buChar char="ü"/>
            </a:pPr>
            <a:r>
              <a:rPr lang="en-US" b="0" dirty="0"/>
              <a:t>Increases tenant loyalty and drives value for our clients</a:t>
            </a:r>
          </a:p>
          <a:p>
            <a:pPr marL="342900" indent="-342900">
              <a:buFont typeface="Wingdings" panose="05000000000000000000" pitchFamily="2" charset="2"/>
              <a:buChar char="ü"/>
            </a:pPr>
            <a:endParaRPr lang="en-US" b="0" dirty="0"/>
          </a:p>
          <a:p>
            <a:pPr marL="342900" indent="-342900">
              <a:buFont typeface="Wingdings" panose="05000000000000000000" pitchFamily="2" charset="2"/>
              <a:buChar char="ü"/>
            </a:pPr>
            <a:r>
              <a:rPr lang="en-US" b="0" dirty="0"/>
              <a:t>Guides tenants towards behavioral changes that will improve the sustainable performance of buildings</a:t>
            </a:r>
          </a:p>
          <a:p>
            <a:pPr marL="342900" indent="-342900">
              <a:buFont typeface="Wingdings" panose="05000000000000000000" pitchFamily="2" charset="2"/>
              <a:buChar char="ü"/>
            </a:pPr>
            <a:endParaRPr lang="en-US" b="0" dirty="0"/>
          </a:p>
          <a:p>
            <a:pPr marL="342900" indent="-342900">
              <a:buFont typeface="Wingdings" panose="05000000000000000000" pitchFamily="2" charset="2"/>
              <a:buChar char="ü"/>
            </a:pPr>
            <a:r>
              <a:rPr lang="en-US" b="0" dirty="0"/>
              <a:t>Reduces redundancy of local/regional efforts to create sustainability content</a:t>
            </a:r>
          </a:p>
          <a:p>
            <a:pPr marL="342900" indent="-342900">
              <a:buFont typeface="Wingdings" panose="05000000000000000000" pitchFamily="2" charset="2"/>
              <a:buChar char="ü"/>
            </a:pPr>
            <a:endParaRPr lang="en-US" b="0" dirty="0"/>
          </a:p>
          <a:p>
            <a:pPr marL="342900" indent="-342900">
              <a:buFont typeface="Wingdings" panose="05000000000000000000" pitchFamily="2" charset="2"/>
              <a:buChar char="ü"/>
            </a:pPr>
            <a:r>
              <a:rPr lang="en-US" b="0" dirty="0"/>
              <a:t>Provides a standard platform across portfolios</a:t>
            </a:r>
            <a:endParaRPr lang="en-CA" b="0" dirty="0"/>
          </a:p>
          <a:p>
            <a:endParaRPr lang="en-CA" b="0" dirty="0"/>
          </a:p>
        </p:txBody>
      </p:sp>
      <p:sp>
        <p:nvSpPr>
          <p:cNvPr id="4" name="Footer Placeholder 3"/>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Slide Number Placeholder 4"/>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F8C67BB-4453-44C8-BEEE-41AA5E69B8A5}"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66</a:t>
            </a:fld>
            <a:endParaRPr kumimoji="0" lang="en-CA"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490337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Core Components</a:t>
            </a:r>
            <a:endParaRPr lang="en-CA" dirty="0"/>
          </a:p>
        </p:txBody>
      </p:sp>
      <p:sp>
        <p:nvSpPr>
          <p:cNvPr id="4" name="Footer Placeholder 3"/>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Slide Number Placeholder 4"/>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F8C67BB-4453-44C8-BEEE-41AA5E69B8A5}"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67</a:t>
            </a:fld>
            <a:endParaRPr kumimoji="0" lang="en-CA" sz="1800" b="0" i="0" u="none" strike="noStrike" kern="0" cap="none" spc="0" normalizeH="0" baseline="0" noProof="0">
              <a:ln>
                <a:noFill/>
              </a:ln>
              <a:solidFill>
                <a:sysClr val="windowText" lastClr="000000"/>
              </a:solidFill>
              <a:effectLst/>
              <a:uLnTx/>
              <a:uFillTx/>
            </a:endParaRPr>
          </a:p>
        </p:txBody>
      </p:sp>
      <p:sp>
        <p:nvSpPr>
          <p:cNvPr id="6" name="Rectangle 5"/>
          <p:cNvSpPr/>
          <p:nvPr/>
        </p:nvSpPr>
        <p:spPr>
          <a:xfrm>
            <a:off x="762000" y="3789040"/>
            <a:ext cx="3581400" cy="1295400"/>
          </a:xfrm>
          <a:prstGeom prst="rect">
            <a:avLst/>
          </a:prstGeom>
          <a:solidFill>
            <a:srgbClr val="00394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Water Conservation</a:t>
            </a:r>
            <a:endParaRPr kumimoji="0" lang="en-CA" sz="2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7" name="Rectangle 6"/>
          <p:cNvSpPr/>
          <p:nvPr/>
        </p:nvSpPr>
        <p:spPr>
          <a:xfrm>
            <a:off x="4906818" y="3789040"/>
            <a:ext cx="3581400" cy="1295400"/>
          </a:xfrm>
          <a:prstGeom prst="rect">
            <a:avLst/>
          </a:prstGeom>
          <a:solidFill>
            <a:srgbClr val="00394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Healthy Workplaces</a:t>
            </a:r>
            <a:endParaRPr kumimoji="0" lang="en-CA" sz="2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8" name="Rectangle 7"/>
          <p:cNvSpPr/>
          <p:nvPr/>
        </p:nvSpPr>
        <p:spPr>
          <a:xfrm>
            <a:off x="762000" y="1939458"/>
            <a:ext cx="3581400" cy="1295400"/>
          </a:xfrm>
          <a:prstGeom prst="rect">
            <a:avLst/>
          </a:prstGeom>
          <a:solidFill>
            <a:srgbClr val="00394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Energy Efficiency &amp; Carbon Reduction</a:t>
            </a:r>
            <a:endParaRPr kumimoji="0" lang="en-CA" sz="2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9" name="Rectangle 8"/>
          <p:cNvSpPr/>
          <p:nvPr/>
        </p:nvSpPr>
        <p:spPr>
          <a:xfrm>
            <a:off x="4906818" y="1939458"/>
            <a:ext cx="3581400" cy="1295400"/>
          </a:xfrm>
          <a:prstGeom prst="rect">
            <a:avLst/>
          </a:prstGeom>
          <a:solidFill>
            <a:srgbClr val="00394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Waste Diversion</a:t>
            </a:r>
            <a:endParaRPr kumimoji="0" lang="en-CA" sz="2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97843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Property Management Team Resources</a:t>
            </a:r>
            <a:endParaRPr lang="en-CA" dirty="0"/>
          </a:p>
        </p:txBody>
      </p:sp>
      <p:sp>
        <p:nvSpPr>
          <p:cNvPr id="4" name="Footer Placeholder 3"/>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Slide Number Placeholder 4"/>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F8C67BB-4453-44C8-BEEE-41AA5E69B8A5}"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68</a:t>
            </a:fld>
            <a:endParaRPr kumimoji="0" lang="en-CA" sz="1800" b="0" i="0" u="none" strike="noStrike" kern="0" cap="none" spc="0" normalizeH="0" baseline="0" noProof="0">
              <a:ln>
                <a:noFill/>
              </a:ln>
              <a:solidFill>
                <a:sysClr val="windowText" lastClr="000000"/>
              </a:solidFill>
              <a:effectLst/>
              <a:uLnTx/>
              <a:uFillTx/>
            </a:endParaRPr>
          </a:p>
        </p:txBody>
      </p:sp>
      <p:pic>
        <p:nvPicPr>
          <p:cNvPr id="6"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4869" y="2265526"/>
            <a:ext cx="2233684" cy="2886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48552" y="2265525"/>
            <a:ext cx="2248369" cy="2886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96921" y="2265524"/>
            <a:ext cx="2229302" cy="2886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26223" y="2260975"/>
            <a:ext cx="2231999" cy="2891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Placeholder 6"/>
          <p:cNvSpPr txBox="1">
            <a:spLocks/>
          </p:cNvSpPr>
          <p:nvPr/>
        </p:nvSpPr>
        <p:spPr>
          <a:xfrm>
            <a:off x="3619500" y="1627951"/>
            <a:ext cx="1828800" cy="411017"/>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003946"/>
                </a:solidFill>
                <a:latin typeface="Arial" panose="020B0604020202020204" pitchFamily="34" charset="0"/>
                <a:ea typeface="+mn-ea"/>
                <a:cs typeface="Arial" panose="020B0604020202020204" pitchFamily="34" charset="0"/>
              </a:defRPr>
            </a:lvl1pPr>
            <a:lvl2pPr marL="363538" indent="-188913" algn="l" defTabSz="914400" rtl="0" eaLnBrk="1" latinLnBrk="0" hangingPunct="1">
              <a:spcBef>
                <a:spcPct val="20000"/>
              </a:spcBef>
              <a:buClr>
                <a:srgbClr val="EAAB00"/>
              </a:buClr>
              <a:buSzPct val="90000"/>
              <a:buFont typeface="Arial" panose="020B0604020202020204" pitchFamily="34" charset="0"/>
              <a:buChar char="•"/>
              <a:defRPr sz="2200" kern="1200">
                <a:solidFill>
                  <a:srgbClr val="003946"/>
                </a:solidFill>
                <a:latin typeface="Arial" panose="020B0604020202020204" pitchFamily="34" charset="0"/>
                <a:ea typeface="+mn-ea"/>
                <a:cs typeface="Arial" panose="020B0604020202020204" pitchFamily="34" charset="0"/>
              </a:defRPr>
            </a:lvl2pPr>
            <a:lvl3pPr marL="712788" indent="-174625" algn="l" defTabSz="914400" rtl="0" eaLnBrk="1" latinLnBrk="0" hangingPunct="1">
              <a:spcBef>
                <a:spcPct val="20000"/>
              </a:spcBef>
              <a:buClr>
                <a:srgbClr val="EAAB00"/>
              </a:buClr>
              <a:buSzPct val="90000"/>
              <a:buFont typeface="Arial" panose="020B0604020202020204" pitchFamily="34" charset="0"/>
              <a:buChar char="•"/>
              <a:defRPr sz="2000" kern="1200">
                <a:solidFill>
                  <a:srgbClr val="00394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3946"/>
                </a:solidFill>
                <a:effectLst/>
                <a:uLnTx/>
                <a:uFillTx/>
                <a:latin typeface="Arial" panose="020B0604020202020204" pitchFamily="34" charset="0"/>
                <a:ea typeface="+mn-ea"/>
                <a:cs typeface="Arial" panose="020B0604020202020204" pitchFamily="34" charset="0"/>
              </a:rPr>
              <a:t>POSTERS</a:t>
            </a:r>
            <a:endParaRPr kumimoji="0" lang="en-CA" sz="1800" b="1" i="0" u="none" strike="noStrike" kern="1200" cap="none" spc="0" normalizeH="0" baseline="0" noProof="0" dirty="0">
              <a:ln>
                <a:noFill/>
              </a:ln>
              <a:solidFill>
                <a:srgbClr val="00394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897780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Slide Number Placeholder 4"/>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F8C67BB-4453-44C8-BEEE-41AA5E69B8A5}"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69</a:t>
            </a:fld>
            <a:endParaRPr kumimoji="0" lang="en-CA" sz="1800" b="0" i="0" u="none" strike="noStrike" kern="0" cap="none" spc="0" normalizeH="0" baseline="0" noProof="0">
              <a:ln>
                <a:noFill/>
              </a:ln>
              <a:solidFill>
                <a:sysClr val="windowText" lastClr="000000"/>
              </a:solidFill>
              <a:effectLst/>
              <a:uLnTx/>
              <a:uFillTx/>
            </a:endParaRPr>
          </a:p>
        </p:txBody>
      </p:sp>
      <p:pic>
        <p:nvPicPr>
          <p:cNvPr id="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 y="2080491"/>
            <a:ext cx="9117155" cy="3024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6"/>
          <p:cNvSpPr txBox="1">
            <a:spLocks/>
          </p:cNvSpPr>
          <p:nvPr/>
        </p:nvSpPr>
        <p:spPr>
          <a:xfrm>
            <a:off x="3644174" y="1577109"/>
            <a:ext cx="1935937" cy="411017"/>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003946"/>
                </a:solidFill>
                <a:latin typeface="Arial" panose="020B0604020202020204" pitchFamily="34" charset="0"/>
                <a:ea typeface="+mn-ea"/>
                <a:cs typeface="Arial" panose="020B0604020202020204" pitchFamily="34" charset="0"/>
              </a:defRPr>
            </a:lvl1pPr>
            <a:lvl2pPr marL="363538" indent="-188913" algn="l" defTabSz="914400" rtl="0" eaLnBrk="1" latinLnBrk="0" hangingPunct="1">
              <a:spcBef>
                <a:spcPct val="20000"/>
              </a:spcBef>
              <a:buClr>
                <a:srgbClr val="EAAB00"/>
              </a:buClr>
              <a:buSzPct val="90000"/>
              <a:buFont typeface="Arial" panose="020B0604020202020204" pitchFamily="34" charset="0"/>
              <a:buChar char="•"/>
              <a:defRPr sz="2200" kern="1200">
                <a:solidFill>
                  <a:srgbClr val="003946"/>
                </a:solidFill>
                <a:latin typeface="Arial" panose="020B0604020202020204" pitchFamily="34" charset="0"/>
                <a:ea typeface="+mn-ea"/>
                <a:cs typeface="Arial" panose="020B0604020202020204" pitchFamily="34" charset="0"/>
              </a:defRPr>
            </a:lvl2pPr>
            <a:lvl3pPr marL="712788" indent="-174625" algn="l" defTabSz="914400" rtl="0" eaLnBrk="1" latinLnBrk="0" hangingPunct="1">
              <a:spcBef>
                <a:spcPct val="20000"/>
              </a:spcBef>
              <a:buClr>
                <a:srgbClr val="EAAB00"/>
              </a:buClr>
              <a:buSzPct val="90000"/>
              <a:buFont typeface="Arial" panose="020B0604020202020204" pitchFamily="34" charset="0"/>
              <a:buChar char="•"/>
              <a:defRPr sz="2000" kern="1200">
                <a:solidFill>
                  <a:srgbClr val="00394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3946"/>
                </a:solidFill>
                <a:effectLst/>
                <a:uLnTx/>
                <a:uFillTx/>
                <a:latin typeface="Arial" panose="020B0604020202020204" pitchFamily="34" charset="0"/>
                <a:ea typeface="+mn-ea"/>
                <a:cs typeface="Arial" panose="020B0604020202020204" pitchFamily="34" charset="0"/>
              </a:rPr>
              <a:t>NEWSLETTERS</a:t>
            </a:r>
            <a:endParaRPr kumimoji="0" lang="en-CA" sz="1800" b="1" i="0" u="none" strike="noStrike" kern="1200" cap="none" spc="0" normalizeH="0" baseline="0" noProof="0" dirty="0">
              <a:ln>
                <a:noFill/>
              </a:ln>
              <a:solidFill>
                <a:srgbClr val="003946"/>
              </a:solidFill>
              <a:effectLst/>
              <a:uLnTx/>
              <a:uFillTx/>
              <a:latin typeface="Arial" panose="020B0604020202020204" pitchFamily="34" charset="0"/>
              <a:ea typeface="+mn-ea"/>
              <a:cs typeface="Arial" panose="020B0604020202020204" pitchFamily="34" charset="0"/>
            </a:endParaRPr>
          </a:p>
        </p:txBody>
      </p:sp>
      <p:sp>
        <p:nvSpPr>
          <p:cNvPr id="8" name="Title 7"/>
          <p:cNvSpPr>
            <a:spLocks noGrp="1"/>
          </p:cNvSpPr>
          <p:nvPr>
            <p:ph type="title"/>
          </p:nvPr>
        </p:nvSpPr>
        <p:spPr/>
        <p:txBody>
          <a:bodyPr>
            <a:normAutofit/>
          </a:bodyPr>
          <a:lstStyle/>
          <a:p>
            <a:r>
              <a:rPr lang="en-US" dirty="0"/>
              <a:t>Property Management Team Resources</a:t>
            </a:r>
            <a:endParaRPr lang="en-CA" dirty="0"/>
          </a:p>
        </p:txBody>
      </p:sp>
    </p:spTree>
    <p:extLst>
      <p:ext uri="{BB962C8B-B14F-4D97-AF65-F5344CB8AC3E}">
        <p14:creationId xmlns:p14="http://schemas.microsoft.com/office/powerpoint/2010/main" val="4085745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112926"/>
            <a:ext cx="7886700" cy="1325563"/>
          </a:xfrm>
        </p:spPr>
        <p:txBody>
          <a:bodyPr/>
          <a:lstStyle/>
          <a:p>
            <a:r>
              <a:rPr lang="en-US" dirty="0"/>
              <a:t>ENERGY STAR partnership</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1513490"/>
            <a:ext cx="9144000" cy="4679596"/>
          </a:xfrm>
          <a:prstGeom prst="rect">
            <a:avLst/>
          </a:prstGeom>
        </p:spPr>
      </p:pic>
      <p:sp>
        <p:nvSpPr>
          <p:cNvPr id="7" name="Rectangle 6"/>
          <p:cNvSpPr/>
          <p:nvPr/>
        </p:nvSpPr>
        <p:spPr>
          <a:xfrm>
            <a:off x="344870" y="2685277"/>
            <a:ext cx="3533448" cy="1200329"/>
          </a:xfrm>
          <a:prstGeom prst="rect">
            <a:avLst/>
          </a:prstGeom>
        </p:spPr>
        <p:txBody>
          <a:bodyPr wrap="square">
            <a:spAutoFit/>
          </a:bodyPr>
          <a:lstStyle/>
          <a:p>
            <a:r>
              <a:rPr lang="en-US" sz="2400" dirty="0">
                <a:solidFill>
                  <a:schemeClr val="bg1"/>
                </a:solidFill>
              </a:rPr>
              <a:t>A win-win relationship that benefits business and society  </a:t>
            </a:r>
          </a:p>
        </p:txBody>
      </p:sp>
      <p:cxnSp>
        <p:nvCxnSpPr>
          <p:cNvPr id="8" name="Straight Connector 7"/>
          <p:cNvCxnSpPr/>
          <p:nvPr/>
        </p:nvCxnSpPr>
        <p:spPr>
          <a:xfrm>
            <a:off x="0" y="1517263"/>
            <a:ext cx="9144000" cy="0"/>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86366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1143000"/>
          </a:xfrm>
        </p:spPr>
        <p:txBody>
          <a:bodyPr>
            <a:normAutofit/>
          </a:bodyPr>
          <a:lstStyle/>
          <a:p>
            <a:r>
              <a:rPr lang="en-US" dirty="0"/>
              <a:t>Property Management Team Resources</a:t>
            </a:r>
            <a:endParaRPr lang="en-CA" dirty="0"/>
          </a:p>
        </p:txBody>
      </p:sp>
      <p:sp>
        <p:nvSpPr>
          <p:cNvPr id="4" name="Footer Placeholder 3"/>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Slide Number Placeholder 4"/>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F8C67BB-4453-44C8-BEEE-41AA5E69B8A5}"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70</a:t>
            </a:fld>
            <a:endParaRPr kumimoji="0" lang="en-CA" sz="1800" b="0" i="0" u="none" strike="noStrike" kern="0" cap="none" spc="0" normalizeH="0" baseline="0" noProof="0">
              <a:ln>
                <a:noFill/>
              </a:ln>
              <a:solidFill>
                <a:sysClr val="windowText" lastClr="000000"/>
              </a:solidFill>
              <a:effectLst/>
              <a:uLnTx/>
              <a:uFillTx/>
            </a:endParaRPr>
          </a:p>
        </p:txBody>
      </p:sp>
      <p:pic>
        <p:nvPicPr>
          <p:cNvPr id="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986" t="1426"/>
          <a:stretch/>
        </p:blipFill>
        <p:spPr bwMode="auto">
          <a:xfrm>
            <a:off x="4343397" y="1182065"/>
            <a:ext cx="4800601" cy="5107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 y="1170520"/>
            <a:ext cx="4343399" cy="4830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28716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ideas you can implement tomorrow</a:t>
            </a:r>
            <a:endParaRPr lang="en-CA" dirty="0"/>
          </a:p>
        </p:txBody>
      </p:sp>
      <p:graphicFrame>
        <p:nvGraphicFramePr>
          <p:cNvPr id="6" name="Content Placeholder 5"/>
          <p:cNvGraphicFramePr>
            <a:graphicFrameLocks noGrp="1"/>
          </p:cNvGraphicFramePr>
          <p:nvPr>
            <p:ph idx="1"/>
            <p:extLst/>
          </p:nvPr>
        </p:nvGraphicFramePr>
        <p:xfrm>
          <a:off x="457200" y="1600200"/>
          <a:ext cx="8229600" cy="43418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Slide Number Placeholder 4"/>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F8C67BB-4453-44C8-BEEE-41AA5E69B8A5}"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71</a:t>
            </a:fld>
            <a:endParaRPr kumimoji="0" lang="en-CA"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0300727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0" y="0"/>
            <a:ext cx="9184088" cy="6213713"/>
          </a:xfrm>
        </p:spPr>
      </p:pic>
      <p:sp>
        <p:nvSpPr>
          <p:cNvPr id="5" name="Rectangle 4"/>
          <p:cNvSpPr/>
          <p:nvPr/>
        </p:nvSpPr>
        <p:spPr>
          <a:xfrm>
            <a:off x="0" y="2661308"/>
            <a:ext cx="9151519" cy="1746363"/>
          </a:xfrm>
          <a:prstGeom prst="rect">
            <a:avLst/>
          </a:prstGeom>
          <a:solidFill>
            <a:srgbClr val="0071BB">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6" name="TextBox 5"/>
          <p:cNvSpPr txBox="1"/>
          <p:nvPr/>
        </p:nvSpPr>
        <p:spPr>
          <a:xfrm>
            <a:off x="1" y="2965102"/>
            <a:ext cx="9151518" cy="1138773"/>
          </a:xfrm>
          <a:prstGeom prst="rect">
            <a:avLst/>
          </a:prstGeom>
          <a:noFill/>
        </p:spPr>
        <p:txBody>
          <a:bodyPr wrap="square" rtlCol="0">
            <a:spAutoFit/>
          </a:bodyPr>
          <a:lstStyle/>
          <a:p>
            <a:pPr algn="ctr"/>
            <a:r>
              <a:rPr lang="en-US" sz="4000" dirty="0">
                <a:solidFill>
                  <a:srgbClr val="FFFFFF"/>
                </a:solidFill>
                <a:latin typeface="Arial (Headings)"/>
                <a:cs typeface="Arial" panose="020B0604020202020204" pitchFamily="34" charset="0"/>
              </a:rPr>
              <a:t>Lightning Round</a:t>
            </a:r>
          </a:p>
          <a:p>
            <a:pPr algn="ctr"/>
            <a:r>
              <a:rPr lang="en-US" sz="2800" dirty="0">
                <a:solidFill>
                  <a:srgbClr val="FFFFFF"/>
                </a:solidFill>
                <a:latin typeface="Arial (Headings)"/>
                <a:cs typeface="Arial" panose="020B0604020202020204" pitchFamily="34" charset="0"/>
              </a:rPr>
              <a:t>Three more ideas you can implement tomorrow</a:t>
            </a:r>
          </a:p>
        </p:txBody>
      </p:sp>
    </p:spTree>
    <p:extLst>
      <p:ext uri="{BB962C8B-B14F-4D97-AF65-F5344CB8AC3E}">
        <p14:creationId xmlns:p14="http://schemas.microsoft.com/office/powerpoint/2010/main" val="42944590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1450" y="1931417"/>
            <a:ext cx="8864600" cy="2276856"/>
          </a:xfrm>
        </p:spPr>
        <p:txBody>
          <a:bodyPr/>
          <a:lstStyle/>
          <a:p>
            <a:pPr algn="ctr"/>
            <a:r>
              <a:rPr lang="en-US" sz="6000" dirty="0"/>
              <a:t>VBCPS </a:t>
            </a:r>
            <a:br>
              <a:rPr lang="en-US" sz="6000" dirty="0"/>
            </a:br>
            <a:r>
              <a:rPr lang="en-US" sz="6000" dirty="0"/>
              <a:t>“Chasing the Custodians”</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7964" y="5826078"/>
            <a:ext cx="4458086" cy="941914"/>
          </a:xfrm>
          <a:prstGeom prst="rect">
            <a:avLst/>
          </a:prstGeom>
        </p:spPr>
      </p:pic>
      <p:sp>
        <p:nvSpPr>
          <p:cNvPr id="3" name="Subtitle 2"/>
          <p:cNvSpPr>
            <a:spLocks noGrp="1"/>
          </p:cNvSpPr>
          <p:nvPr>
            <p:ph type="subTitle" idx="1"/>
          </p:nvPr>
        </p:nvSpPr>
        <p:spPr/>
        <p:txBody>
          <a:bodyPr>
            <a:noAutofit/>
          </a:bodyPr>
          <a:lstStyle/>
          <a:p>
            <a:r>
              <a:rPr lang="en-US" sz="3500" b="1" dirty="0"/>
              <a:t>Jim Morris</a:t>
            </a:r>
          </a:p>
          <a:p>
            <a:r>
              <a:rPr lang="en-US" sz="2400" dirty="0"/>
              <a:t>Assistant Director, School Plant Services</a:t>
            </a:r>
          </a:p>
          <a:p>
            <a:r>
              <a:rPr lang="en-US" sz="2400" dirty="0"/>
              <a:t>Environmental and Energy Management</a:t>
            </a:r>
          </a:p>
          <a:p>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1449" y="947278"/>
            <a:ext cx="3206751" cy="1976525"/>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09123" y="940947"/>
            <a:ext cx="3026927" cy="2016427"/>
          </a:xfrm>
          <a:prstGeom prst="rect">
            <a:avLst/>
          </a:prstGeom>
        </p:spPr>
      </p:pic>
    </p:spTree>
    <p:extLst>
      <p:ext uri="{BB962C8B-B14F-4D97-AF65-F5344CB8AC3E}">
        <p14:creationId xmlns:p14="http://schemas.microsoft.com/office/powerpoint/2010/main" val="32585429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520" y="94120"/>
            <a:ext cx="7543800" cy="1609344"/>
          </a:xfrm>
        </p:spPr>
        <p:txBody>
          <a:bodyPr/>
          <a:lstStyle/>
          <a:p>
            <a:r>
              <a:rPr lang="en-US" dirty="0"/>
              <a:t>Some Background</a:t>
            </a:r>
          </a:p>
        </p:txBody>
      </p:sp>
      <p:sp>
        <p:nvSpPr>
          <p:cNvPr id="3" name="Content Placeholder 2"/>
          <p:cNvSpPr>
            <a:spLocks noGrp="1"/>
          </p:cNvSpPr>
          <p:nvPr>
            <p:ph idx="1"/>
          </p:nvPr>
        </p:nvSpPr>
        <p:spPr>
          <a:xfrm>
            <a:off x="802386" y="1778000"/>
            <a:ext cx="7543800" cy="4394200"/>
          </a:xfrm>
        </p:spPr>
        <p:txBody>
          <a:bodyPr>
            <a:noAutofit/>
          </a:bodyPr>
          <a:lstStyle/>
          <a:p>
            <a:r>
              <a:rPr lang="en-US" sz="2400" dirty="0"/>
              <a:t>Energy Star Partner since 2011</a:t>
            </a:r>
          </a:p>
          <a:p>
            <a:r>
              <a:rPr lang="en-US" sz="2400" dirty="0"/>
              <a:t>95 facilities, ~11M SF</a:t>
            </a:r>
          </a:p>
          <a:p>
            <a:r>
              <a:rPr lang="en-US" sz="2400" dirty="0"/>
              <a:t>Reduced energy use ~27.5% since 2006 – SF increased 7%, technology increased</a:t>
            </a:r>
          </a:p>
          <a:p>
            <a:pPr lvl="1"/>
            <a:r>
              <a:rPr lang="en-US" sz="2000" dirty="0"/>
              <a:t>How we </a:t>
            </a:r>
            <a:r>
              <a:rPr lang="en-US" sz="2000" b="1" u="sng" dirty="0"/>
              <a:t>build </a:t>
            </a:r>
            <a:r>
              <a:rPr lang="en-US" sz="2000" dirty="0"/>
              <a:t>our buildings</a:t>
            </a:r>
          </a:p>
          <a:p>
            <a:pPr lvl="1"/>
            <a:r>
              <a:rPr lang="en-US" sz="2000" dirty="0"/>
              <a:t>How we </a:t>
            </a:r>
            <a:r>
              <a:rPr lang="en-US" sz="2000" b="1" u="sng" dirty="0"/>
              <a:t>maintain </a:t>
            </a:r>
            <a:r>
              <a:rPr lang="en-US" sz="2000" dirty="0"/>
              <a:t>our buildings</a:t>
            </a:r>
          </a:p>
          <a:p>
            <a:pPr lvl="1"/>
            <a:r>
              <a:rPr lang="en-US" sz="2000" dirty="0"/>
              <a:t>How we </a:t>
            </a:r>
            <a:r>
              <a:rPr lang="en-US" sz="2000" b="1" u="sng" dirty="0"/>
              <a:t>operate</a:t>
            </a:r>
            <a:r>
              <a:rPr lang="en-US" sz="2000" dirty="0"/>
              <a:t> in our facilities </a:t>
            </a:r>
          </a:p>
        </p:txBody>
      </p:sp>
      <p:pic>
        <p:nvPicPr>
          <p:cNvPr id="4" name="Picture 3" descr="Screen Clippi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32897" y="65437"/>
            <a:ext cx="4175639" cy="1666710"/>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55036" y="4488031"/>
            <a:ext cx="3891150" cy="2262035"/>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81201" y="4495516"/>
            <a:ext cx="2116666" cy="2231215"/>
          </a:xfrm>
          <a:prstGeom prst="rect">
            <a:avLst/>
          </a:prstGeom>
        </p:spPr>
      </p:pic>
    </p:spTree>
    <p:extLst>
      <p:ext uri="{BB962C8B-B14F-4D97-AF65-F5344CB8AC3E}">
        <p14:creationId xmlns:p14="http://schemas.microsoft.com/office/powerpoint/2010/main" val="28520867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037" y="0"/>
            <a:ext cx="7543800" cy="1609344"/>
          </a:xfrm>
        </p:spPr>
        <p:txBody>
          <a:bodyPr/>
          <a:lstStyle/>
          <a:p>
            <a:r>
              <a:rPr lang="en-US" dirty="0"/>
              <a:t>“Chasing the Custodians”</a:t>
            </a:r>
          </a:p>
        </p:txBody>
      </p:sp>
      <p:sp>
        <p:nvSpPr>
          <p:cNvPr id="3" name="Content Placeholder 2"/>
          <p:cNvSpPr>
            <a:spLocks noGrp="1"/>
          </p:cNvSpPr>
          <p:nvPr>
            <p:ph idx="1"/>
          </p:nvPr>
        </p:nvSpPr>
        <p:spPr>
          <a:xfrm>
            <a:off x="599186" y="1291756"/>
            <a:ext cx="7543800" cy="2894447"/>
          </a:xfrm>
        </p:spPr>
        <p:txBody>
          <a:bodyPr>
            <a:noAutofit/>
          </a:bodyPr>
          <a:lstStyle/>
          <a:p>
            <a:r>
              <a:rPr lang="en-US" sz="2400" dirty="0"/>
              <a:t>Day &amp; Night Crews Work in Buildings – HVAC on occupied until ~9:00 pm</a:t>
            </a:r>
          </a:p>
          <a:p>
            <a:pPr lvl="1"/>
            <a:r>
              <a:rPr lang="en-US" sz="2200" dirty="0"/>
              <a:t>Night Custodial crew does Team Cleaning – all clean in one area, move to the next</a:t>
            </a:r>
          </a:p>
          <a:p>
            <a:r>
              <a:rPr lang="en-US" sz="2400" dirty="0"/>
              <a:t>Looked at tightening up buildings to follow Custodians through each school</a:t>
            </a:r>
          </a:p>
          <a:p>
            <a:pPr lvl="1"/>
            <a:r>
              <a:rPr lang="en-US" sz="2200" dirty="0"/>
              <a:t>HVAC provided zone maps of each school</a:t>
            </a:r>
          </a:p>
          <a:p>
            <a:pPr lvl="2"/>
            <a:r>
              <a:rPr lang="en-US" sz="2200" dirty="0"/>
              <a:t>Assistant Director sent email to each Principal/Assistant Principal:</a:t>
            </a:r>
          </a:p>
          <a:p>
            <a:pPr lvl="2"/>
            <a:endParaRPr lang="en-US" dirty="0"/>
          </a:p>
          <a:p>
            <a:pPr lvl="2"/>
            <a:endParaRPr lang="en-US" dirty="0"/>
          </a:p>
          <a:p>
            <a:pPr lvl="2"/>
            <a:endParaRPr lang="en-US" dirty="0"/>
          </a:p>
          <a:p>
            <a:pPr lvl="2"/>
            <a:endParaRPr lang="en-US" dirty="0"/>
          </a:p>
          <a:p>
            <a:pPr lvl="2"/>
            <a:endParaRPr lang="en-US" dirty="0"/>
          </a:p>
          <a:p>
            <a:pPr marL="411480" lvl="2" indent="0">
              <a:buNone/>
            </a:pPr>
            <a:endParaRPr lang="en-US" dirty="0"/>
          </a:p>
          <a:p>
            <a:pPr lvl="3"/>
            <a:r>
              <a:rPr lang="en-US" sz="1800" dirty="0"/>
              <a:t>Proposed tighter times with each zone to closely follow cleaning schedule</a:t>
            </a:r>
          </a:p>
          <a:p>
            <a:pPr lvl="4"/>
            <a:r>
              <a:rPr lang="en-US" sz="1800" dirty="0"/>
              <a:t>Once confirmed, HVAC programmed</a:t>
            </a:r>
          </a:p>
        </p:txBody>
      </p:sp>
      <p:pic>
        <p:nvPicPr>
          <p:cNvPr id="4" name="Picture 3" descr="Screen Clippi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3868615"/>
            <a:ext cx="9145303" cy="1899140"/>
          </a:xfrm>
          <a:prstGeom prst="rect">
            <a:avLst/>
          </a:prstGeom>
        </p:spPr>
      </p:pic>
    </p:spTree>
    <p:extLst>
      <p:ext uri="{BB962C8B-B14F-4D97-AF65-F5344CB8AC3E}">
        <p14:creationId xmlns:p14="http://schemas.microsoft.com/office/powerpoint/2010/main" val="25096701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155" y="31223"/>
            <a:ext cx="7543800" cy="1609344"/>
          </a:xfrm>
        </p:spPr>
        <p:txBody>
          <a:bodyPr/>
          <a:lstStyle/>
          <a:p>
            <a:r>
              <a:rPr lang="en-US" dirty="0"/>
              <a:t>How’d it work?</a:t>
            </a:r>
          </a:p>
        </p:txBody>
      </p:sp>
      <p:sp>
        <p:nvSpPr>
          <p:cNvPr id="4" name="Content Placeholder 3"/>
          <p:cNvSpPr>
            <a:spLocks noGrp="1"/>
          </p:cNvSpPr>
          <p:nvPr>
            <p:ph sz="half" idx="1"/>
          </p:nvPr>
        </p:nvSpPr>
        <p:spPr/>
        <p:txBody>
          <a:bodyPr/>
          <a:lstStyle/>
          <a:p>
            <a:r>
              <a:rPr lang="en-US" sz="2400" dirty="0"/>
              <a:t>BEFORE:</a:t>
            </a:r>
          </a:p>
          <a:p>
            <a:pPr marL="0" indent="0">
              <a:buNone/>
            </a:pPr>
            <a:endParaRPr lang="en-US" dirty="0"/>
          </a:p>
        </p:txBody>
      </p:sp>
      <p:sp>
        <p:nvSpPr>
          <p:cNvPr id="5" name="Content Placeholder 4"/>
          <p:cNvSpPr>
            <a:spLocks noGrp="1"/>
          </p:cNvSpPr>
          <p:nvPr>
            <p:ph sz="half" idx="2"/>
          </p:nvPr>
        </p:nvSpPr>
        <p:spPr/>
        <p:txBody>
          <a:bodyPr/>
          <a:lstStyle/>
          <a:p>
            <a:r>
              <a:rPr lang="en-US" sz="2400" dirty="0"/>
              <a:t>AFTER:</a:t>
            </a:r>
          </a:p>
          <a:p>
            <a:pPr marL="0" indent="0">
              <a:buNone/>
            </a:pPr>
            <a:endParaRPr lang="en-US" dirty="0"/>
          </a:p>
        </p:txBody>
      </p:sp>
      <p:pic>
        <p:nvPicPr>
          <p:cNvPr id="6" name="Picture 5" descr="Screen Clippi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7155" y="2695920"/>
            <a:ext cx="3966927" cy="3476280"/>
          </a:xfrm>
          <a:prstGeom prst="rect">
            <a:avLst/>
          </a:prstGeom>
        </p:spPr>
      </p:pic>
      <p:pic>
        <p:nvPicPr>
          <p:cNvPr id="7" name="Picture 6" descr="Screen Clippi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4286" y="2695919"/>
            <a:ext cx="3996934" cy="3476281"/>
          </a:xfrm>
          <a:prstGeom prst="rect">
            <a:avLst/>
          </a:prstGeom>
        </p:spPr>
      </p:pic>
    </p:spTree>
    <p:extLst>
      <p:ext uri="{BB962C8B-B14F-4D97-AF65-F5344CB8AC3E}">
        <p14:creationId xmlns:p14="http://schemas.microsoft.com/office/powerpoint/2010/main" val="8508607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428" y="76812"/>
            <a:ext cx="7543800" cy="1609344"/>
          </a:xfrm>
        </p:spPr>
        <p:txBody>
          <a:bodyPr/>
          <a:lstStyle/>
          <a:p>
            <a:r>
              <a:rPr lang="en-US" dirty="0"/>
              <a:t>What’s Next?</a:t>
            </a:r>
          </a:p>
        </p:txBody>
      </p:sp>
      <p:sp>
        <p:nvSpPr>
          <p:cNvPr id="5" name="Content Placeholder 4"/>
          <p:cNvSpPr>
            <a:spLocks noGrp="1"/>
          </p:cNvSpPr>
          <p:nvPr>
            <p:ph idx="1"/>
          </p:nvPr>
        </p:nvSpPr>
        <p:spPr>
          <a:xfrm>
            <a:off x="802386" y="1219200"/>
            <a:ext cx="7543800" cy="4953000"/>
          </a:xfrm>
        </p:spPr>
        <p:txBody>
          <a:bodyPr>
            <a:normAutofit/>
          </a:bodyPr>
          <a:lstStyle/>
          <a:p>
            <a:r>
              <a:rPr lang="en-US" sz="2800" dirty="0"/>
              <a:t>Using utility savings dollars to pay for breaking out zones further in each building</a:t>
            </a:r>
          </a:p>
          <a:p>
            <a:pPr lvl="1"/>
            <a:r>
              <a:rPr lang="en-US" sz="2400" dirty="0"/>
              <a:t>Focusing on buildings with the lower Energy Star scores</a:t>
            </a:r>
          </a:p>
          <a:p>
            <a:r>
              <a:rPr lang="en-US" sz="2800" dirty="0"/>
              <a:t>Re-Assess - Going back and re-checking zones and how they are working</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7495" y="3928000"/>
            <a:ext cx="2120105" cy="2523692"/>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54300" y="3948718"/>
            <a:ext cx="3698875" cy="2644696"/>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86829" y="4374723"/>
            <a:ext cx="1592707" cy="1630245"/>
          </a:xfrm>
          <a:prstGeom prst="rect">
            <a:avLst/>
          </a:prstGeom>
        </p:spPr>
      </p:pic>
    </p:spTree>
    <p:extLst>
      <p:ext uri="{BB962C8B-B14F-4D97-AF65-F5344CB8AC3E}">
        <p14:creationId xmlns:p14="http://schemas.microsoft.com/office/powerpoint/2010/main" val="8009308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0" y="0"/>
            <a:ext cx="9184088" cy="6213713"/>
          </a:xfrm>
        </p:spPr>
      </p:pic>
      <p:sp>
        <p:nvSpPr>
          <p:cNvPr id="5" name="Rectangle 4"/>
          <p:cNvSpPr/>
          <p:nvPr/>
        </p:nvSpPr>
        <p:spPr>
          <a:xfrm>
            <a:off x="0" y="2661308"/>
            <a:ext cx="9151519" cy="1746363"/>
          </a:xfrm>
          <a:prstGeom prst="rect">
            <a:avLst/>
          </a:prstGeom>
          <a:solidFill>
            <a:srgbClr val="0071BB">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6" name="TextBox 5"/>
          <p:cNvSpPr txBox="1"/>
          <p:nvPr/>
        </p:nvSpPr>
        <p:spPr>
          <a:xfrm>
            <a:off x="1" y="2965102"/>
            <a:ext cx="9151518" cy="1138773"/>
          </a:xfrm>
          <a:prstGeom prst="rect">
            <a:avLst/>
          </a:prstGeom>
          <a:noFill/>
        </p:spPr>
        <p:txBody>
          <a:bodyPr wrap="square" rtlCol="0">
            <a:spAutoFit/>
          </a:bodyPr>
          <a:lstStyle/>
          <a:p>
            <a:pPr algn="ctr"/>
            <a:r>
              <a:rPr lang="en-US" sz="4000" dirty="0">
                <a:solidFill>
                  <a:srgbClr val="FFFFFF"/>
                </a:solidFill>
                <a:latin typeface="Arial (Headings)"/>
                <a:cs typeface="Arial" panose="020B0604020202020204" pitchFamily="34" charset="0"/>
              </a:rPr>
              <a:t>Lightning Round</a:t>
            </a:r>
          </a:p>
          <a:p>
            <a:pPr algn="ctr"/>
            <a:r>
              <a:rPr lang="en-US" sz="2800" dirty="0">
                <a:solidFill>
                  <a:srgbClr val="FFFFFF"/>
                </a:solidFill>
                <a:latin typeface="Arial (Headings)"/>
                <a:cs typeface="Arial" panose="020B0604020202020204" pitchFamily="34" charset="0"/>
              </a:rPr>
              <a:t>Three more ideas you can implement tomorrow</a:t>
            </a:r>
          </a:p>
        </p:txBody>
      </p:sp>
    </p:spTree>
    <p:extLst>
      <p:ext uri="{BB962C8B-B14F-4D97-AF65-F5344CB8AC3E}">
        <p14:creationId xmlns:p14="http://schemas.microsoft.com/office/powerpoint/2010/main" val="5741809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485901" y="4053653"/>
            <a:ext cx="7456487" cy="1241822"/>
          </a:xfrm>
        </p:spPr>
        <p:txBody>
          <a:bodyPr/>
          <a:lstStyle/>
          <a:p>
            <a:r>
              <a:rPr lang="en-US" dirty="0">
                <a:solidFill>
                  <a:srgbClr val="B2A8A2"/>
                </a:solidFill>
              </a:rPr>
              <a:t>Goby’s pro bono journey with 1+</a:t>
            </a:r>
          </a:p>
          <a:p>
            <a:r>
              <a:rPr lang="en-US" sz="2700" b="1" dirty="0">
                <a:solidFill>
                  <a:srgbClr val="A3C7D2"/>
                </a:solidFill>
              </a:rPr>
              <a:t>Celia </a:t>
            </a:r>
            <a:r>
              <a:rPr lang="en-US" sz="2700" b="1" dirty="0" err="1">
                <a:solidFill>
                  <a:srgbClr val="A3C7D2"/>
                </a:solidFill>
              </a:rPr>
              <a:t>Landesberg</a:t>
            </a:r>
            <a:r>
              <a:rPr lang="en-US" sz="2700" b="1" dirty="0">
                <a:solidFill>
                  <a:srgbClr val="A3C7D2"/>
                </a:solidFill>
              </a:rPr>
              <a:t> </a:t>
            </a:r>
            <a:r>
              <a:rPr lang="en-US" sz="2700" dirty="0">
                <a:solidFill>
                  <a:srgbClr val="A3C7D2"/>
                </a:solidFill>
              </a:rPr>
              <a:t>LEED AP O+M</a:t>
            </a:r>
            <a:endParaRPr lang="en-US" sz="2700" dirty="0"/>
          </a:p>
        </p:txBody>
      </p:sp>
    </p:spTree>
    <p:extLst>
      <p:ext uri="{BB962C8B-B14F-4D97-AF65-F5344CB8AC3E}">
        <p14:creationId xmlns:p14="http://schemas.microsoft.com/office/powerpoint/2010/main" val="2957402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878" y="993243"/>
            <a:ext cx="9205553" cy="5218379"/>
          </a:xfrm>
          <a:prstGeom prst="rect">
            <a:avLst/>
          </a:prstGeom>
        </p:spPr>
      </p:pic>
      <p:sp>
        <p:nvSpPr>
          <p:cNvPr id="2" name="Title 1"/>
          <p:cNvSpPr>
            <a:spLocks noGrp="1"/>
          </p:cNvSpPr>
          <p:nvPr>
            <p:ph type="title"/>
          </p:nvPr>
        </p:nvSpPr>
        <p:spPr>
          <a:xfrm>
            <a:off x="118240" y="-110367"/>
            <a:ext cx="8907517" cy="1325563"/>
          </a:xfrm>
        </p:spPr>
        <p:txBody>
          <a:bodyPr/>
          <a:lstStyle/>
          <a:p>
            <a:r>
              <a:rPr lang="en-US" dirty="0"/>
              <a:t>Our accomplishments</a:t>
            </a:r>
          </a:p>
        </p:txBody>
      </p:sp>
      <p:sp>
        <p:nvSpPr>
          <p:cNvPr id="8" name="Rectangle 7"/>
          <p:cNvSpPr/>
          <p:nvPr/>
        </p:nvSpPr>
        <p:spPr>
          <a:xfrm>
            <a:off x="118240" y="1215196"/>
            <a:ext cx="4642946" cy="4801314"/>
          </a:xfrm>
          <a:prstGeom prst="rect">
            <a:avLst/>
          </a:prstGeom>
        </p:spPr>
        <p:txBody>
          <a:bodyPr wrap="square">
            <a:spAutoFit/>
          </a:bodyPr>
          <a:lstStyle/>
          <a:p>
            <a:r>
              <a:rPr lang="en-US" sz="2400" b="1" dirty="0">
                <a:solidFill>
                  <a:schemeClr val="bg1"/>
                </a:solidFill>
              </a:rPr>
              <a:t>ENERGY STAR for commercial buildings</a:t>
            </a:r>
            <a:endParaRPr lang="en-US" sz="2400" dirty="0">
              <a:solidFill>
                <a:schemeClr val="bg1"/>
              </a:solidFill>
            </a:endParaRPr>
          </a:p>
          <a:p>
            <a:pPr marL="285750" indent="-285750">
              <a:buFont typeface="Arial" panose="020B0604020202020204" pitchFamily="34" charset="0"/>
              <a:buChar char="•"/>
            </a:pPr>
            <a:r>
              <a:rPr lang="en-US" sz="2400" b="1" dirty="0">
                <a:solidFill>
                  <a:schemeClr val="bg1"/>
                </a:solidFill>
              </a:rPr>
              <a:t>$7.8 billion </a:t>
            </a:r>
            <a:r>
              <a:rPr lang="en-US" sz="2400" dirty="0">
                <a:solidFill>
                  <a:schemeClr val="bg1"/>
                </a:solidFill>
              </a:rPr>
              <a:t>in energy costs </a:t>
            </a:r>
          </a:p>
          <a:p>
            <a:pPr marL="285750" indent="-285750">
              <a:buFont typeface="Arial" panose="020B0604020202020204" pitchFamily="34" charset="0"/>
              <a:buChar char="•"/>
            </a:pPr>
            <a:r>
              <a:rPr lang="en-US" sz="2400" b="1" dirty="0">
                <a:solidFill>
                  <a:schemeClr val="bg1"/>
                </a:solidFill>
              </a:rPr>
              <a:t>7,500+ buildings </a:t>
            </a:r>
            <a:r>
              <a:rPr lang="en-US" sz="2400" dirty="0">
                <a:solidFill>
                  <a:schemeClr val="bg1"/>
                </a:solidFill>
              </a:rPr>
              <a:t>earned the ENERGY STAR </a:t>
            </a:r>
          </a:p>
          <a:p>
            <a:endParaRPr lang="en-US" dirty="0">
              <a:solidFill>
                <a:schemeClr val="bg1"/>
              </a:solidFill>
            </a:endParaRPr>
          </a:p>
          <a:p>
            <a:r>
              <a:rPr lang="en-US" sz="2400" b="1" dirty="0">
                <a:solidFill>
                  <a:schemeClr val="bg1"/>
                </a:solidFill>
              </a:rPr>
              <a:t>ENERGY STAR for industrial plants</a:t>
            </a:r>
            <a:endParaRPr lang="en-US" sz="2400" dirty="0">
              <a:solidFill>
                <a:schemeClr val="bg1"/>
              </a:solidFill>
            </a:endParaRPr>
          </a:p>
          <a:p>
            <a:pPr marL="285750" indent="-285750">
              <a:buFont typeface="Arial" panose="020B0604020202020204" pitchFamily="34" charset="0"/>
              <a:buChar char="•"/>
            </a:pPr>
            <a:r>
              <a:rPr lang="en-US" sz="2400" b="1" dirty="0">
                <a:solidFill>
                  <a:schemeClr val="bg1"/>
                </a:solidFill>
              </a:rPr>
              <a:t>$2.6 billion </a:t>
            </a:r>
            <a:r>
              <a:rPr lang="en-US" sz="2400" dirty="0">
                <a:solidFill>
                  <a:schemeClr val="bg1"/>
                </a:solidFill>
              </a:rPr>
              <a:t>in energy costs </a:t>
            </a:r>
          </a:p>
          <a:p>
            <a:pPr marL="285750" indent="-285750">
              <a:buFont typeface="Arial" panose="020B0604020202020204" pitchFamily="34" charset="0"/>
              <a:buChar char="•"/>
            </a:pPr>
            <a:r>
              <a:rPr lang="en-US" sz="2400" b="1" dirty="0">
                <a:solidFill>
                  <a:schemeClr val="bg1"/>
                </a:solidFill>
              </a:rPr>
              <a:t>87 industrial plants </a:t>
            </a:r>
            <a:r>
              <a:rPr lang="en-US" sz="2400" dirty="0">
                <a:solidFill>
                  <a:schemeClr val="bg1"/>
                </a:solidFill>
              </a:rPr>
              <a:t>earned the ENERGY STAR </a:t>
            </a:r>
          </a:p>
          <a:p>
            <a:pPr marL="285750" indent="-285750">
              <a:buFont typeface="Arial" panose="020B0604020202020204" pitchFamily="34" charset="0"/>
              <a:buChar char="•"/>
            </a:pPr>
            <a:r>
              <a:rPr lang="en-US" sz="2400" b="1" dirty="0">
                <a:solidFill>
                  <a:schemeClr val="bg1"/>
                </a:solidFill>
              </a:rPr>
              <a:t>46 industrial plants </a:t>
            </a:r>
            <a:r>
              <a:rPr lang="en-US" sz="2400" dirty="0">
                <a:solidFill>
                  <a:schemeClr val="bg1"/>
                </a:solidFill>
              </a:rPr>
              <a:t>achieved the Challenge </a:t>
            </a:r>
          </a:p>
        </p:txBody>
      </p:sp>
      <p:cxnSp>
        <p:nvCxnSpPr>
          <p:cNvPr id="9" name="Straight Connector 8"/>
          <p:cNvCxnSpPr/>
          <p:nvPr/>
        </p:nvCxnSpPr>
        <p:spPr>
          <a:xfrm>
            <a:off x="7878" y="993243"/>
            <a:ext cx="920555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51794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1+</a:t>
            </a:r>
          </a:p>
        </p:txBody>
      </p:sp>
      <p:sp>
        <p:nvSpPr>
          <p:cNvPr id="3" name="Content Placeholder 2"/>
          <p:cNvSpPr>
            <a:spLocks noGrp="1"/>
          </p:cNvSpPr>
          <p:nvPr>
            <p:ph idx="1"/>
          </p:nvPr>
        </p:nvSpPr>
        <p:spPr/>
        <p:txBody>
          <a:bodyPr/>
          <a:lstStyle/>
          <a:p>
            <a:r>
              <a:rPr lang="en-US"/>
              <a:t>theoneplus.org</a:t>
            </a:r>
            <a:endParaRPr lang="en-US" dirty="0"/>
          </a:p>
          <a:p>
            <a:r>
              <a:rPr lang="en-US" dirty="0"/>
              <a:t>The largest design marketplace in the world</a:t>
            </a:r>
          </a:p>
          <a:p>
            <a:r>
              <a:rPr lang="en-US" dirty="0"/>
              <a:t>connects nonprofits with pro bono architecture and design services</a:t>
            </a:r>
          </a:p>
          <a:p>
            <a:r>
              <a:rPr lang="en-US" dirty="0"/>
              <a:t>Pro bono design serves a critical need for nonprofits with unmet environmental and facility needs. Design is a wholly underutilized tool for achieving social outcomes</a:t>
            </a:r>
          </a:p>
        </p:txBody>
      </p:sp>
    </p:spTree>
    <p:extLst>
      <p:ext uri="{BB962C8B-B14F-4D97-AF65-F5344CB8AC3E}">
        <p14:creationId xmlns:p14="http://schemas.microsoft.com/office/powerpoint/2010/main" val="8828179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r>
              <a:rPr lang="en-US"/>
              <a:t>Hope Christian Reformation Church </a:t>
            </a:r>
          </a:p>
        </p:txBody>
      </p:sp>
      <p:sp>
        <p:nvSpPr>
          <p:cNvPr id="23554" name="Content Placeholder 2"/>
          <p:cNvSpPr>
            <a:spLocks noGrp="1"/>
          </p:cNvSpPr>
          <p:nvPr>
            <p:ph idx="1"/>
          </p:nvPr>
        </p:nvSpPr>
        <p:spPr/>
        <p:txBody>
          <a:bodyPr/>
          <a:lstStyle/>
          <a:p>
            <a:r>
              <a:rPr lang="en-US" altLang="en-US" dirty="0"/>
              <a:t>Wanted to take tangible steps to reduce carbon footprint </a:t>
            </a:r>
          </a:p>
          <a:p>
            <a:r>
              <a:rPr lang="en-US" altLang="en-US" dirty="0"/>
              <a:t>Moral responsibility: </a:t>
            </a:r>
            <a:r>
              <a:rPr lang="en-US" dirty="0"/>
              <a:t>responding to climate change </a:t>
            </a:r>
          </a:p>
          <a:p>
            <a:r>
              <a:rPr lang="en-US" dirty="0"/>
              <a:t>Decided to start with energy consumption</a:t>
            </a:r>
          </a:p>
          <a:p>
            <a:endParaRPr lang="en-US" altLang="en-US" dirty="0"/>
          </a:p>
        </p:txBody>
      </p:sp>
    </p:spTree>
    <p:extLst>
      <p:ext uri="{BB962C8B-B14F-4D97-AF65-F5344CB8AC3E}">
        <p14:creationId xmlns:p14="http://schemas.microsoft.com/office/powerpoint/2010/main" val="14490568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Connecting with Goby on 1+</a:t>
            </a:r>
          </a:p>
        </p:txBody>
      </p:sp>
      <p:cxnSp>
        <p:nvCxnSpPr>
          <p:cNvPr id="4" name="Straight Connector 3"/>
          <p:cNvCxnSpPr/>
          <p:nvPr/>
        </p:nvCxnSpPr>
        <p:spPr>
          <a:xfrm>
            <a:off x="2536222" y="3340957"/>
            <a:ext cx="4089470" cy="0"/>
          </a:xfrm>
          <a:prstGeom prst="line">
            <a:avLst/>
          </a:prstGeom>
          <a:ln w="101600">
            <a:solidFill>
              <a:srgbClr val="5C7F71"/>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1027463" y="2586577"/>
            <a:ext cx="1508760" cy="1508760"/>
          </a:xfrm>
          <a:prstGeom prst="ellipse">
            <a:avLst/>
          </a:prstGeom>
          <a:solidFill>
            <a:srgbClr val="5C7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0">
              <a:solidFill>
                <a:sysClr val="windowText" lastClr="000000"/>
              </a:solidFill>
            </a:endParaRPr>
          </a:p>
        </p:txBody>
      </p:sp>
      <p:sp>
        <p:nvSpPr>
          <p:cNvPr id="6" name="Oval 5"/>
          <p:cNvSpPr/>
          <p:nvPr/>
        </p:nvSpPr>
        <p:spPr>
          <a:xfrm>
            <a:off x="3825342" y="2586577"/>
            <a:ext cx="1508760" cy="1508760"/>
          </a:xfrm>
          <a:prstGeom prst="ellipse">
            <a:avLst/>
          </a:prstGeom>
          <a:solidFill>
            <a:srgbClr val="5C7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0">
              <a:solidFill>
                <a:sysClr val="windowText" lastClr="000000"/>
              </a:solidFill>
            </a:endParaRPr>
          </a:p>
        </p:txBody>
      </p:sp>
      <p:sp>
        <p:nvSpPr>
          <p:cNvPr id="7" name="Oval 6"/>
          <p:cNvSpPr/>
          <p:nvPr/>
        </p:nvSpPr>
        <p:spPr>
          <a:xfrm>
            <a:off x="6625692" y="2586577"/>
            <a:ext cx="1508760" cy="1508760"/>
          </a:xfrm>
          <a:prstGeom prst="ellipse">
            <a:avLst/>
          </a:prstGeom>
          <a:solidFill>
            <a:srgbClr val="5C7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0">
              <a:solidFill>
                <a:sysClr val="windowText" lastClr="000000"/>
              </a:solidFill>
            </a:endParaRPr>
          </a:p>
        </p:txBody>
      </p:sp>
      <p:sp>
        <p:nvSpPr>
          <p:cNvPr id="8" name="Oval 7"/>
          <p:cNvSpPr/>
          <p:nvPr/>
        </p:nvSpPr>
        <p:spPr>
          <a:xfrm>
            <a:off x="1093572" y="2655157"/>
            <a:ext cx="1371600" cy="1371600"/>
          </a:xfrm>
          <a:prstGeom prst="ellipse">
            <a:avLst/>
          </a:prstGeom>
          <a:solidFill>
            <a:srgbClr val="B2A8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0">
              <a:solidFill>
                <a:sysClr val="windowText" lastClr="000000"/>
              </a:solidFill>
            </a:endParaRPr>
          </a:p>
        </p:txBody>
      </p:sp>
      <p:sp>
        <p:nvSpPr>
          <p:cNvPr id="9" name="Oval 8"/>
          <p:cNvSpPr/>
          <p:nvPr/>
        </p:nvSpPr>
        <p:spPr>
          <a:xfrm>
            <a:off x="3893922" y="2655157"/>
            <a:ext cx="1371600" cy="1371600"/>
          </a:xfrm>
          <a:prstGeom prst="ellipse">
            <a:avLst/>
          </a:prstGeom>
          <a:solidFill>
            <a:srgbClr val="B2A8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0">
              <a:solidFill>
                <a:srgbClr val="A3C7D2"/>
              </a:solidFill>
            </a:endParaRPr>
          </a:p>
        </p:txBody>
      </p:sp>
      <p:sp>
        <p:nvSpPr>
          <p:cNvPr id="10" name="Oval 9"/>
          <p:cNvSpPr/>
          <p:nvPr/>
        </p:nvSpPr>
        <p:spPr>
          <a:xfrm>
            <a:off x="6694272" y="2655158"/>
            <a:ext cx="1371600" cy="1371600"/>
          </a:xfrm>
          <a:prstGeom prst="ellipse">
            <a:avLst/>
          </a:prstGeom>
          <a:solidFill>
            <a:srgbClr val="B2A8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0">
              <a:solidFill>
                <a:sysClr val="windowText" lastClr="000000"/>
              </a:solidFill>
            </a:endParaRPr>
          </a:p>
        </p:txBody>
      </p:sp>
      <p:sp>
        <p:nvSpPr>
          <p:cNvPr id="14" name="TextBox 13"/>
          <p:cNvSpPr txBox="1"/>
          <p:nvPr/>
        </p:nvSpPr>
        <p:spPr>
          <a:xfrm>
            <a:off x="3652966" y="4378894"/>
            <a:ext cx="1853513" cy="553998"/>
          </a:xfrm>
          <a:prstGeom prst="rect">
            <a:avLst/>
          </a:prstGeom>
          <a:noFill/>
        </p:spPr>
        <p:txBody>
          <a:bodyPr wrap="square" rtlCol="0">
            <a:spAutoFit/>
          </a:bodyPr>
          <a:lstStyle/>
          <a:p>
            <a:pPr algn="ctr" defTabSz="685800"/>
            <a:r>
              <a:rPr lang="en-US" sz="1500" kern="0" dirty="0">
                <a:solidFill>
                  <a:srgbClr val="B2A8A2"/>
                </a:solidFill>
                <a:latin typeface="Rubik" charset="0"/>
                <a:ea typeface="Rubik" charset="0"/>
                <a:cs typeface="Rubik" charset="0"/>
              </a:rPr>
              <a:t>Connected </a:t>
            </a:r>
          </a:p>
          <a:p>
            <a:pPr algn="ctr" defTabSz="685800"/>
            <a:r>
              <a:rPr lang="en-US" sz="1500" kern="0" dirty="0">
                <a:solidFill>
                  <a:srgbClr val="B2A8A2"/>
                </a:solidFill>
                <a:latin typeface="Rubik" charset="0"/>
                <a:ea typeface="Rubik" charset="0"/>
                <a:cs typeface="Rubik" charset="0"/>
              </a:rPr>
              <a:t>With Goby on 1+</a:t>
            </a:r>
            <a:endParaRPr lang="en-US" sz="1200" kern="0" dirty="0">
              <a:solidFill>
                <a:srgbClr val="B2A8A2"/>
              </a:solidFill>
              <a:latin typeface="Rubik" charset="0"/>
              <a:ea typeface="Rubik" charset="0"/>
              <a:cs typeface="Rubik" charset="0"/>
            </a:endParaRPr>
          </a:p>
        </p:txBody>
      </p:sp>
      <p:sp>
        <p:nvSpPr>
          <p:cNvPr id="15" name="TextBox 14"/>
          <p:cNvSpPr txBox="1"/>
          <p:nvPr/>
        </p:nvSpPr>
        <p:spPr>
          <a:xfrm>
            <a:off x="852615" y="4378894"/>
            <a:ext cx="1853513" cy="323165"/>
          </a:xfrm>
          <a:prstGeom prst="rect">
            <a:avLst/>
          </a:prstGeom>
          <a:noFill/>
        </p:spPr>
        <p:txBody>
          <a:bodyPr wrap="square" rtlCol="0">
            <a:spAutoFit/>
          </a:bodyPr>
          <a:lstStyle/>
          <a:p>
            <a:pPr algn="ctr" defTabSz="685800"/>
            <a:r>
              <a:rPr lang="en-US" sz="1500" kern="0" dirty="0">
                <a:solidFill>
                  <a:srgbClr val="B2A8A2"/>
                </a:solidFill>
                <a:latin typeface="Rubik" charset="0"/>
                <a:ea typeface="Rubik" charset="0"/>
                <a:cs typeface="Rubik" charset="0"/>
              </a:rPr>
              <a:t>Built ESPM profile</a:t>
            </a:r>
          </a:p>
        </p:txBody>
      </p:sp>
      <p:sp>
        <p:nvSpPr>
          <p:cNvPr id="16" name="TextBox 15"/>
          <p:cNvSpPr txBox="1"/>
          <p:nvPr/>
        </p:nvSpPr>
        <p:spPr>
          <a:xfrm>
            <a:off x="6469071" y="4378894"/>
            <a:ext cx="1853513" cy="553998"/>
          </a:xfrm>
          <a:prstGeom prst="rect">
            <a:avLst/>
          </a:prstGeom>
          <a:noFill/>
        </p:spPr>
        <p:txBody>
          <a:bodyPr wrap="square" rtlCol="0">
            <a:spAutoFit/>
          </a:bodyPr>
          <a:lstStyle/>
          <a:p>
            <a:pPr algn="ctr" defTabSz="685800"/>
            <a:r>
              <a:rPr lang="en-US" sz="1500" kern="0" dirty="0">
                <a:solidFill>
                  <a:srgbClr val="B2A8A2"/>
                </a:solidFill>
                <a:latin typeface="Rubik" charset="0"/>
                <a:ea typeface="Rubik" charset="0"/>
                <a:cs typeface="Rubik" charset="0"/>
              </a:rPr>
              <a:t>Kickoff!</a:t>
            </a:r>
            <a:br>
              <a:rPr lang="en-US" sz="1500" kern="0" dirty="0">
                <a:solidFill>
                  <a:srgbClr val="B2A8A2"/>
                </a:solidFill>
                <a:latin typeface="Rubik" charset="0"/>
                <a:ea typeface="Rubik" charset="0"/>
                <a:cs typeface="Rubik" charset="0"/>
              </a:rPr>
            </a:br>
            <a:endParaRPr lang="en-US" sz="1500" kern="0" dirty="0">
              <a:solidFill>
                <a:srgbClr val="B2A8A2"/>
              </a:solidFill>
              <a:latin typeface="Rubik" charset="0"/>
              <a:ea typeface="Rubik" charset="0"/>
              <a:cs typeface="Rubik" charset="0"/>
            </a:endParaRPr>
          </a:p>
        </p:txBody>
      </p:sp>
      <p:pic>
        <p:nvPicPr>
          <p:cNvPr id="18" name="Picture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1487" y="2922993"/>
            <a:ext cx="857170" cy="857170"/>
          </a:xfrm>
          <a:prstGeom prst="rect">
            <a:avLst/>
          </a:prstGeom>
        </p:spPr>
      </p:pic>
      <p:pic>
        <p:nvPicPr>
          <p:cNvPr id="19" name="Pictur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50787" y="2958625"/>
            <a:ext cx="857170" cy="857170"/>
          </a:xfrm>
          <a:prstGeom prst="rect">
            <a:avLst/>
          </a:prstGeom>
        </p:spPr>
      </p:pic>
      <p:pic>
        <p:nvPicPr>
          <p:cNvPr id="20" name="Picture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68652" y="2876140"/>
            <a:ext cx="1022138" cy="1022138"/>
          </a:xfrm>
          <a:prstGeom prst="rect">
            <a:avLst/>
          </a:prstGeom>
        </p:spPr>
      </p:pic>
    </p:spTree>
    <p:extLst>
      <p:ext uri="{BB962C8B-B14F-4D97-AF65-F5344CB8AC3E}">
        <p14:creationId xmlns:p14="http://schemas.microsoft.com/office/powerpoint/2010/main" val="21988627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Strategies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35248" y="3899461"/>
            <a:ext cx="1271588" cy="1271588"/>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0943" y="2110978"/>
            <a:ext cx="1262063" cy="1262063"/>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19855" y="3713724"/>
            <a:ext cx="1435894" cy="1435894"/>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79267" y="1574412"/>
            <a:ext cx="1047750" cy="1047750"/>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81788" y="3613547"/>
            <a:ext cx="1435894" cy="1435894"/>
          </a:xfrm>
          <a:prstGeom prst="rect">
            <a:avLst/>
          </a:prstGeom>
        </p:spPr>
      </p:pic>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681787" y="1338262"/>
            <a:ext cx="1833563" cy="1833563"/>
          </a:xfrm>
          <a:prstGeom prst="rect">
            <a:avLst/>
          </a:prstGeom>
        </p:spPr>
      </p:pic>
      <p:sp>
        <p:nvSpPr>
          <p:cNvPr id="10" name="Rectangle 9"/>
          <p:cNvSpPr/>
          <p:nvPr/>
        </p:nvSpPr>
        <p:spPr>
          <a:xfrm>
            <a:off x="5704264" y="2090061"/>
            <a:ext cx="1473480" cy="507831"/>
          </a:xfrm>
          <a:prstGeom prst="rect">
            <a:avLst/>
          </a:prstGeom>
        </p:spPr>
        <p:txBody>
          <a:bodyPr wrap="none">
            <a:spAutoFit/>
          </a:bodyPr>
          <a:lstStyle/>
          <a:p>
            <a:pPr defTabSz="685800"/>
            <a:r>
              <a:rPr lang="en-US" sz="1350" kern="0">
                <a:solidFill>
                  <a:srgbClr val="B2A8A2"/>
                </a:solidFill>
                <a:latin typeface="Rubik" charset="0"/>
                <a:ea typeface="Rubik" charset="0"/>
                <a:cs typeface="Rubik" charset="0"/>
              </a:rPr>
              <a:t>Motion-</a:t>
            </a:r>
            <a:r>
              <a:rPr lang="en-US" sz="1350" kern="0" dirty="0" err="1">
                <a:solidFill>
                  <a:srgbClr val="B2A8A2"/>
                </a:solidFill>
                <a:latin typeface="Rubik" charset="0"/>
                <a:ea typeface="Rubik" charset="0"/>
                <a:cs typeface="Rubik" charset="0"/>
              </a:rPr>
              <a:t>sensored</a:t>
            </a:r>
            <a:br>
              <a:rPr lang="en-US" sz="1350" kern="0" dirty="0">
                <a:solidFill>
                  <a:srgbClr val="B2A8A2"/>
                </a:solidFill>
                <a:latin typeface="Rubik" charset="0"/>
                <a:ea typeface="Rubik" charset="0"/>
                <a:cs typeface="Rubik" charset="0"/>
              </a:rPr>
            </a:br>
            <a:r>
              <a:rPr lang="en-US" sz="1350" kern="0" dirty="0">
                <a:solidFill>
                  <a:srgbClr val="B2A8A2"/>
                </a:solidFill>
                <a:latin typeface="Rubik" charset="0"/>
                <a:ea typeface="Rubik" charset="0"/>
                <a:cs typeface="Rubik" charset="0"/>
              </a:rPr>
              <a:t> lights </a:t>
            </a:r>
          </a:p>
        </p:txBody>
      </p:sp>
      <p:sp>
        <p:nvSpPr>
          <p:cNvPr id="11" name="Rectangle 10"/>
          <p:cNvSpPr/>
          <p:nvPr/>
        </p:nvSpPr>
        <p:spPr>
          <a:xfrm>
            <a:off x="6174861" y="4664869"/>
            <a:ext cx="1386918" cy="507831"/>
          </a:xfrm>
          <a:prstGeom prst="rect">
            <a:avLst/>
          </a:prstGeom>
        </p:spPr>
        <p:txBody>
          <a:bodyPr wrap="none">
            <a:spAutoFit/>
          </a:bodyPr>
          <a:lstStyle/>
          <a:p>
            <a:pPr defTabSz="685800"/>
            <a:r>
              <a:rPr lang="en-US" sz="1350" kern="0">
                <a:solidFill>
                  <a:srgbClr val="B2A8A2"/>
                </a:solidFill>
                <a:latin typeface="Rubik" charset="0"/>
                <a:ea typeface="Rubik" charset="0"/>
                <a:cs typeface="Rubik" charset="0"/>
              </a:rPr>
              <a:t>low-flow </a:t>
            </a:r>
            <a:br>
              <a:rPr lang="en-US" sz="1350" kern="0">
                <a:solidFill>
                  <a:srgbClr val="B2A8A2"/>
                </a:solidFill>
                <a:latin typeface="Rubik" charset="0"/>
                <a:ea typeface="Rubik" charset="0"/>
                <a:cs typeface="Rubik" charset="0"/>
              </a:rPr>
            </a:br>
            <a:r>
              <a:rPr lang="en-US" sz="1350" kern="0">
                <a:solidFill>
                  <a:srgbClr val="B2A8A2"/>
                </a:solidFill>
                <a:latin typeface="Rubik" charset="0"/>
                <a:ea typeface="Rubik" charset="0"/>
                <a:cs typeface="Rubik" charset="0"/>
              </a:rPr>
              <a:t>faucet </a:t>
            </a:r>
            <a:r>
              <a:rPr lang="en-US" sz="1350" kern="0" dirty="0">
                <a:solidFill>
                  <a:srgbClr val="B2A8A2"/>
                </a:solidFill>
                <a:latin typeface="Rubik" charset="0"/>
                <a:ea typeface="Rubik" charset="0"/>
                <a:cs typeface="Rubik" charset="0"/>
              </a:rPr>
              <a:t>aerators </a:t>
            </a:r>
          </a:p>
        </p:txBody>
      </p:sp>
      <p:sp>
        <p:nvSpPr>
          <p:cNvPr id="12" name="Rectangle 11"/>
          <p:cNvSpPr/>
          <p:nvPr/>
        </p:nvSpPr>
        <p:spPr>
          <a:xfrm>
            <a:off x="3976611" y="2897115"/>
            <a:ext cx="607859" cy="300082"/>
          </a:xfrm>
          <a:prstGeom prst="rect">
            <a:avLst/>
          </a:prstGeom>
        </p:spPr>
        <p:txBody>
          <a:bodyPr wrap="none">
            <a:spAutoFit/>
          </a:bodyPr>
          <a:lstStyle/>
          <a:p>
            <a:pPr defTabSz="685800"/>
            <a:r>
              <a:rPr lang="en-US" sz="1350" kern="0" dirty="0">
                <a:solidFill>
                  <a:srgbClr val="B2A8A2"/>
                </a:solidFill>
                <a:latin typeface="Rubik" charset="0"/>
                <a:ea typeface="Rubik" charset="0"/>
                <a:cs typeface="Rubik" charset="0"/>
              </a:rPr>
              <a:t>LEDs</a:t>
            </a:r>
          </a:p>
        </p:txBody>
      </p:sp>
      <p:sp>
        <p:nvSpPr>
          <p:cNvPr id="13" name="Rectangle 12"/>
          <p:cNvSpPr/>
          <p:nvPr/>
        </p:nvSpPr>
        <p:spPr>
          <a:xfrm>
            <a:off x="4445359" y="5149617"/>
            <a:ext cx="1002197" cy="300082"/>
          </a:xfrm>
          <a:prstGeom prst="rect">
            <a:avLst/>
          </a:prstGeom>
        </p:spPr>
        <p:txBody>
          <a:bodyPr wrap="none">
            <a:spAutoFit/>
          </a:bodyPr>
          <a:lstStyle/>
          <a:p>
            <a:pPr defTabSz="685800"/>
            <a:r>
              <a:rPr lang="en-US" sz="1350" kern="0">
                <a:solidFill>
                  <a:srgbClr val="B2A8A2"/>
                </a:solidFill>
                <a:latin typeface="Rubik" charset="0"/>
                <a:ea typeface="Rubik" charset="0"/>
                <a:cs typeface="Rubik" charset="0"/>
              </a:rPr>
              <a:t>New boiler</a:t>
            </a:r>
            <a:endParaRPr lang="en-US" sz="1350" kern="0" dirty="0">
              <a:solidFill>
                <a:srgbClr val="B2A8A2"/>
              </a:solidFill>
              <a:latin typeface="Rubik" charset="0"/>
              <a:ea typeface="Rubik" charset="0"/>
              <a:cs typeface="Rubik" charset="0"/>
            </a:endParaRPr>
          </a:p>
        </p:txBody>
      </p:sp>
      <p:sp>
        <p:nvSpPr>
          <p:cNvPr id="14" name="Rectangle 13"/>
          <p:cNvSpPr/>
          <p:nvPr/>
        </p:nvSpPr>
        <p:spPr>
          <a:xfrm>
            <a:off x="1059224" y="3140787"/>
            <a:ext cx="1848583" cy="507831"/>
          </a:xfrm>
          <a:prstGeom prst="rect">
            <a:avLst/>
          </a:prstGeom>
        </p:spPr>
        <p:txBody>
          <a:bodyPr wrap="none">
            <a:spAutoFit/>
          </a:bodyPr>
          <a:lstStyle/>
          <a:p>
            <a:pPr defTabSz="685800"/>
            <a:r>
              <a:rPr lang="en-US" sz="1350" kern="0" dirty="0">
                <a:solidFill>
                  <a:srgbClr val="B2A8A2"/>
                </a:solidFill>
                <a:latin typeface="Rubik" charset="0"/>
                <a:ea typeface="Rubik" charset="0"/>
                <a:cs typeface="Rubik" charset="0"/>
              </a:rPr>
              <a:t>new roof </a:t>
            </a:r>
            <a:br>
              <a:rPr lang="en-US" sz="1350" kern="0" dirty="0">
                <a:solidFill>
                  <a:srgbClr val="B2A8A2"/>
                </a:solidFill>
                <a:latin typeface="Rubik" charset="0"/>
                <a:ea typeface="Rubik" charset="0"/>
                <a:cs typeface="Rubik" charset="0"/>
              </a:rPr>
            </a:br>
            <a:r>
              <a:rPr lang="en-US" sz="1350" kern="0" dirty="0">
                <a:solidFill>
                  <a:srgbClr val="B2A8A2"/>
                </a:solidFill>
                <a:latin typeface="Rubik" charset="0"/>
                <a:ea typeface="Rubik" charset="0"/>
                <a:cs typeface="Rubik" charset="0"/>
              </a:rPr>
              <a:t>with added insulation </a:t>
            </a:r>
          </a:p>
        </p:txBody>
      </p:sp>
      <p:sp>
        <p:nvSpPr>
          <p:cNvPr id="15" name="Rectangle 14"/>
          <p:cNvSpPr/>
          <p:nvPr/>
        </p:nvSpPr>
        <p:spPr>
          <a:xfrm>
            <a:off x="1811300" y="4132660"/>
            <a:ext cx="2052827" cy="507831"/>
          </a:xfrm>
          <a:prstGeom prst="rect">
            <a:avLst/>
          </a:prstGeom>
        </p:spPr>
        <p:txBody>
          <a:bodyPr wrap="square">
            <a:spAutoFit/>
          </a:bodyPr>
          <a:lstStyle/>
          <a:p>
            <a:pPr defTabSz="685800"/>
            <a:r>
              <a:rPr lang="en-US" sz="1350" kern="0" dirty="0">
                <a:solidFill>
                  <a:srgbClr val="B2A8A2"/>
                </a:solidFill>
                <a:latin typeface="Rubik" charset="0"/>
                <a:ea typeface="Rubik" charset="0"/>
                <a:cs typeface="Rubik" charset="0"/>
              </a:rPr>
              <a:t>water heater</a:t>
            </a:r>
            <a:br>
              <a:rPr lang="en-US" sz="1350" kern="0" dirty="0">
                <a:solidFill>
                  <a:srgbClr val="B2A8A2"/>
                </a:solidFill>
                <a:latin typeface="Rubik" charset="0"/>
                <a:ea typeface="Rubik" charset="0"/>
                <a:cs typeface="Rubik" charset="0"/>
              </a:rPr>
            </a:br>
            <a:r>
              <a:rPr lang="en-US" sz="1350" kern="0" dirty="0">
                <a:solidFill>
                  <a:srgbClr val="B2A8A2"/>
                </a:solidFill>
                <a:latin typeface="Rubik" charset="0"/>
                <a:ea typeface="Rubik" charset="0"/>
                <a:cs typeface="Rubik" charset="0"/>
              </a:rPr>
              <a:t>temp  </a:t>
            </a:r>
          </a:p>
        </p:txBody>
      </p:sp>
    </p:spTree>
    <p:extLst>
      <p:ext uri="{BB962C8B-B14F-4D97-AF65-F5344CB8AC3E}">
        <p14:creationId xmlns:p14="http://schemas.microsoft.com/office/powerpoint/2010/main" val="12301929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results</a:t>
            </a:r>
          </a:p>
        </p:txBody>
      </p:sp>
      <p:sp>
        <p:nvSpPr>
          <p:cNvPr id="3" name="Content Placeholder 2"/>
          <p:cNvSpPr>
            <a:spLocks noGrp="1"/>
          </p:cNvSpPr>
          <p:nvPr>
            <p:ph idx="1"/>
          </p:nvPr>
        </p:nvSpPr>
        <p:spPr/>
        <p:txBody>
          <a:bodyPr/>
          <a:lstStyle/>
          <a:p>
            <a:pPr marL="0" indent="0" algn="ctr">
              <a:buNone/>
            </a:pPr>
            <a:r>
              <a:rPr lang="en-US" sz="17925" dirty="0">
                <a:latin typeface="Rubik" charset="0"/>
                <a:ea typeface="Rubik" charset="0"/>
                <a:cs typeface="Rubik" charset="0"/>
              </a:rPr>
              <a:t>78   </a:t>
            </a:r>
            <a:r>
              <a:rPr lang="en-US" sz="17925" dirty="0">
                <a:solidFill>
                  <a:srgbClr val="6BA4B8"/>
                </a:solidFill>
                <a:latin typeface="Rubik" charset="0"/>
                <a:ea typeface="Rubik" charset="0"/>
                <a:cs typeface="Rubik" charset="0"/>
              </a:rPr>
              <a:t>83</a:t>
            </a:r>
          </a:p>
        </p:txBody>
      </p:sp>
      <p:sp>
        <p:nvSpPr>
          <p:cNvPr id="4" name="Chevron 3"/>
          <p:cNvSpPr/>
          <p:nvPr/>
        </p:nvSpPr>
        <p:spPr>
          <a:xfrm>
            <a:off x="4229100" y="2958108"/>
            <a:ext cx="685800" cy="900113"/>
          </a:xfrm>
          <a:prstGeom prst="chevron">
            <a:avLst/>
          </a:prstGeom>
          <a:solidFill>
            <a:srgbClr val="D0C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0">
              <a:solidFill>
                <a:schemeClr val="tx1"/>
              </a:solidFill>
            </a:endParaRPr>
          </a:p>
        </p:txBody>
      </p:sp>
    </p:spTree>
    <p:extLst>
      <p:ext uri="{BB962C8B-B14F-4D97-AF65-F5344CB8AC3E}">
        <p14:creationId xmlns:p14="http://schemas.microsoft.com/office/powerpoint/2010/main" val="5534598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Tips for a streamlined process </a:t>
            </a:r>
          </a:p>
        </p:txBody>
      </p:sp>
      <p:sp>
        <p:nvSpPr>
          <p:cNvPr id="3" name="Content Placeholder 2"/>
          <p:cNvSpPr>
            <a:spLocks noGrp="1"/>
          </p:cNvSpPr>
          <p:nvPr>
            <p:ph idx="1"/>
          </p:nvPr>
        </p:nvSpPr>
        <p:spPr/>
        <p:txBody>
          <a:bodyPr/>
          <a:lstStyle/>
          <a:p>
            <a:r>
              <a:rPr lang="en-US" dirty="0"/>
              <a:t>Be proactive, prepare in advance</a:t>
            </a:r>
          </a:p>
          <a:p>
            <a:pPr lvl="1"/>
            <a:r>
              <a:rPr lang="en-US" dirty="0"/>
              <a:t>Digital copies of utility bills</a:t>
            </a:r>
          </a:p>
          <a:p>
            <a:pPr lvl="1"/>
            <a:r>
              <a:rPr lang="en-US" dirty="0"/>
              <a:t>Records of building square footage </a:t>
            </a:r>
          </a:p>
          <a:p>
            <a:pPr lvl="1"/>
            <a:r>
              <a:rPr lang="en-US" dirty="0"/>
              <a:t>Set up the Portfolio Manager profile in advance  </a:t>
            </a:r>
          </a:p>
          <a:p>
            <a:r>
              <a:rPr lang="en-US" dirty="0"/>
              <a:t>Spread the word! </a:t>
            </a:r>
          </a:p>
          <a:p>
            <a:pPr lvl="1"/>
            <a:r>
              <a:rPr lang="en-US" dirty="0"/>
              <a:t>Share your success with a case study, social media, press release</a:t>
            </a:r>
          </a:p>
        </p:txBody>
      </p:sp>
    </p:spTree>
    <p:extLst>
      <p:ext uri="{BB962C8B-B14F-4D97-AF65-F5344CB8AC3E}">
        <p14:creationId xmlns:p14="http://schemas.microsoft.com/office/powerpoint/2010/main" val="5997031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1459707"/>
            <a:ext cx="7886700" cy="994172"/>
          </a:xfrm>
        </p:spPr>
        <p:txBody>
          <a:bodyPr/>
          <a:lstStyle/>
          <a:p>
            <a:r>
              <a:rPr lang="en-US" sz="6000" dirty="0"/>
              <a:t>Sign up today!</a:t>
            </a:r>
          </a:p>
        </p:txBody>
      </p:sp>
      <p:sp>
        <p:nvSpPr>
          <p:cNvPr id="3" name="Title 1"/>
          <p:cNvSpPr txBox="1">
            <a:spLocks/>
          </p:cNvSpPr>
          <p:nvPr/>
        </p:nvSpPr>
        <p:spPr bwMode="auto">
          <a:xfrm>
            <a:off x="1257300" y="3674269"/>
            <a:ext cx="5414963"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lvl1pPr algn="l" rtl="0" eaLnBrk="1" fontAlgn="base" hangingPunct="1">
              <a:lnSpc>
                <a:spcPct val="90000"/>
              </a:lnSpc>
              <a:spcBef>
                <a:spcPct val="0"/>
              </a:spcBef>
              <a:spcAft>
                <a:spcPct val="0"/>
              </a:spcAft>
              <a:defRPr sz="4400" kern="1200">
                <a:solidFill>
                  <a:srgbClr val="A3C7D2"/>
                </a:solidFill>
                <a:latin typeface="Rubik" charset="0"/>
                <a:ea typeface="Rubik" charset="0"/>
                <a:cs typeface="Rubik" charset="0"/>
              </a:defRPr>
            </a:lvl1pPr>
            <a:lvl2pPr algn="l" rtl="0" eaLnBrk="1" fontAlgn="base" hangingPunct="1">
              <a:lnSpc>
                <a:spcPct val="90000"/>
              </a:lnSpc>
              <a:spcBef>
                <a:spcPct val="0"/>
              </a:spcBef>
              <a:spcAft>
                <a:spcPct val="0"/>
              </a:spcAft>
              <a:defRPr sz="4400">
                <a:solidFill>
                  <a:srgbClr val="6BA4B8"/>
                </a:solidFill>
                <a:latin typeface="Rubik" charset="0"/>
                <a:ea typeface="Rubik" charset="0"/>
                <a:cs typeface="Rubik" charset="0"/>
              </a:defRPr>
            </a:lvl2pPr>
            <a:lvl3pPr algn="l" rtl="0" eaLnBrk="1" fontAlgn="base" hangingPunct="1">
              <a:lnSpc>
                <a:spcPct val="90000"/>
              </a:lnSpc>
              <a:spcBef>
                <a:spcPct val="0"/>
              </a:spcBef>
              <a:spcAft>
                <a:spcPct val="0"/>
              </a:spcAft>
              <a:defRPr sz="4400">
                <a:solidFill>
                  <a:srgbClr val="6BA4B8"/>
                </a:solidFill>
                <a:latin typeface="Rubik" charset="0"/>
                <a:ea typeface="Rubik" charset="0"/>
                <a:cs typeface="Rubik" charset="0"/>
              </a:defRPr>
            </a:lvl3pPr>
            <a:lvl4pPr algn="l" rtl="0" eaLnBrk="1" fontAlgn="base" hangingPunct="1">
              <a:lnSpc>
                <a:spcPct val="90000"/>
              </a:lnSpc>
              <a:spcBef>
                <a:spcPct val="0"/>
              </a:spcBef>
              <a:spcAft>
                <a:spcPct val="0"/>
              </a:spcAft>
              <a:defRPr sz="4400">
                <a:solidFill>
                  <a:srgbClr val="6BA4B8"/>
                </a:solidFill>
                <a:latin typeface="Rubik" charset="0"/>
                <a:ea typeface="Rubik" charset="0"/>
                <a:cs typeface="Rubik" charset="0"/>
              </a:defRPr>
            </a:lvl4pPr>
            <a:lvl5pPr algn="l" rtl="0" eaLnBrk="1" fontAlgn="base" hangingPunct="1">
              <a:lnSpc>
                <a:spcPct val="90000"/>
              </a:lnSpc>
              <a:spcBef>
                <a:spcPct val="0"/>
              </a:spcBef>
              <a:spcAft>
                <a:spcPct val="0"/>
              </a:spcAft>
              <a:defRPr sz="4400">
                <a:solidFill>
                  <a:srgbClr val="6BA4B8"/>
                </a:solidFill>
                <a:latin typeface="Rubik" charset="0"/>
                <a:ea typeface="Rubik" charset="0"/>
                <a:cs typeface="Rubik" charset="0"/>
              </a:defRPr>
            </a:lvl5pPr>
            <a:lvl6pPr marL="457200" algn="l" rtl="0" eaLnBrk="1" fontAlgn="base" hangingPunct="1">
              <a:lnSpc>
                <a:spcPct val="90000"/>
              </a:lnSpc>
              <a:spcBef>
                <a:spcPct val="0"/>
              </a:spcBef>
              <a:spcAft>
                <a:spcPct val="0"/>
              </a:spcAft>
              <a:defRPr sz="4400">
                <a:solidFill>
                  <a:srgbClr val="6BA4B8"/>
                </a:solidFill>
                <a:latin typeface="Rubik" charset="0"/>
                <a:ea typeface="Rubik" charset="0"/>
                <a:cs typeface="Rubik" charset="0"/>
              </a:defRPr>
            </a:lvl6pPr>
            <a:lvl7pPr marL="914400" algn="l" rtl="0" eaLnBrk="1" fontAlgn="base" hangingPunct="1">
              <a:lnSpc>
                <a:spcPct val="90000"/>
              </a:lnSpc>
              <a:spcBef>
                <a:spcPct val="0"/>
              </a:spcBef>
              <a:spcAft>
                <a:spcPct val="0"/>
              </a:spcAft>
              <a:defRPr sz="4400">
                <a:solidFill>
                  <a:srgbClr val="6BA4B8"/>
                </a:solidFill>
                <a:latin typeface="Rubik" charset="0"/>
                <a:ea typeface="Rubik" charset="0"/>
                <a:cs typeface="Rubik" charset="0"/>
              </a:defRPr>
            </a:lvl7pPr>
            <a:lvl8pPr marL="1371600" algn="l" rtl="0" eaLnBrk="1" fontAlgn="base" hangingPunct="1">
              <a:lnSpc>
                <a:spcPct val="90000"/>
              </a:lnSpc>
              <a:spcBef>
                <a:spcPct val="0"/>
              </a:spcBef>
              <a:spcAft>
                <a:spcPct val="0"/>
              </a:spcAft>
              <a:defRPr sz="4400">
                <a:solidFill>
                  <a:srgbClr val="6BA4B8"/>
                </a:solidFill>
                <a:latin typeface="Rubik" charset="0"/>
                <a:ea typeface="Rubik" charset="0"/>
                <a:cs typeface="Rubik" charset="0"/>
              </a:defRPr>
            </a:lvl8pPr>
            <a:lvl9pPr marL="1828800" algn="l" rtl="0" eaLnBrk="1" fontAlgn="base" hangingPunct="1">
              <a:lnSpc>
                <a:spcPct val="90000"/>
              </a:lnSpc>
              <a:spcBef>
                <a:spcPct val="0"/>
              </a:spcBef>
              <a:spcAft>
                <a:spcPct val="0"/>
              </a:spcAft>
              <a:defRPr sz="4400">
                <a:solidFill>
                  <a:srgbClr val="6BA4B8"/>
                </a:solidFill>
                <a:latin typeface="Rubik" charset="0"/>
                <a:ea typeface="Rubik" charset="0"/>
                <a:cs typeface="Rubik" charset="0"/>
              </a:defRPr>
            </a:lvl9pPr>
          </a:lstStyle>
          <a:p>
            <a:pPr defTabSz="685800"/>
            <a:r>
              <a:rPr lang="en-US" sz="2100" dirty="0"/>
              <a:t>Celia </a:t>
            </a:r>
            <a:r>
              <a:rPr lang="en-US" sz="2100" dirty="0" err="1"/>
              <a:t>Landesberg</a:t>
            </a:r>
            <a:r>
              <a:rPr lang="en-US" sz="2100" dirty="0"/>
              <a:t> LEED AP O+M	</a:t>
            </a:r>
            <a:br>
              <a:rPr lang="en-US" sz="2100" dirty="0"/>
            </a:br>
            <a:br>
              <a:rPr lang="en-US" sz="2100" dirty="0"/>
            </a:br>
            <a:r>
              <a:rPr lang="en-US" sz="2100" dirty="0"/>
              <a:t>linkedin.com/in/</a:t>
            </a:r>
            <a:r>
              <a:rPr lang="en-US" sz="2100" dirty="0" err="1"/>
              <a:t>celia-landesberg</a:t>
            </a:r>
            <a:r>
              <a:rPr lang="en-US" sz="2100" dirty="0"/>
              <a:t>/</a:t>
            </a:r>
          </a:p>
        </p:txBody>
      </p:sp>
    </p:spTree>
    <p:extLst>
      <p:ext uri="{BB962C8B-B14F-4D97-AF65-F5344CB8AC3E}">
        <p14:creationId xmlns:p14="http://schemas.microsoft.com/office/powerpoint/2010/main" val="36592429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6478" y="2517116"/>
            <a:ext cx="9144000" cy="95670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5400" kern="1200">
                <a:solidFill>
                  <a:schemeClr val="bg1"/>
                </a:solidFill>
                <a:latin typeface="+mj-lt"/>
                <a:ea typeface="+mj-ea"/>
                <a:cs typeface="+mj-cs"/>
              </a:defRPr>
            </a:lvl1pPr>
          </a:lstStyle>
          <a:p>
            <a:pPr algn="ctr"/>
            <a:r>
              <a:rPr lang="en-US" dirty="0"/>
              <a:t>Polling &amp; Discussion</a:t>
            </a:r>
            <a:br>
              <a:rPr lang="en-US" dirty="0"/>
            </a:br>
            <a:r>
              <a:rPr lang="en-US" sz="4000" dirty="0"/>
              <a:t>Communicating Data to Spur Improvement</a:t>
            </a:r>
          </a:p>
        </p:txBody>
      </p:sp>
    </p:spTree>
    <p:extLst>
      <p:ext uri="{BB962C8B-B14F-4D97-AF65-F5344CB8AC3E}">
        <p14:creationId xmlns:p14="http://schemas.microsoft.com/office/powerpoint/2010/main" val="19033124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777911"/>
            <a:ext cx="8721117" cy="8873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Manual Input 4"/>
          <p:cNvSpPr/>
          <p:nvPr/>
        </p:nvSpPr>
        <p:spPr bwMode="auto">
          <a:xfrm>
            <a:off x="0" y="4572000"/>
            <a:ext cx="9144000" cy="2301622"/>
          </a:xfrm>
          <a:prstGeom prst="flowChartManualInput">
            <a:avLst/>
          </a:prstGeom>
          <a:solidFill>
            <a:srgbClr val="84AF3B"/>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0" cap="none" spc="0" normalizeH="0" baseline="0" noProof="0" dirty="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6" name="Rectangle 5"/>
          <p:cNvSpPr/>
          <p:nvPr/>
        </p:nvSpPr>
        <p:spPr bwMode="auto">
          <a:xfrm>
            <a:off x="8458200" y="0"/>
            <a:ext cx="685800" cy="6858000"/>
          </a:xfrm>
          <a:prstGeom prst="rect">
            <a:avLst/>
          </a:prstGeom>
          <a:solidFill>
            <a:srgbClr val="84AF3B"/>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4" name="Rectangle 3"/>
          <p:cNvSpPr/>
          <p:nvPr/>
        </p:nvSpPr>
        <p:spPr>
          <a:xfrm>
            <a:off x="761999" y="5334000"/>
            <a:ext cx="8229601" cy="63094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500" b="1" i="0" u="none" strike="noStrike" kern="0" cap="none" spc="0" normalizeH="0" baseline="0" noProof="0" dirty="0">
                <a:ln>
                  <a:noFill/>
                </a:ln>
                <a:solidFill>
                  <a:schemeClr val="bg1"/>
                </a:solidFill>
                <a:effectLst/>
                <a:uLnTx/>
                <a:uFillTx/>
                <a:latin typeface="Calibri" panose="020F0502020204030204" pitchFamily="34" charset="0"/>
                <a:ea typeface="Gill Sans" charset="0"/>
                <a:cs typeface="Gill Sans" charset="0"/>
                <a:sym typeface="Gill Sans" charset="0"/>
              </a:rPr>
              <a:t>Communicating Data to Spur Improvement </a:t>
            </a:r>
            <a:endParaRPr kumimoji="0" lang="en-US" sz="3500" b="0" i="0" u="none" strike="noStrike" kern="0" cap="none" spc="0" normalizeH="0" baseline="0" noProof="0" dirty="0">
              <a:ln>
                <a:noFill/>
              </a:ln>
              <a:solidFill>
                <a:schemeClr val="bg1"/>
              </a:solidFill>
              <a:effectLst/>
              <a:uLnTx/>
              <a:uFillTx/>
              <a:latin typeface="Calibri" panose="020F0502020204030204" pitchFamily="34" charset="0"/>
            </a:endParaRPr>
          </a:p>
        </p:txBody>
      </p:sp>
      <p:sp>
        <p:nvSpPr>
          <p:cNvPr id="8" name="Rectangle 7"/>
          <p:cNvSpPr/>
          <p:nvPr/>
        </p:nvSpPr>
        <p:spPr bwMode="auto">
          <a:xfrm>
            <a:off x="0" y="1447800"/>
            <a:ext cx="9144000" cy="1981200"/>
          </a:xfrm>
          <a:prstGeom prst="rect">
            <a:avLst/>
          </a:prstGeom>
          <a:solidFill>
            <a:schemeClr val="bg1">
              <a:alpha val="89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0" cap="none" spc="0" normalizeH="0" baseline="0" noProof="0" dirty="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3079" name="Rectangle 7"/>
          <p:cNvSpPr>
            <a:spLocks/>
          </p:cNvSpPr>
          <p:nvPr/>
        </p:nvSpPr>
        <p:spPr bwMode="auto">
          <a:xfrm>
            <a:off x="838200" y="1752600"/>
            <a:ext cx="7543800" cy="1447800"/>
          </a:xfrm>
          <a:prstGeom prst="rect">
            <a:avLst/>
          </a:prstGeom>
          <a:noFill/>
          <a:ln w="12700" cap="flat">
            <a:noFill/>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C68B5"/>
                </a:solidFill>
                <a:effectLst/>
                <a:uLnTx/>
                <a:uFillTx/>
                <a:latin typeface="Calibri" panose="020F0502020204030204" pitchFamily="34" charset="0"/>
                <a:ea typeface="Gill Sans" charset="0"/>
                <a:cs typeface="Gill Sans" charset="0"/>
                <a:sym typeface="Gill Sans" charset="0"/>
              </a:rPr>
              <a:t>Energy Benchmarking </a:t>
            </a:r>
            <a:br>
              <a:rPr kumimoji="0" lang="en-US" sz="3600" b="1" i="0" u="none" strike="noStrike" kern="0" cap="none" spc="0" normalizeH="0" baseline="0" noProof="0" dirty="0">
                <a:ln>
                  <a:noFill/>
                </a:ln>
                <a:solidFill>
                  <a:srgbClr val="0C68B5"/>
                </a:solidFill>
                <a:effectLst/>
                <a:uLnTx/>
                <a:uFillTx/>
                <a:latin typeface="Calibri" panose="020F0502020204030204" pitchFamily="34" charset="0"/>
                <a:ea typeface="Gill Sans" charset="0"/>
                <a:cs typeface="Gill Sans" charset="0"/>
                <a:sym typeface="Gill Sans" charset="0"/>
              </a:rPr>
            </a:br>
            <a:endParaRPr kumimoji="0" lang="en-US" sz="800" b="1" i="0" u="none" strike="noStrike" kern="0" cap="none" spc="0" normalizeH="0" baseline="0" noProof="0" dirty="0">
              <a:ln>
                <a:noFill/>
              </a:ln>
              <a:solidFill>
                <a:srgbClr val="0C68B5"/>
              </a:solidFill>
              <a:effectLst/>
              <a:uLnTx/>
              <a:uFillTx/>
              <a:latin typeface="Calibri" panose="020F0502020204030204" pitchFamily="34" charset="0"/>
              <a:ea typeface="Gill Sans" charset="0"/>
              <a:cs typeface="Gill Sans" charset="0"/>
              <a:sym typeface="Gill Sans" charset="0"/>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lumMod val="50000"/>
                  </a:schemeClr>
                </a:solidFill>
                <a:effectLst/>
                <a:uLnTx/>
                <a:uFillTx/>
                <a:latin typeface="Calibri" panose="020F0502020204030204" pitchFamily="34" charset="0"/>
                <a:ea typeface="Gill Sans" charset="0"/>
                <a:cs typeface="Gill Sans" charset="0"/>
                <a:sym typeface="Gill Sans" charset="0"/>
              </a:rPr>
              <a:t>Seattle Office of Sustainability and Environment</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0C68B5"/>
                </a:solidFill>
                <a:effectLst/>
                <a:uLnTx/>
                <a:uFillTx/>
                <a:latin typeface="Calibri" panose="020F0502020204030204" pitchFamily="34" charset="0"/>
                <a:ea typeface="Gill Sans" charset="0"/>
                <a:cs typeface="Gill Sans" charset="0"/>
                <a:sym typeface="Gill Sans" charset="0"/>
              </a:rPr>
              <a:t>4.26.17</a:t>
            </a: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1391" y="3313175"/>
            <a:ext cx="914402" cy="841250"/>
          </a:xfrm>
          <a:prstGeom prst="rect">
            <a:avLst/>
          </a:prstGeom>
        </p:spPr>
      </p:pic>
    </p:spTree>
    <p:extLst>
      <p:ext uri="{BB962C8B-B14F-4D97-AF65-F5344CB8AC3E}">
        <p14:creationId xmlns:p14="http://schemas.microsoft.com/office/powerpoint/2010/main" val="622480190"/>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7656" name="Rectangle 6"/>
          <p:cNvSpPr>
            <a:spLocks/>
          </p:cNvSpPr>
          <p:nvPr/>
        </p:nvSpPr>
        <p:spPr bwMode="auto">
          <a:xfrm>
            <a:off x="279400" y="152400"/>
            <a:ext cx="6731000" cy="457200"/>
          </a:xfrm>
          <a:prstGeom prst="rect">
            <a:avLst/>
          </a:prstGeom>
          <a:noFill/>
          <a:ln w="9525">
            <a:noFill/>
            <a:miter lim="800000"/>
            <a:headEnd/>
            <a:tailEnd/>
          </a:ln>
        </p:spPr>
        <p:txBody>
          <a:bodyPr lIns="38100" tIns="38100" rIns="38100" bIns="3810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500" b="1" i="0" u="none" strike="noStrike" kern="0" cap="none" spc="0" normalizeH="0" baseline="0" noProof="0" dirty="0">
                <a:ln>
                  <a:noFill/>
                </a:ln>
                <a:solidFill>
                  <a:srgbClr val="FFFFFF"/>
                </a:solidFill>
                <a:effectLst/>
                <a:uLnTx/>
                <a:uFillTx/>
                <a:latin typeface="Calibri" panose="020F0502020204030204" pitchFamily="34" charset="0"/>
                <a:sym typeface="Trebuchet MS Bold Italic" pitchFamily="34" charset="0"/>
              </a:rPr>
              <a:t>Performance Ranges</a:t>
            </a:r>
          </a:p>
        </p:txBody>
      </p:sp>
      <p:sp>
        <p:nvSpPr>
          <p:cNvPr id="27659" name="Rectangle 15"/>
          <p:cNvSpPr>
            <a:spLocks/>
          </p:cNvSpPr>
          <p:nvPr/>
        </p:nvSpPr>
        <p:spPr bwMode="auto">
          <a:xfrm>
            <a:off x="381000" y="1981200"/>
            <a:ext cx="1993900" cy="431800"/>
          </a:xfrm>
          <a:prstGeom prst="rect">
            <a:avLst/>
          </a:prstGeom>
          <a:noFill/>
          <a:ln w="9525">
            <a:noFill/>
            <a:miter lim="800000"/>
            <a:headEnd/>
            <a:tailEnd/>
          </a:ln>
        </p:spPr>
        <p:txBody>
          <a:bodyPr lIns="38100" tIns="38100" rIns="38100" bIns="3810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Gill Sans"/>
              <a:sym typeface="Trebuchet MS Bold" pitchFamily="34" charset="0"/>
            </a:endParaRPr>
          </a:p>
        </p:txBody>
      </p:sp>
      <p:sp>
        <p:nvSpPr>
          <p:cNvPr id="20" name="Rectangle 7"/>
          <p:cNvSpPr>
            <a:spLocks/>
          </p:cNvSpPr>
          <p:nvPr/>
        </p:nvSpPr>
        <p:spPr bwMode="auto">
          <a:xfrm>
            <a:off x="533400" y="1981200"/>
            <a:ext cx="7543800" cy="3505200"/>
          </a:xfrm>
          <a:prstGeom prst="rect">
            <a:avLst/>
          </a:prstGeom>
          <a:noFill/>
          <a:ln w="12700" cap="flat">
            <a:noFill/>
            <a:miter lim="800000"/>
            <a:headEnd type="none" w="med" len="med"/>
            <a:tailEnd type="none" w="med" len="me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small" spc="0" normalizeH="0" baseline="0" noProof="0" dirty="0">
              <a:ln>
                <a:noFill/>
              </a:ln>
              <a:solidFill>
                <a:srgbClr val="102F59"/>
              </a:solidFill>
              <a:effectLst/>
              <a:uLnTx/>
              <a:uFillTx/>
              <a:latin typeface="Gill Sans" charset="0"/>
              <a:ea typeface="Gill Sans" charset="0"/>
              <a:cs typeface="Gill Sans" charset="0"/>
              <a:sym typeface="Gill Sans" charset="0"/>
            </a:endParaRPr>
          </a:p>
        </p:txBody>
      </p:sp>
      <p:sp>
        <p:nvSpPr>
          <p:cNvPr id="9" name="Rectangle 3"/>
          <p:cNvSpPr>
            <a:spLocks/>
          </p:cNvSpPr>
          <p:nvPr/>
        </p:nvSpPr>
        <p:spPr bwMode="auto">
          <a:xfrm>
            <a:off x="0" y="6629400"/>
            <a:ext cx="9144000" cy="228600"/>
          </a:xfrm>
          <a:prstGeom prst="rect">
            <a:avLst/>
          </a:prstGeom>
          <a:solidFill>
            <a:srgbClr val="84AF3B"/>
          </a:solidFill>
          <a:ln w="9525">
            <a:noFill/>
            <a:miter lim="800000"/>
            <a:headEnd/>
            <a:tailEnd/>
          </a:ln>
        </p:spPr>
        <p:txBody>
          <a:bodyPr lIns="0" tIns="0" rIns="0" bIns="0"/>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4200" b="0" i="0" u="none" strike="noStrike" kern="0" cap="none" spc="0" normalizeH="0" baseline="0" noProof="0" dirty="0">
              <a:ln>
                <a:noFill/>
              </a:ln>
              <a:solidFill>
                <a:srgbClr val="000000"/>
              </a:solidFill>
              <a:effectLst/>
              <a:uLnTx/>
              <a:uFillTx/>
              <a:sym typeface="Gill Sans"/>
            </a:endParaRPr>
          </a:p>
        </p:txBody>
      </p:sp>
      <p:sp>
        <p:nvSpPr>
          <p:cNvPr id="10" name="Rectangle 4"/>
          <p:cNvSpPr>
            <a:spLocks/>
          </p:cNvSpPr>
          <p:nvPr/>
        </p:nvSpPr>
        <p:spPr bwMode="auto">
          <a:xfrm>
            <a:off x="457200" y="6584950"/>
            <a:ext cx="5880100" cy="279400"/>
          </a:xfrm>
          <a:prstGeom prst="rect">
            <a:avLst/>
          </a:prstGeom>
          <a:noFill/>
          <a:ln w="9525">
            <a:noFill/>
            <a:miter lim="800000"/>
            <a:headEnd/>
            <a:tailEnd/>
          </a:ln>
        </p:spPr>
        <p:txBody>
          <a:bodyPr lIns="38100" tIns="38100" rIns="38100" bIns="38100"/>
          <a:lstStyle/>
          <a:p>
            <a:pPr marL="0" marR="0" lvl="0" indent="0" defTabSz="914400" eaLnBrk="1" fontAlgn="base" latinLnBrk="0" hangingPunct="1">
              <a:lnSpc>
                <a:spcPct val="100000"/>
              </a:lnSpc>
              <a:spcBef>
                <a:spcPts val="413"/>
              </a:spcBef>
              <a:spcAft>
                <a:spcPct val="0"/>
              </a:spcAft>
              <a:buClrTx/>
              <a:buSzTx/>
              <a:buFontTx/>
              <a:buNone/>
              <a:tabLst/>
              <a:defRPr/>
            </a:pPr>
            <a:r>
              <a:rPr kumimoji="0" lang="en-US" sz="1400" b="0" i="1" u="none" strike="noStrike" kern="0" cap="none" spc="0" normalizeH="0" baseline="0" noProof="0" dirty="0">
                <a:ln>
                  <a:noFill/>
                </a:ln>
                <a:solidFill>
                  <a:srgbClr val="FFFFFF"/>
                </a:solidFill>
                <a:effectLst/>
                <a:uLnTx/>
                <a:uFillTx/>
                <a:latin typeface="Gill Sans MT" pitchFamily="34" charset="0"/>
                <a:ea typeface="Gill Sans"/>
                <a:cs typeface="Gill Sans"/>
                <a:sym typeface="Gill Sans"/>
              </a:rPr>
              <a:t>www.seattle.gov/energybenchmarking</a:t>
            </a:r>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5800" y="1066800"/>
            <a:ext cx="7915275" cy="5529263"/>
          </a:xfrm>
          <a:prstGeom prst="rect">
            <a:avLst/>
          </a:prstGeom>
        </p:spPr>
      </p:pic>
    </p:spTree>
    <p:extLst>
      <p:ext uri="{BB962C8B-B14F-4D97-AF65-F5344CB8AC3E}">
        <p14:creationId xmlns:p14="http://schemas.microsoft.com/office/powerpoint/2010/main" val="1155152153"/>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89" y="315869"/>
            <a:ext cx="3470043" cy="795218"/>
          </a:xfrm>
          <a:prstGeom prst="rect">
            <a:avLst/>
          </a:prstGeom>
        </p:spPr>
      </p:pic>
      <p:graphicFrame>
        <p:nvGraphicFramePr>
          <p:cNvPr id="6" name="Chart 5"/>
          <p:cNvGraphicFramePr/>
          <p:nvPr>
            <p:extLst/>
          </p:nvPr>
        </p:nvGraphicFramePr>
        <p:xfrm>
          <a:off x="1180783" y="1111086"/>
          <a:ext cx="6624413" cy="5011921"/>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rot="16200000">
            <a:off x="-178156" y="3168347"/>
            <a:ext cx="2294218" cy="261610"/>
          </a:xfrm>
          <a:prstGeom prst="rect">
            <a:avLst/>
          </a:prstGeom>
          <a:noFill/>
        </p:spPr>
        <p:txBody>
          <a:bodyPr wrap="none" rtlCol="0">
            <a:spAutoFit/>
          </a:bodyPr>
          <a:lstStyle/>
          <a:p>
            <a:r>
              <a:rPr lang="en-US" sz="1100" dirty="0"/>
              <a:t>Floor Space (Million Square Feet)</a:t>
            </a:r>
          </a:p>
        </p:txBody>
      </p:sp>
      <p:sp>
        <p:nvSpPr>
          <p:cNvPr id="11" name="TextBox 10"/>
          <p:cNvSpPr txBox="1"/>
          <p:nvPr/>
        </p:nvSpPr>
        <p:spPr>
          <a:xfrm rot="16200000">
            <a:off x="7282347" y="3168347"/>
            <a:ext cx="1669047" cy="261610"/>
          </a:xfrm>
          <a:prstGeom prst="rect">
            <a:avLst/>
          </a:prstGeom>
          <a:noFill/>
        </p:spPr>
        <p:txBody>
          <a:bodyPr wrap="none" rtlCol="0">
            <a:spAutoFit/>
          </a:bodyPr>
          <a:lstStyle/>
          <a:p>
            <a:r>
              <a:rPr lang="en-US" sz="1100" dirty="0"/>
              <a:t>Buildings Benchmarked</a:t>
            </a:r>
          </a:p>
        </p:txBody>
      </p:sp>
    </p:spTree>
    <p:extLst>
      <p:ext uri="{BB962C8B-B14F-4D97-AF65-F5344CB8AC3E}">
        <p14:creationId xmlns:p14="http://schemas.microsoft.com/office/powerpoint/2010/main" val="21151503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p:cNvSpPr>
            <a:spLocks noGrp="1"/>
          </p:cNvSpPr>
          <p:nvPr>
            <p:ph type="sldNum" sz="quarter" idx="10"/>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536E5D-60A4-4955-B659-2ADA4C49BEA5}" type="slidenum">
              <a:rPr kumimoji="0" lang="en-US" sz="1800" b="0" i="0" u="none" strike="noStrike" kern="0" cap="none" spc="0" normalizeH="0" baseline="0" noProof="0" smtClean="0">
                <a:ln>
                  <a:noFill/>
                </a:ln>
                <a:solidFill>
                  <a:sysClr val="windowText" lastClr="000000"/>
                </a:solidFill>
                <a:effectLst/>
                <a:uLnTx/>
                <a:uFillTx/>
                <a:latin typeface="Gill Sans"/>
                <a:ea typeface="Gill Sans"/>
                <a:cs typeface="Gill Sans"/>
                <a:sym typeface="Gill Sans"/>
              </a:rPr>
              <a:pPr marL="0" marR="0" lvl="0" indent="0" defTabSz="914400" eaLnBrk="1" fontAlgn="auto" latinLnBrk="0" hangingPunct="1">
                <a:lnSpc>
                  <a:spcPct val="100000"/>
                </a:lnSpc>
                <a:spcBef>
                  <a:spcPts val="0"/>
                </a:spcBef>
                <a:spcAft>
                  <a:spcPts val="0"/>
                </a:spcAft>
                <a:buClrTx/>
                <a:buSzTx/>
                <a:buFontTx/>
                <a:buNone/>
                <a:tabLst/>
                <a:defRPr/>
              </a:pPr>
              <a:t>90</a:t>
            </a:fld>
            <a:endParaRPr kumimoji="0" lang="en-US" sz="1800" b="0" i="0" u="none" strike="noStrike" kern="0" cap="none" spc="0" normalizeH="0" baseline="0" noProof="0">
              <a:ln>
                <a:noFill/>
              </a:ln>
              <a:solidFill>
                <a:sysClr val="windowText" lastClr="000000"/>
              </a:solidFill>
              <a:effectLst/>
              <a:uLnTx/>
              <a:uFillTx/>
              <a:latin typeface="Gill Sans"/>
              <a:ea typeface="Gill Sans"/>
              <a:cs typeface="Gill Sans"/>
              <a:sym typeface="Gill Sans"/>
            </a:endParaRPr>
          </a:p>
        </p:txBody>
      </p:sp>
      <p:sp>
        <p:nvSpPr>
          <p:cNvPr id="8196" name="Rectangle 2"/>
          <p:cNvSpPr>
            <a:spLocks/>
          </p:cNvSpPr>
          <p:nvPr/>
        </p:nvSpPr>
        <p:spPr bwMode="auto">
          <a:xfrm>
            <a:off x="0" y="6629400"/>
            <a:ext cx="9144000" cy="228600"/>
          </a:xfrm>
          <a:prstGeom prst="rect">
            <a:avLst/>
          </a:prstGeom>
          <a:solidFill>
            <a:schemeClr val="accent1"/>
          </a:solidFill>
          <a:ln w="9525">
            <a:noFill/>
            <a:miter lim="800000"/>
            <a:headEnd/>
            <a:tailEnd/>
          </a:ln>
        </p:spPr>
        <p:txBody>
          <a:bodyPr wrap="none" lIns="0" tIns="0" rIns="0" bIns="0"/>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4200" b="0" i="0" u="none" strike="noStrike" kern="0" cap="none" spc="0" normalizeH="0" baseline="0" noProof="0">
              <a:ln>
                <a:noFill/>
              </a:ln>
              <a:solidFill>
                <a:srgbClr val="000000"/>
              </a:solidFill>
              <a:effectLst/>
              <a:uLnTx/>
              <a:uFillTx/>
              <a:sym typeface="Gill Sans"/>
            </a:endParaRPr>
          </a:p>
        </p:txBody>
      </p:sp>
      <p:sp>
        <p:nvSpPr>
          <p:cNvPr id="8197" name="Rectangle 3"/>
          <p:cNvSpPr>
            <a:spLocks/>
          </p:cNvSpPr>
          <p:nvPr/>
        </p:nvSpPr>
        <p:spPr bwMode="auto">
          <a:xfrm>
            <a:off x="0" y="6629400"/>
            <a:ext cx="9144000" cy="228600"/>
          </a:xfrm>
          <a:prstGeom prst="rect">
            <a:avLst/>
          </a:prstGeom>
          <a:solidFill>
            <a:srgbClr val="84AF3B"/>
          </a:solidFill>
          <a:ln w="9525">
            <a:noFill/>
            <a:miter lim="800000"/>
            <a:headEnd/>
            <a:tailEnd/>
          </a:ln>
        </p:spPr>
        <p:txBody>
          <a:bodyPr lIns="0" tIns="0" rIns="0" bIns="0"/>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4200" b="0" i="0" u="none" strike="noStrike" kern="0" cap="none" spc="0" normalizeH="0" baseline="0" noProof="0">
              <a:ln>
                <a:noFill/>
              </a:ln>
              <a:solidFill>
                <a:srgbClr val="000000"/>
              </a:solidFill>
              <a:effectLst/>
              <a:uLnTx/>
              <a:uFillTx/>
              <a:sym typeface="Gill Sans"/>
            </a:endParaRPr>
          </a:p>
        </p:txBody>
      </p:sp>
      <p:sp>
        <p:nvSpPr>
          <p:cNvPr id="8201" name="Rectangle 7"/>
          <p:cNvSpPr>
            <a:spLocks noGrp="1" noChangeArrowheads="1"/>
          </p:cNvSpPr>
          <p:nvPr>
            <p:ph type="title"/>
          </p:nvPr>
        </p:nvSpPr>
        <p:spPr/>
        <p:txBody>
          <a:bodyPr/>
          <a:lstStyle/>
          <a:p>
            <a:pPr eaLnBrk="1" hangingPunct="1"/>
            <a:r>
              <a:rPr lang="en-US" sz="3500" dirty="0">
                <a:latin typeface="Calibri" panose="020F0502020204030204" pitchFamily="34" charset="0"/>
                <a:cs typeface="Gill Sans"/>
              </a:rPr>
              <a:t>Seattle Dashboard</a:t>
            </a:r>
          </a:p>
        </p:txBody>
      </p:sp>
      <p:sp>
        <p:nvSpPr>
          <p:cNvPr id="8202" name="Slide Number Placeholder 2"/>
          <p:cNvSpPr txBox="1">
            <a:spLocks/>
          </p:cNvSpPr>
          <p:nvPr/>
        </p:nvSpPr>
        <p:spPr bwMode="auto">
          <a:xfrm>
            <a:off x="8610600" y="6597650"/>
            <a:ext cx="381000" cy="304800"/>
          </a:xfrm>
          <a:prstGeom prst="rect">
            <a:avLst/>
          </a:prstGeom>
          <a:noFill/>
          <a:ln w="9525">
            <a:noFill/>
            <a:miter lim="800000"/>
            <a:headEnd/>
            <a:tailEnd/>
          </a:ln>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fld id="{EEF8A725-0615-44E5-8680-75285CA235AB}" type="slidenum">
              <a:rPr kumimoji="0" lang="en-US" sz="1400" b="0" i="0" u="none" strike="noStrike" kern="0" cap="none" spc="0" normalizeH="0" baseline="0" noProof="0">
                <a:ln>
                  <a:noFill/>
                </a:ln>
                <a:solidFill>
                  <a:srgbClr val="000000"/>
                </a:solidFill>
                <a:effectLst/>
                <a:uLnTx/>
                <a:uFillTx/>
                <a:sym typeface="Gill Sans"/>
              </a:rPr>
              <a:pPr marL="0" marR="0" lvl="0" indent="0" algn="ctr" defTabSz="914400" eaLnBrk="1" fontAlgn="base" latinLnBrk="0" hangingPunct="1">
                <a:lnSpc>
                  <a:spcPct val="100000"/>
                </a:lnSpc>
                <a:spcBef>
                  <a:spcPct val="0"/>
                </a:spcBef>
                <a:spcAft>
                  <a:spcPct val="0"/>
                </a:spcAft>
                <a:buClrTx/>
                <a:buSzTx/>
                <a:buFontTx/>
                <a:buNone/>
                <a:tabLst/>
                <a:defRPr/>
              </a:pPr>
              <a:t>90</a:t>
            </a:fld>
            <a:endParaRPr kumimoji="0" lang="en-US" sz="1400" b="0" i="0" u="none" strike="noStrike" kern="0" cap="none" spc="0" normalizeH="0" baseline="0" noProof="0">
              <a:ln>
                <a:noFill/>
              </a:ln>
              <a:solidFill>
                <a:srgbClr val="000000"/>
              </a:solidFill>
              <a:effectLst/>
              <a:uLnTx/>
              <a:uFillTx/>
              <a:sym typeface="Gill Sans"/>
            </a:endParaRPr>
          </a:p>
        </p:txBody>
      </p:sp>
      <p:pic>
        <p:nvPicPr>
          <p:cNvPr id="2050" name="Picture 1" descr="image001"/>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2455" r="5342"/>
          <a:stretch/>
        </p:blipFill>
        <p:spPr bwMode="auto">
          <a:xfrm>
            <a:off x="343596" y="155703"/>
            <a:ext cx="8674100" cy="638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
          <p:cNvSpPr>
            <a:spLocks/>
          </p:cNvSpPr>
          <p:nvPr/>
        </p:nvSpPr>
        <p:spPr bwMode="auto">
          <a:xfrm>
            <a:off x="457200" y="6584950"/>
            <a:ext cx="5880100" cy="279400"/>
          </a:xfrm>
          <a:prstGeom prst="rect">
            <a:avLst/>
          </a:prstGeom>
          <a:noFill/>
          <a:ln w="9525">
            <a:noFill/>
            <a:miter lim="800000"/>
            <a:headEnd/>
            <a:tailEnd/>
          </a:ln>
        </p:spPr>
        <p:txBody>
          <a:bodyPr lIns="38100" tIns="38100" rIns="38100" bIns="38100"/>
          <a:lstStyle/>
          <a:p>
            <a:pPr marL="0" marR="0" lvl="0" indent="0" defTabSz="914400" eaLnBrk="1" fontAlgn="base" latinLnBrk="0" hangingPunct="1">
              <a:lnSpc>
                <a:spcPct val="100000"/>
              </a:lnSpc>
              <a:spcBef>
                <a:spcPts val="413"/>
              </a:spcBef>
              <a:spcAft>
                <a:spcPct val="0"/>
              </a:spcAft>
              <a:buClrTx/>
              <a:buSzTx/>
              <a:buFontTx/>
              <a:buNone/>
              <a:tabLst/>
              <a:defRPr/>
            </a:pPr>
            <a:r>
              <a:rPr kumimoji="0" lang="en-US" sz="1400" b="0" i="1" u="none" strike="noStrike" kern="0" cap="none" spc="0" normalizeH="0" baseline="0" noProof="0" dirty="0">
                <a:ln>
                  <a:noFill/>
                </a:ln>
                <a:solidFill>
                  <a:srgbClr val="FFFFFF"/>
                </a:solidFill>
                <a:effectLst/>
                <a:uLnTx/>
                <a:uFillTx/>
                <a:latin typeface="Gill Sans MT" pitchFamily="34" charset="0"/>
                <a:ea typeface="Gill Sans"/>
                <a:cs typeface="Gill Sans"/>
                <a:sym typeface="Gill Sans"/>
              </a:rPr>
              <a:t>www.seattle.gov/energybenchmarking</a:t>
            </a:r>
          </a:p>
        </p:txBody>
      </p:sp>
    </p:spTree>
    <p:extLst>
      <p:ext uri="{BB962C8B-B14F-4D97-AF65-F5344CB8AC3E}">
        <p14:creationId xmlns:p14="http://schemas.microsoft.com/office/powerpoint/2010/main" val="1291045181"/>
      </p:ext>
    </p:extLst>
  </p:cSld>
  <p:clrMapOvr>
    <a:masterClrMapping/>
  </p:clrMapOvr>
  <p:transitio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838200"/>
          </a:xfrm>
          <a:prstGeom prst="rect">
            <a:avLst/>
          </a:prstGeom>
          <a:noFill/>
          <a:ln w="12700">
            <a:noFill/>
            <a:miter lim="800000"/>
            <a:headEnd/>
            <a:tailEnd/>
          </a:ln>
        </p:spPr>
      </p:pic>
      <p:sp>
        <p:nvSpPr>
          <p:cNvPr id="6" name="TextBox 5"/>
          <p:cNvSpPr txBox="1"/>
          <p:nvPr/>
        </p:nvSpPr>
        <p:spPr>
          <a:xfrm>
            <a:off x="152400" y="103629"/>
            <a:ext cx="6096000" cy="63094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500" b="1" i="0" u="none" strike="noStrike" kern="0" cap="none" spc="0" normalizeH="0" baseline="0" noProof="0" dirty="0">
                <a:ln>
                  <a:noFill/>
                </a:ln>
                <a:solidFill>
                  <a:prstClr val="white"/>
                </a:solidFill>
                <a:effectLst/>
                <a:uLnTx/>
                <a:uFillTx/>
                <a:latin typeface="Calibri" panose="020F0502020204030204" pitchFamily="34" charset="0"/>
                <a:cs typeface="Gill Sans"/>
              </a:rPr>
              <a:t>Performance Profiles</a:t>
            </a:r>
          </a:p>
        </p:txBody>
      </p:sp>
      <p:sp>
        <p:nvSpPr>
          <p:cNvPr id="8" name="TextBox 7"/>
          <p:cNvSpPr txBox="1"/>
          <p:nvPr/>
        </p:nvSpPr>
        <p:spPr>
          <a:xfrm>
            <a:off x="228601" y="1090575"/>
            <a:ext cx="3733800" cy="372409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mj-lt"/>
              <a:cs typeface="Gill Sans MT"/>
              <a:sym typeface="Gill San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mj-lt"/>
                <a:cs typeface="Gill Sans MT"/>
                <a:sym typeface="Gill Sans"/>
              </a:rPr>
              <a:t>Prepared for five building types, some by size: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mj-lt"/>
              <a:cs typeface="Gill Sans MT"/>
              <a:sym typeface="Gill Sans"/>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mj-lt"/>
                <a:cs typeface="Gill Sans MT"/>
                <a:sym typeface="Gill Sans"/>
              </a:rPr>
              <a:t>Hotel</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mj-lt"/>
                <a:cs typeface="Gill Sans MT"/>
                <a:sym typeface="Gill Sans"/>
              </a:rPr>
              <a:t>Retail</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mj-lt"/>
                <a:cs typeface="Gill Sans MT"/>
                <a:sym typeface="Gill Sans"/>
              </a:rPr>
              <a:t>Large office                     </a:t>
            </a:r>
            <a:r>
              <a:rPr kumimoji="0" lang="en-US" sz="1600" b="0" i="0" u="none" strike="noStrike" kern="0" cap="none" spc="0" normalizeH="0" baseline="0" noProof="0" dirty="0">
                <a:ln>
                  <a:noFill/>
                </a:ln>
                <a:solidFill>
                  <a:prstClr val="black"/>
                </a:solidFill>
                <a:effectLst/>
                <a:uLnTx/>
                <a:uFillTx/>
                <a:latin typeface="+mj-lt"/>
                <a:cs typeface="Gill Sans MT"/>
                <a:sym typeface="Gill Sans"/>
              </a:rPr>
              <a:t>100K+ SF</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mj-lt"/>
                <a:cs typeface="Gill Sans MT"/>
                <a:sym typeface="Gill Sans"/>
              </a:rPr>
              <a:t>Mid size office                </a:t>
            </a:r>
            <a:r>
              <a:rPr kumimoji="0" lang="en-US" sz="1600" b="0" i="0" u="none" strike="noStrike" kern="0" cap="none" spc="0" normalizeH="0" baseline="0" noProof="0" dirty="0">
                <a:ln>
                  <a:noFill/>
                </a:ln>
                <a:solidFill>
                  <a:prstClr val="black"/>
                </a:solidFill>
                <a:effectLst/>
                <a:uLnTx/>
                <a:uFillTx/>
                <a:latin typeface="+mj-lt"/>
                <a:cs typeface="Gill Sans MT"/>
                <a:sym typeface="Gill Sans"/>
              </a:rPr>
              <a:t>20-100K</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mj-lt"/>
                <a:cs typeface="Gill Sans MT"/>
                <a:sym typeface="Gill Sans"/>
              </a:rPr>
              <a:t>Low rise multifamily    </a:t>
            </a:r>
            <a:r>
              <a:rPr kumimoji="0" lang="en-US" sz="1600" b="0" i="0" u="none" strike="noStrike" kern="0" cap="none" spc="0" normalizeH="0" baseline="0" noProof="0" dirty="0">
                <a:ln>
                  <a:noFill/>
                </a:ln>
                <a:solidFill>
                  <a:prstClr val="black"/>
                </a:solidFill>
                <a:effectLst/>
                <a:uLnTx/>
                <a:uFillTx/>
                <a:latin typeface="+mj-lt"/>
                <a:cs typeface="Gill Sans MT"/>
                <a:sym typeface="Gill Sans"/>
              </a:rPr>
              <a:t>1-4 stories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mj-lt"/>
                <a:cs typeface="Gill Sans MT"/>
                <a:sym typeface="Gill Sans"/>
              </a:rPr>
              <a:t>Mid rise multifamily    </a:t>
            </a:r>
            <a:r>
              <a:rPr kumimoji="0" lang="en-US" sz="1600" b="0" i="0" u="none" strike="noStrike" kern="0" cap="none" spc="0" normalizeH="0" baseline="0" noProof="0" dirty="0">
                <a:ln>
                  <a:noFill/>
                </a:ln>
                <a:solidFill>
                  <a:prstClr val="black"/>
                </a:solidFill>
                <a:effectLst/>
                <a:uLnTx/>
                <a:uFillTx/>
                <a:latin typeface="+mj-lt"/>
                <a:cs typeface="Gill Sans MT"/>
                <a:sym typeface="Gill Sans"/>
              </a:rPr>
              <a:t>5-9</a:t>
            </a:r>
            <a:r>
              <a:rPr kumimoji="0" lang="en-US" sz="1600" b="0" i="0" u="none" strike="noStrike" kern="0" cap="none" spc="0" normalizeH="0" baseline="0" noProof="0" dirty="0">
                <a:ln>
                  <a:noFill/>
                </a:ln>
                <a:solidFill>
                  <a:prstClr val="black"/>
                </a:solidFill>
                <a:effectLst/>
                <a:uLnTx/>
                <a:uFillTx/>
                <a:cs typeface="Gill Sans MT"/>
                <a:sym typeface="Gill Sans"/>
              </a:rPr>
              <a:t> stories</a:t>
            </a:r>
            <a:endParaRPr kumimoji="0" lang="en-US" sz="1600" b="0" i="0" u="none" strike="noStrike" kern="0" cap="none" spc="0" normalizeH="0" baseline="0" noProof="0" dirty="0">
              <a:ln>
                <a:noFill/>
              </a:ln>
              <a:solidFill>
                <a:prstClr val="black"/>
              </a:solidFill>
              <a:effectLst/>
              <a:uLnTx/>
              <a:uFillTx/>
              <a:latin typeface="+mj-lt"/>
              <a:cs typeface="Gill Sans MT"/>
              <a:sym typeface="Gill Sans"/>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mj-lt"/>
                <a:cs typeface="Gill Sans MT"/>
                <a:sym typeface="Gill Sans"/>
              </a:rPr>
              <a:t>High rise multifamily   </a:t>
            </a:r>
            <a:r>
              <a:rPr kumimoji="0" lang="en-US" sz="1600" b="0" i="0" u="none" strike="noStrike" kern="0" cap="none" spc="0" normalizeH="0" baseline="0" noProof="0" dirty="0">
                <a:ln>
                  <a:noFill/>
                </a:ln>
                <a:solidFill>
                  <a:prstClr val="black"/>
                </a:solidFill>
                <a:effectLst/>
                <a:uLnTx/>
                <a:uFillTx/>
                <a:latin typeface="+mj-lt"/>
                <a:cs typeface="Gill Sans MT"/>
                <a:sym typeface="Gill Sans"/>
              </a:rPr>
              <a:t>10+ stories</a:t>
            </a: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91000" y="884682"/>
            <a:ext cx="4876802" cy="5607976"/>
          </a:xfrm>
          <a:prstGeom prst="rect">
            <a:avLst/>
          </a:prstGeom>
        </p:spPr>
      </p:pic>
      <p:sp>
        <p:nvSpPr>
          <p:cNvPr id="9" name="Rectangle 4"/>
          <p:cNvSpPr>
            <a:spLocks/>
          </p:cNvSpPr>
          <p:nvPr/>
        </p:nvSpPr>
        <p:spPr bwMode="auto">
          <a:xfrm>
            <a:off x="457200" y="6584950"/>
            <a:ext cx="5880100" cy="279400"/>
          </a:xfrm>
          <a:prstGeom prst="rect">
            <a:avLst/>
          </a:prstGeom>
          <a:noFill/>
          <a:ln w="9525">
            <a:noFill/>
            <a:miter lim="800000"/>
            <a:headEnd/>
            <a:tailEnd/>
          </a:ln>
        </p:spPr>
        <p:txBody>
          <a:bodyPr lIns="38100" tIns="38100" rIns="38100" bIns="38100"/>
          <a:lstStyle/>
          <a:p>
            <a:pPr marL="0" marR="0" lvl="0" indent="0" defTabSz="914400" eaLnBrk="1" fontAlgn="base" latinLnBrk="0" hangingPunct="1">
              <a:lnSpc>
                <a:spcPct val="100000"/>
              </a:lnSpc>
              <a:spcBef>
                <a:spcPts val="413"/>
              </a:spcBef>
              <a:spcAft>
                <a:spcPct val="0"/>
              </a:spcAft>
              <a:buClrTx/>
              <a:buSzTx/>
              <a:buFontTx/>
              <a:buNone/>
              <a:tabLst/>
              <a:defRPr/>
            </a:pPr>
            <a:r>
              <a:rPr kumimoji="0" lang="en-US" sz="1400" b="0" i="1" u="none" strike="noStrike" kern="0" cap="none" spc="0" normalizeH="0" baseline="0" noProof="0" dirty="0">
                <a:ln>
                  <a:noFill/>
                </a:ln>
                <a:solidFill>
                  <a:srgbClr val="FFFFFF"/>
                </a:solidFill>
                <a:effectLst/>
                <a:uLnTx/>
                <a:uFillTx/>
                <a:latin typeface="Gill Sans MT" pitchFamily="34" charset="0"/>
                <a:ea typeface="Gill Sans"/>
                <a:cs typeface="Gill Sans"/>
                <a:sym typeface="Gill Sans"/>
              </a:rPr>
              <a:t>www.seattle.gov/energybenchmarking</a:t>
            </a:r>
          </a:p>
        </p:txBody>
      </p:sp>
      <p:sp>
        <p:nvSpPr>
          <p:cNvPr id="10" name="Rectangle 3"/>
          <p:cNvSpPr>
            <a:spLocks/>
          </p:cNvSpPr>
          <p:nvPr/>
        </p:nvSpPr>
        <p:spPr bwMode="auto">
          <a:xfrm>
            <a:off x="0" y="6629400"/>
            <a:ext cx="9144000" cy="228600"/>
          </a:xfrm>
          <a:prstGeom prst="rect">
            <a:avLst/>
          </a:prstGeom>
          <a:solidFill>
            <a:srgbClr val="84AF3B"/>
          </a:solidFill>
          <a:ln w="9525">
            <a:noFill/>
            <a:miter lim="800000"/>
            <a:headEnd/>
            <a:tailEnd/>
          </a:ln>
        </p:spPr>
        <p:txBody>
          <a:bodyPr lIns="0" tIns="0" rIns="0" bIns="0"/>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4200" b="0" i="0" u="none" strike="noStrike" kern="0" cap="none" spc="0" normalizeH="0" baseline="0" noProof="0">
              <a:ln>
                <a:noFill/>
              </a:ln>
              <a:solidFill>
                <a:srgbClr val="000000"/>
              </a:solidFill>
              <a:effectLst/>
              <a:uLnTx/>
              <a:uFillTx/>
              <a:sym typeface="Gill Sans"/>
            </a:endParaRPr>
          </a:p>
        </p:txBody>
      </p:sp>
      <p:sp>
        <p:nvSpPr>
          <p:cNvPr id="11" name="Rectangle 4"/>
          <p:cNvSpPr>
            <a:spLocks/>
          </p:cNvSpPr>
          <p:nvPr/>
        </p:nvSpPr>
        <p:spPr bwMode="auto">
          <a:xfrm>
            <a:off x="533400" y="6578600"/>
            <a:ext cx="5880100" cy="279400"/>
          </a:xfrm>
          <a:prstGeom prst="rect">
            <a:avLst/>
          </a:prstGeom>
          <a:noFill/>
          <a:ln w="9525">
            <a:noFill/>
            <a:miter lim="800000"/>
            <a:headEnd/>
            <a:tailEnd/>
          </a:ln>
        </p:spPr>
        <p:txBody>
          <a:bodyPr lIns="38100" tIns="38100" rIns="38100" bIns="38100"/>
          <a:lstStyle/>
          <a:p>
            <a:pPr marL="0" marR="0" lvl="0" indent="0" defTabSz="914400" eaLnBrk="1" fontAlgn="base" latinLnBrk="0" hangingPunct="1">
              <a:lnSpc>
                <a:spcPct val="100000"/>
              </a:lnSpc>
              <a:spcBef>
                <a:spcPts val="413"/>
              </a:spcBef>
              <a:spcAft>
                <a:spcPct val="0"/>
              </a:spcAft>
              <a:buClrTx/>
              <a:buSzTx/>
              <a:buFontTx/>
              <a:buNone/>
              <a:tabLst/>
              <a:defRPr/>
            </a:pPr>
            <a:r>
              <a:rPr kumimoji="0" lang="en-US" sz="1400" b="0" i="1" u="none" strike="noStrike" kern="0" cap="none" spc="0" normalizeH="0" baseline="0" noProof="0" dirty="0">
                <a:ln>
                  <a:noFill/>
                </a:ln>
                <a:solidFill>
                  <a:srgbClr val="FFFFFF"/>
                </a:solidFill>
                <a:effectLst/>
                <a:uLnTx/>
                <a:uFillTx/>
                <a:latin typeface="Gill Sans MT" pitchFamily="34" charset="0"/>
                <a:ea typeface="Gill Sans"/>
                <a:cs typeface="Gill Sans"/>
                <a:sym typeface="Gill Sans"/>
              </a:rPr>
              <a:t>www.seattle.gov/energybenchmarking</a:t>
            </a:r>
          </a:p>
        </p:txBody>
      </p:sp>
    </p:spTree>
    <p:extLst>
      <p:ext uri="{BB962C8B-B14F-4D97-AF65-F5344CB8AC3E}">
        <p14:creationId xmlns:p14="http://schemas.microsoft.com/office/powerpoint/2010/main" val="11853914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838200"/>
          </a:xfrm>
          <a:prstGeom prst="rect">
            <a:avLst/>
          </a:prstGeom>
          <a:noFill/>
          <a:ln w="12700">
            <a:noFill/>
            <a:miter lim="800000"/>
            <a:headEnd/>
            <a:tailEnd/>
          </a:ln>
        </p:spPr>
      </p:pic>
      <p:sp>
        <p:nvSpPr>
          <p:cNvPr id="9" name="TextBox 8"/>
          <p:cNvSpPr txBox="1"/>
          <p:nvPr/>
        </p:nvSpPr>
        <p:spPr>
          <a:xfrm>
            <a:off x="457201" y="1090575"/>
            <a:ext cx="3200399" cy="415498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Gill Sans MT"/>
              <a:cs typeface="Gill Sans MT"/>
              <a:sym typeface="Gill San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mj-lt"/>
                <a:cs typeface="Gill Sans MT"/>
                <a:sym typeface="Gill Sans"/>
              </a:rPr>
              <a:t>Tailored call to actions based on performance.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mj-lt"/>
              <a:cs typeface="Gill Sans MT"/>
              <a:sym typeface="Gill San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mj-lt"/>
                <a:cs typeface="Gill Sans MT"/>
                <a:sym typeface="Gill Sans"/>
              </a:rPr>
              <a:t>Utility incentives, BOC training and ENERGY STAR certification promoted on the back.</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mj-lt"/>
                <a:cs typeface="Gill Sans MT"/>
                <a:sym typeface="Gill Sans"/>
              </a:rPr>
              <a: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Gill Sans MT"/>
              <a:cs typeface="Gill Sans MT"/>
              <a:sym typeface="Gill San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Gill Sans MT"/>
              <a:cs typeface="Gill Sans MT"/>
              <a:sym typeface="Gill Sans"/>
            </a:endParaRPr>
          </a:p>
        </p:txBody>
      </p:sp>
      <p:sp>
        <p:nvSpPr>
          <p:cNvPr id="8" name="TextBox 7"/>
          <p:cNvSpPr txBox="1"/>
          <p:nvPr/>
        </p:nvSpPr>
        <p:spPr>
          <a:xfrm>
            <a:off x="152400" y="103629"/>
            <a:ext cx="6096000" cy="63094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500" b="1" i="0" u="none" strike="noStrike" kern="0" cap="none" spc="0" normalizeH="0" baseline="0" noProof="0" dirty="0">
                <a:ln>
                  <a:noFill/>
                </a:ln>
                <a:solidFill>
                  <a:prstClr val="white"/>
                </a:solidFill>
                <a:effectLst/>
                <a:uLnTx/>
                <a:uFillTx/>
                <a:latin typeface="Calibri" panose="020F0502020204030204" pitchFamily="34" charset="0"/>
                <a:cs typeface="Gill Sans"/>
              </a:rPr>
              <a:t>Performance Profiles</a:t>
            </a: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67200" y="838200"/>
            <a:ext cx="4572000" cy="5664123"/>
          </a:xfrm>
          <a:prstGeom prst="rect">
            <a:avLst/>
          </a:prstGeom>
        </p:spPr>
      </p:pic>
      <p:sp>
        <p:nvSpPr>
          <p:cNvPr id="10" name="Rectangle 3"/>
          <p:cNvSpPr>
            <a:spLocks/>
          </p:cNvSpPr>
          <p:nvPr/>
        </p:nvSpPr>
        <p:spPr bwMode="auto">
          <a:xfrm>
            <a:off x="0" y="6629400"/>
            <a:ext cx="9144000" cy="228600"/>
          </a:xfrm>
          <a:prstGeom prst="rect">
            <a:avLst/>
          </a:prstGeom>
          <a:solidFill>
            <a:srgbClr val="84AF3B"/>
          </a:solidFill>
          <a:ln w="9525">
            <a:noFill/>
            <a:miter lim="800000"/>
            <a:headEnd/>
            <a:tailEnd/>
          </a:ln>
        </p:spPr>
        <p:txBody>
          <a:bodyPr lIns="0" tIns="0" rIns="0" bIns="0"/>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4200" b="0" i="0" u="none" strike="noStrike" kern="0" cap="none" spc="0" normalizeH="0" baseline="0" noProof="0">
              <a:ln>
                <a:noFill/>
              </a:ln>
              <a:solidFill>
                <a:srgbClr val="000000"/>
              </a:solidFill>
              <a:effectLst/>
              <a:uLnTx/>
              <a:uFillTx/>
              <a:sym typeface="Gill Sans"/>
            </a:endParaRPr>
          </a:p>
        </p:txBody>
      </p:sp>
      <p:sp>
        <p:nvSpPr>
          <p:cNvPr id="11" name="Rectangle 4"/>
          <p:cNvSpPr>
            <a:spLocks/>
          </p:cNvSpPr>
          <p:nvPr/>
        </p:nvSpPr>
        <p:spPr bwMode="auto">
          <a:xfrm>
            <a:off x="533400" y="6578600"/>
            <a:ext cx="5880100" cy="279400"/>
          </a:xfrm>
          <a:prstGeom prst="rect">
            <a:avLst/>
          </a:prstGeom>
          <a:noFill/>
          <a:ln w="9525">
            <a:noFill/>
            <a:miter lim="800000"/>
            <a:headEnd/>
            <a:tailEnd/>
          </a:ln>
        </p:spPr>
        <p:txBody>
          <a:bodyPr lIns="38100" tIns="38100" rIns="38100" bIns="38100"/>
          <a:lstStyle/>
          <a:p>
            <a:pPr marL="0" marR="0" lvl="0" indent="0" defTabSz="914400" eaLnBrk="1" fontAlgn="base" latinLnBrk="0" hangingPunct="1">
              <a:lnSpc>
                <a:spcPct val="100000"/>
              </a:lnSpc>
              <a:spcBef>
                <a:spcPts val="413"/>
              </a:spcBef>
              <a:spcAft>
                <a:spcPct val="0"/>
              </a:spcAft>
              <a:buClrTx/>
              <a:buSzTx/>
              <a:buFontTx/>
              <a:buNone/>
              <a:tabLst/>
              <a:defRPr/>
            </a:pPr>
            <a:r>
              <a:rPr kumimoji="0" lang="en-US" sz="1400" b="0" i="1" u="none" strike="noStrike" kern="0" cap="none" spc="0" normalizeH="0" baseline="0" noProof="0" dirty="0">
                <a:ln>
                  <a:noFill/>
                </a:ln>
                <a:solidFill>
                  <a:srgbClr val="FFFFFF"/>
                </a:solidFill>
                <a:effectLst/>
                <a:uLnTx/>
                <a:uFillTx/>
                <a:latin typeface="Gill Sans MT" pitchFamily="34" charset="0"/>
                <a:ea typeface="Gill Sans"/>
                <a:cs typeface="Gill Sans"/>
                <a:sym typeface="Gill Sans"/>
              </a:rPr>
              <a:t>www.seattle.gov/energybenchmarking</a:t>
            </a:r>
          </a:p>
        </p:txBody>
      </p:sp>
    </p:spTree>
    <p:extLst>
      <p:ext uri="{BB962C8B-B14F-4D97-AF65-F5344CB8AC3E}">
        <p14:creationId xmlns:p14="http://schemas.microsoft.com/office/powerpoint/2010/main" val="18612301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838200"/>
          </a:xfrm>
          <a:prstGeom prst="rect">
            <a:avLst/>
          </a:prstGeom>
          <a:noFill/>
          <a:ln w="12700">
            <a:noFill/>
            <a:miter lim="800000"/>
            <a:headEnd/>
            <a:tailEnd/>
          </a:ln>
        </p:spPr>
      </p:pic>
      <p:sp>
        <p:nvSpPr>
          <p:cNvPr id="2" name="TextBox 1"/>
          <p:cNvSpPr txBox="1"/>
          <p:nvPr/>
        </p:nvSpPr>
        <p:spPr>
          <a:xfrm>
            <a:off x="1219200" y="5718120"/>
            <a:ext cx="2514600" cy="73866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prstClr val="black"/>
                </a:solidFill>
                <a:effectLst/>
                <a:uLnTx/>
                <a:uFillTx/>
              </a:rPr>
              <a:t>SAMPLE SENT TO BUILDINGS WITH EUIS IN 25</a:t>
            </a:r>
            <a:r>
              <a:rPr kumimoji="0" lang="en-US" sz="1400" b="0" i="1" u="none" strike="noStrike" kern="0" cap="none" spc="0" normalizeH="0" baseline="30000" noProof="0" dirty="0">
                <a:ln>
                  <a:noFill/>
                </a:ln>
                <a:solidFill>
                  <a:prstClr val="black"/>
                </a:solidFill>
                <a:effectLst/>
                <a:uLnTx/>
                <a:uFillTx/>
              </a:rPr>
              <a:t>TH</a:t>
            </a:r>
            <a:r>
              <a:rPr kumimoji="0" lang="en-US" sz="1400" b="0" i="1" u="none" strike="noStrike" kern="0" cap="none" spc="0" normalizeH="0" baseline="0" noProof="0" dirty="0">
                <a:ln>
                  <a:noFill/>
                </a:ln>
                <a:solidFill>
                  <a:prstClr val="black"/>
                </a:solidFill>
                <a:effectLst/>
                <a:uLnTx/>
                <a:uFillTx/>
              </a:rPr>
              <a:t> PERCENTILE (EXCLUDING OUTLIERS)</a:t>
            </a:r>
          </a:p>
        </p:txBody>
      </p:sp>
      <p:sp>
        <p:nvSpPr>
          <p:cNvPr id="9" name="TextBox 8"/>
          <p:cNvSpPr txBox="1"/>
          <p:nvPr/>
        </p:nvSpPr>
        <p:spPr>
          <a:xfrm>
            <a:off x="457201" y="1090575"/>
            <a:ext cx="3200399" cy="34163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Gill Sans MT"/>
              <a:cs typeface="Gill Sans MT"/>
              <a:sym typeface="Gill San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mj-lt"/>
                <a:cs typeface="Gill Sans MT"/>
                <a:sym typeface="Gill Sans"/>
              </a:rPr>
              <a:t>Highest performing office buildings were sent version that specifically promoted ENERGY STAR certification.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Gill Sans MT"/>
              <a:cs typeface="Gill Sans MT"/>
              <a:sym typeface="Gill San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Gill Sans MT"/>
              <a:cs typeface="Gill Sans MT"/>
              <a:sym typeface="Gill Sans"/>
            </a:endParaRPr>
          </a:p>
        </p:txBody>
      </p:sp>
      <p:sp>
        <p:nvSpPr>
          <p:cNvPr id="8" name="TextBox 7"/>
          <p:cNvSpPr txBox="1"/>
          <p:nvPr/>
        </p:nvSpPr>
        <p:spPr>
          <a:xfrm>
            <a:off x="152400" y="103629"/>
            <a:ext cx="6096000" cy="63094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500" b="1" i="0" u="none" strike="noStrike" kern="0" cap="none" spc="0" normalizeH="0" baseline="0" noProof="0" dirty="0">
                <a:ln>
                  <a:noFill/>
                </a:ln>
                <a:solidFill>
                  <a:prstClr val="white"/>
                </a:solidFill>
                <a:effectLst/>
                <a:uLnTx/>
                <a:uFillTx/>
                <a:latin typeface="Calibri" panose="020F0502020204030204" pitchFamily="34" charset="0"/>
                <a:cs typeface="Gill Sans"/>
              </a:rPr>
              <a:t>Performance Profiles</a:t>
            </a:r>
          </a:p>
        </p:txBody>
      </p:sp>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22980" y="934616"/>
            <a:ext cx="4614039" cy="5389983"/>
          </a:xfrm>
          <a:prstGeom prst="rect">
            <a:avLst/>
          </a:prstGeom>
        </p:spPr>
      </p:pic>
      <p:sp>
        <p:nvSpPr>
          <p:cNvPr id="10" name="Rectangle 3"/>
          <p:cNvSpPr>
            <a:spLocks/>
          </p:cNvSpPr>
          <p:nvPr/>
        </p:nvSpPr>
        <p:spPr bwMode="auto">
          <a:xfrm>
            <a:off x="0" y="6629400"/>
            <a:ext cx="9144000" cy="228600"/>
          </a:xfrm>
          <a:prstGeom prst="rect">
            <a:avLst/>
          </a:prstGeom>
          <a:solidFill>
            <a:srgbClr val="84AF3B"/>
          </a:solidFill>
          <a:ln w="9525">
            <a:noFill/>
            <a:miter lim="800000"/>
            <a:headEnd/>
            <a:tailEnd/>
          </a:ln>
        </p:spPr>
        <p:txBody>
          <a:bodyPr lIns="0" tIns="0" rIns="0" bIns="0"/>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4200" b="0" i="0" u="none" strike="noStrike" kern="0" cap="none" spc="0" normalizeH="0" baseline="0" noProof="0">
              <a:ln>
                <a:noFill/>
              </a:ln>
              <a:solidFill>
                <a:srgbClr val="000000"/>
              </a:solidFill>
              <a:effectLst/>
              <a:uLnTx/>
              <a:uFillTx/>
              <a:sym typeface="Gill Sans"/>
            </a:endParaRPr>
          </a:p>
        </p:txBody>
      </p:sp>
      <p:sp>
        <p:nvSpPr>
          <p:cNvPr id="11" name="Rectangle 4"/>
          <p:cNvSpPr>
            <a:spLocks/>
          </p:cNvSpPr>
          <p:nvPr/>
        </p:nvSpPr>
        <p:spPr bwMode="auto">
          <a:xfrm>
            <a:off x="533400" y="6578600"/>
            <a:ext cx="5880100" cy="279400"/>
          </a:xfrm>
          <a:prstGeom prst="rect">
            <a:avLst/>
          </a:prstGeom>
          <a:noFill/>
          <a:ln w="9525">
            <a:noFill/>
            <a:miter lim="800000"/>
            <a:headEnd/>
            <a:tailEnd/>
          </a:ln>
        </p:spPr>
        <p:txBody>
          <a:bodyPr lIns="38100" tIns="38100" rIns="38100" bIns="38100"/>
          <a:lstStyle/>
          <a:p>
            <a:pPr marL="0" marR="0" lvl="0" indent="0" defTabSz="914400" eaLnBrk="1" fontAlgn="base" latinLnBrk="0" hangingPunct="1">
              <a:lnSpc>
                <a:spcPct val="100000"/>
              </a:lnSpc>
              <a:spcBef>
                <a:spcPts val="413"/>
              </a:spcBef>
              <a:spcAft>
                <a:spcPct val="0"/>
              </a:spcAft>
              <a:buClrTx/>
              <a:buSzTx/>
              <a:buFontTx/>
              <a:buNone/>
              <a:tabLst/>
              <a:defRPr/>
            </a:pPr>
            <a:r>
              <a:rPr kumimoji="0" lang="en-US" sz="1400" b="0" i="1" u="none" strike="noStrike" kern="0" cap="none" spc="0" normalizeH="0" baseline="0" noProof="0" dirty="0">
                <a:ln>
                  <a:noFill/>
                </a:ln>
                <a:solidFill>
                  <a:srgbClr val="FFFFFF"/>
                </a:solidFill>
                <a:effectLst/>
                <a:uLnTx/>
                <a:uFillTx/>
                <a:latin typeface="Gill Sans MT" pitchFamily="34" charset="0"/>
                <a:ea typeface="Gill Sans"/>
                <a:cs typeface="Gill Sans"/>
                <a:sym typeface="Gill Sans"/>
              </a:rPr>
              <a:t>www.seattle.gov/energybenchmarking</a:t>
            </a:r>
          </a:p>
        </p:txBody>
      </p:sp>
    </p:spTree>
    <p:extLst>
      <p:ext uri="{BB962C8B-B14F-4D97-AF65-F5344CB8AC3E}">
        <p14:creationId xmlns:p14="http://schemas.microsoft.com/office/powerpoint/2010/main" val="405691000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838200"/>
          </a:xfrm>
          <a:prstGeom prst="rect">
            <a:avLst/>
          </a:prstGeom>
          <a:noFill/>
          <a:ln w="12700">
            <a:noFill/>
            <a:miter lim="800000"/>
            <a:headEnd/>
            <a:tailEnd/>
          </a:ln>
        </p:spPr>
      </p:pic>
      <p:sp>
        <p:nvSpPr>
          <p:cNvPr id="8" name="TextBox 7"/>
          <p:cNvSpPr txBox="1"/>
          <p:nvPr/>
        </p:nvSpPr>
        <p:spPr>
          <a:xfrm>
            <a:off x="152400" y="103629"/>
            <a:ext cx="6096000" cy="63094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500" b="1" i="0" u="none" strike="noStrike" kern="0" cap="none" spc="0" normalizeH="0" baseline="0" noProof="0" dirty="0">
                <a:ln>
                  <a:noFill/>
                </a:ln>
                <a:solidFill>
                  <a:prstClr val="white"/>
                </a:solidFill>
                <a:effectLst/>
                <a:uLnTx/>
                <a:uFillTx/>
                <a:latin typeface="Calibri" panose="020F0502020204030204" pitchFamily="34" charset="0"/>
                <a:cs typeface="Gill Sans"/>
              </a:rPr>
              <a:t>Transparency</a:t>
            </a: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2774356"/>
            <a:ext cx="9144000" cy="3093044"/>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191" y="1680946"/>
            <a:ext cx="9144000" cy="1062254"/>
          </a:xfrm>
          <a:prstGeom prst="rect">
            <a:avLst/>
          </a:prstGeom>
        </p:spPr>
      </p:pic>
      <p:sp>
        <p:nvSpPr>
          <p:cNvPr id="9" name="Rectangle 3"/>
          <p:cNvSpPr>
            <a:spLocks/>
          </p:cNvSpPr>
          <p:nvPr/>
        </p:nvSpPr>
        <p:spPr bwMode="auto">
          <a:xfrm>
            <a:off x="0" y="6629400"/>
            <a:ext cx="9144000" cy="228600"/>
          </a:xfrm>
          <a:prstGeom prst="rect">
            <a:avLst/>
          </a:prstGeom>
          <a:solidFill>
            <a:srgbClr val="84AF3B"/>
          </a:solidFill>
          <a:ln w="9525">
            <a:noFill/>
            <a:miter lim="800000"/>
            <a:headEnd/>
            <a:tailEnd/>
          </a:ln>
        </p:spPr>
        <p:txBody>
          <a:bodyPr lIns="0" tIns="0" rIns="0" bIns="0"/>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4200" b="0" i="0" u="none" strike="noStrike" kern="0" cap="none" spc="0" normalizeH="0" baseline="0" noProof="0">
              <a:ln>
                <a:noFill/>
              </a:ln>
              <a:solidFill>
                <a:srgbClr val="000000"/>
              </a:solidFill>
              <a:effectLst/>
              <a:uLnTx/>
              <a:uFillTx/>
              <a:sym typeface="Gill Sans"/>
            </a:endParaRPr>
          </a:p>
        </p:txBody>
      </p:sp>
      <p:sp>
        <p:nvSpPr>
          <p:cNvPr id="10" name="Rectangle 4"/>
          <p:cNvSpPr>
            <a:spLocks/>
          </p:cNvSpPr>
          <p:nvPr/>
        </p:nvSpPr>
        <p:spPr bwMode="auto">
          <a:xfrm>
            <a:off x="533400" y="6578600"/>
            <a:ext cx="5880100" cy="279400"/>
          </a:xfrm>
          <a:prstGeom prst="rect">
            <a:avLst/>
          </a:prstGeom>
          <a:noFill/>
          <a:ln w="9525">
            <a:noFill/>
            <a:miter lim="800000"/>
            <a:headEnd/>
            <a:tailEnd/>
          </a:ln>
        </p:spPr>
        <p:txBody>
          <a:bodyPr lIns="38100" tIns="38100" rIns="38100" bIns="38100"/>
          <a:lstStyle/>
          <a:p>
            <a:pPr marL="0" marR="0" lvl="0" indent="0" defTabSz="914400" eaLnBrk="1" fontAlgn="base" latinLnBrk="0" hangingPunct="1">
              <a:lnSpc>
                <a:spcPct val="100000"/>
              </a:lnSpc>
              <a:spcBef>
                <a:spcPts val="413"/>
              </a:spcBef>
              <a:spcAft>
                <a:spcPct val="0"/>
              </a:spcAft>
              <a:buClrTx/>
              <a:buSzTx/>
              <a:buFontTx/>
              <a:buNone/>
              <a:tabLst/>
              <a:defRPr/>
            </a:pPr>
            <a:r>
              <a:rPr kumimoji="0" lang="en-US" sz="1400" b="0" i="1" u="none" strike="noStrike" kern="0" cap="none" spc="0" normalizeH="0" baseline="0" noProof="0" dirty="0">
                <a:ln>
                  <a:noFill/>
                </a:ln>
                <a:solidFill>
                  <a:srgbClr val="FFFFFF"/>
                </a:solidFill>
                <a:effectLst/>
                <a:uLnTx/>
                <a:uFillTx/>
                <a:latin typeface="Gill Sans MT" pitchFamily="34" charset="0"/>
                <a:ea typeface="Gill Sans"/>
                <a:cs typeface="Gill Sans"/>
                <a:sym typeface="Gill Sans"/>
              </a:rPr>
              <a:t>www.seattle.gov/energybenchmarking</a:t>
            </a:r>
          </a:p>
        </p:txBody>
      </p:sp>
    </p:spTree>
    <p:extLst>
      <p:ext uri="{BB962C8B-B14F-4D97-AF65-F5344CB8AC3E}">
        <p14:creationId xmlns:p14="http://schemas.microsoft.com/office/powerpoint/2010/main" val="1135170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838200"/>
          </a:xfrm>
          <a:prstGeom prst="rect">
            <a:avLst/>
          </a:prstGeom>
          <a:noFill/>
          <a:ln w="12700">
            <a:noFill/>
            <a:miter lim="800000"/>
            <a:headEnd/>
            <a:tailEnd/>
          </a:ln>
        </p:spPr>
      </p:pic>
      <p:sp>
        <p:nvSpPr>
          <p:cNvPr id="7" name="Rectangle 3"/>
          <p:cNvSpPr>
            <a:spLocks/>
          </p:cNvSpPr>
          <p:nvPr/>
        </p:nvSpPr>
        <p:spPr bwMode="auto">
          <a:xfrm>
            <a:off x="0" y="6553200"/>
            <a:ext cx="9144000" cy="304800"/>
          </a:xfrm>
          <a:prstGeom prst="rect">
            <a:avLst/>
          </a:prstGeom>
          <a:solidFill>
            <a:srgbClr val="84AF3B"/>
          </a:solidFill>
          <a:ln w="9525">
            <a:noFill/>
            <a:miter lim="800000"/>
            <a:headEnd/>
            <a:tailEnd/>
          </a:ln>
        </p:spPr>
        <p:txBody>
          <a:bodyPr lIns="0" tIns="0" rIns="0" bIns="0"/>
          <a:lstStyle/>
          <a:p>
            <a:pPr marL="0" marR="0" lvl="0" indent="0" defTabSz="914400" eaLnBrk="1" fontAlgn="base" latinLnBrk="0" hangingPunct="1">
              <a:lnSpc>
                <a:spcPct val="100000"/>
              </a:lnSpc>
              <a:spcBef>
                <a:spcPts val="413"/>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Gill Sans"/>
                <a:cs typeface="Gill Sans"/>
                <a:sym typeface="Gill Sans"/>
              </a:rPr>
              <a:t>www.seattle.gov/EnergyBenchmarking</a:t>
            </a:r>
          </a:p>
        </p:txBody>
      </p:sp>
      <p:sp>
        <p:nvSpPr>
          <p:cNvPr id="8" name="TextBox 7"/>
          <p:cNvSpPr txBox="1"/>
          <p:nvPr/>
        </p:nvSpPr>
        <p:spPr>
          <a:xfrm>
            <a:off x="152400" y="103629"/>
            <a:ext cx="6096000" cy="63094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500" b="1" i="0" u="none" strike="noStrike" kern="0" cap="none" spc="0" normalizeH="0" baseline="0" noProof="0" dirty="0">
                <a:ln>
                  <a:noFill/>
                </a:ln>
                <a:solidFill>
                  <a:prstClr val="white"/>
                </a:solidFill>
                <a:effectLst/>
                <a:uLnTx/>
                <a:uFillTx/>
                <a:latin typeface="Calibri" panose="020F0502020204030204" pitchFamily="34" charset="0"/>
                <a:cs typeface="Gill Sans"/>
              </a:rPr>
              <a:t>Visualization Website</a:t>
            </a: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969873"/>
            <a:ext cx="9144000" cy="5888127"/>
          </a:xfrm>
          <a:prstGeom prst="rect">
            <a:avLst/>
          </a:prstGeom>
        </p:spPr>
      </p:pic>
    </p:spTree>
    <p:extLst>
      <p:ext uri="{BB962C8B-B14F-4D97-AF65-F5344CB8AC3E}">
        <p14:creationId xmlns:p14="http://schemas.microsoft.com/office/powerpoint/2010/main" val="21897109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p:cNvSpPr>
            <a:spLocks noGrp="1"/>
          </p:cNvSpPr>
          <p:nvPr>
            <p:ph type="sldNum" sz="quarter" idx="10"/>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536E5D-60A4-4955-B659-2ADA4C49BEA5}" type="slidenum">
              <a:rPr kumimoji="0" lang="en-US" sz="1800" b="0" i="0" u="none" strike="noStrike" kern="0" cap="none" spc="0" normalizeH="0" baseline="0" noProof="0" smtClean="0">
                <a:ln>
                  <a:noFill/>
                </a:ln>
                <a:solidFill>
                  <a:sysClr val="windowText" lastClr="000000"/>
                </a:solidFill>
                <a:effectLst/>
                <a:uLnTx/>
                <a:uFillTx/>
                <a:latin typeface="Gill Sans"/>
                <a:ea typeface="Gill Sans"/>
                <a:cs typeface="Gill Sans"/>
                <a:sym typeface="Gill Sans"/>
              </a:rPr>
              <a:pPr marL="0" marR="0" lvl="0" indent="0" defTabSz="914400" eaLnBrk="1" fontAlgn="auto" latinLnBrk="0" hangingPunct="1">
                <a:lnSpc>
                  <a:spcPct val="100000"/>
                </a:lnSpc>
                <a:spcBef>
                  <a:spcPts val="0"/>
                </a:spcBef>
                <a:spcAft>
                  <a:spcPts val="0"/>
                </a:spcAft>
                <a:buClrTx/>
                <a:buSzTx/>
                <a:buFontTx/>
                <a:buNone/>
                <a:tabLst/>
                <a:defRPr/>
              </a:pPr>
              <a:t>96</a:t>
            </a:fld>
            <a:endParaRPr kumimoji="0" lang="en-US" sz="1800" b="0" i="0" u="none" strike="noStrike" kern="0" cap="none" spc="0" normalizeH="0" baseline="0" noProof="0">
              <a:ln>
                <a:noFill/>
              </a:ln>
              <a:solidFill>
                <a:sysClr val="windowText" lastClr="000000"/>
              </a:solidFill>
              <a:effectLst/>
              <a:uLnTx/>
              <a:uFillTx/>
              <a:latin typeface="Gill Sans"/>
              <a:ea typeface="Gill Sans"/>
              <a:cs typeface="Gill Sans"/>
              <a:sym typeface="Gill Sans"/>
            </a:endParaRPr>
          </a:p>
        </p:txBody>
      </p:sp>
      <p:pic>
        <p:nvPicPr>
          <p:cNvPr id="819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839788"/>
          </a:xfrm>
          <a:prstGeom prst="rect">
            <a:avLst/>
          </a:prstGeom>
          <a:noFill/>
          <a:ln w="12700">
            <a:noFill/>
            <a:miter lim="800000"/>
            <a:headEnd/>
            <a:tailEnd/>
          </a:ln>
        </p:spPr>
      </p:pic>
      <p:sp>
        <p:nvSpPr>
          <p:cNvPr id="8196" name="Rectangle 2"/>
          <p:cNvSpPr>
            <a:spLocks/>
          </p:cNvSpPr>
          <p:nvPr/>
        </p:nvSpPr>
        <p:spPr bwMode="auto">
          <a:xfrm>
            <a:off x="0" y="6629400"/>
            <a:ext cx="9144000" cy="228600"/>
          </a:xfrm>
          <a:prstGeom prst="rect">
            <a:avLst/>
          </a:prstGeom>
          <a:solidFill>
            <a:schemeClr val="accent1"/>
          </a:solidFill>
          <a:ln w="9525">
            <a:noFill/>
            <a:miter lim="800000"/>
            <a:headEnd/>
            <a:tailEnd/>
          </a:ln>
        </p:spPr>
        <p:txBody>
          <a:bodyPr wrap="none" lIns="0" tIns="0" rIns="0" bIns="0"/>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4200" b="0" i="0" u="none" strike="noStrike" kern="0" cap="none" spc="0" normalizeH="0" baseline="0" noProof="0">
              <a:ln>
                <a:noFill/>
              </a:ln>
              <a:solidFill>
                <a:srgbClr val="000000"/>
              </a:solidFill>
              <a:effectLst/>
              <a:uLnTx/>
              <a:uFillTx/>
              <a:sym typeface="Gill Sans"/>
            </a:endParaRPr>
          </a:p>
        </p:txBody>
      </p:sp>
      <p:sp>
        <p:nvSpPr>
          <p:cNvPr id="8198" name="Rectangle 4"/>
          <p:cNvSpPr>
            <a:spLocks/>
          </p:cNvSpPr>
          <p:nvPr/>
        </p:nvSpPr>
        <p:spPr bwMode="auto">
          <a:xfrm>
            <a:off x="304800" y="6629400"/>
            <a:ext cx="5880100" cy="279400"/>
          </a:xfrm>
          <a:prstGeom prst="rect">
            <a:avLst/>
          </a:prstGeom>
          <a:noFill/>
          <a:ln w="9525">
            <a:noFill/>
            <a:miter lim="800000"/>
            <a:headEnd/>
            <a:tailEnd/>
          </a:ln>
        </p:spPr>
        <p:txBody>
          <a:bodyPr lIns="38100" tIns="38100" rIns="38100" bIns="38100"/>
          <a:lstStyle/>
          <a:p>
            <a:pPr marL="0" marR="0" lvl="0" indent="0" defTabSz="914400" eaLnBrk="1" fontAlgn="base" latinLnBrk="0" hangingPunct="1">
              <a:lnSpc>
                <a:spcPct val="100000"/>
              </a:lnSpc>
              <a:spcBef>
                <a:spcPts val="413"/>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Gill Sans"/>
                <a:cs typeface="Gill Sans"/>
                <a:sym typeface="Gill Sans"/>
              </a:rPr>
              <a:t>www.seattle.gov/EnergyBenchmarking</a:t>
            </a:r>
          </a:p>
        </p:txBody>
      </p:sp>
      <p:sp>
        <p:nvSpPr>
          <p:cNvPr id="12294" name="Rectangle 6"/>
          <p:cNvSpPr>
            <a:spLocks noGrp="1" noChangeArrowheads="1"/>
          </p:cNvSpPr>
          <p:nvPr>
            <p:ph type="body" idx="1"/>
          </p:nvPr>
        </p:nvSpPr>
        <p:spPr>
          <a:xfrm>
            <a:off x="457200" y="2209800"/>
            <a:ext cx="8229600" cy="3746500"/>
          </a:xfrm>
        </p:spPr>
        <p:txBody>
          <a:bodyPr/>
          <a:lstStyle/>
          <a:p>
            <a:pPr marL="0" indent="0" eaLnBrk="1" hangingPunct="1">
              <a:spcBef>
                <a:spcPct val="0"/>
              </a:spcBef>
              <a:buNone/>
              <a:defRPr/>
            </a:pPr>
            <a:endParaRPr lang="en-US" dirty="0">
              <a:solidFill>
                <a:schemeClr val="bg1">
                  <a:lumMod val="50000"/>
                </a:schemeClr>
              </a:solidFill>
              <a:sym typeface="Gill Sans" charset="0"/>
            </a:endParaRPr>
          </a:p>
          <a:p>
            <a:pPr marL="304800" indent="-304800" eaLnBrk="1" hangingPunct="1">
              <a:spcBef>
                <a:spcPct val="0"/>
              </a:spcBef>
              <a:buFont typeface="Wingdings" pitchFamily="2" charset="2"/>
              <a:buNone/>
              <a:defRPr/>
            </a:pPr>
            <a:endParaRPr lang="en-US" dirty="0">
              <a:solidFill>
                <a:schemeClr val="bg1">
                  <a:lumMod val="50000"/>
                </a:schemeClr>
              </a:solidFill>
              <a:sym typeface="Gill Sans" charset="0"/>
            </a:endParaRPr>
          </a:p>
        </p:txBody>
      </p:sp>
      <p:sp>
        <p:nvSpPr>
          <p:cNvPr id="8202" name="Slide Number Placeholder 2"/>
          <p:cNvSpPr txBox="1">
            <a:spLocks/>
          </p:cNvSpPr>
          <p:nvPr/>
        </p:nvSpPr>
        <p:spPr bwMode="auto">
          <a:xfrm>
            <a:off x="8610600" y="6597650"/>
            <a:ext cx="381000" cy="304800"/>
          </a:xfrm>
          <a:prstGeom prst="rect">
            <a:avLst/>
          </a:prstGeom>
          <a:noFill/>
          <a:ln w="9525">
            <a:noFill/>
            <a:miter lim="800000"/>
            <a:headEnd/>
            <a:tailEnd/>
          </a:ln>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fld id="{EEF8A725-0615-44E5-8680-75285CA235AB}" type="slidenum">
              <a:rPr kumimoji="0" lang="en-US" sz="1400" b="0" i="0" u="none" strike="noStrike" kern="0" cap="none" spc="0" normalizeH="0" baseline="0" noProof="0">
                <a:ln>
                  <a:noFill/>
                </a:ln>
                <a:solidFill>
                  <a:srgbClr val="000000"/>
                </a:solidFill>
                <a:effectLst/>
                <a:uLnTx/>
                <a:uFillTx/>
                <a:sym typeface="Gill Sans"/>
              </a:rPr>
              <a:pPr marL="0" marR="0" lvl="0" indent="0" algn="ctr" defTabSz="914400" eaLnBrk="1" fontAlgn="base" latinLnBrk="0" hangingPunct="1">
                <a:lnSpc>
                  <a:spcPct val="100000"/>
                </a:lnSpc>
                <a:spcBef>
                  <a:spcPct val="0"/>
                </a:spcBef>
                <a:spcAft>
                  <a:spcPct val="0"/>
                </a:spcAft>
                <a:buClrTx/>
                <a:buSzTx/>
                <a:buFontTx/>
                <a:buNone/>
                <a:tabLst/>
                <a:defRPr/>
              </a:pPr>
              <a:t>96</a:t>
            </a:fld>
            <a:endParaRPr kumimoji="0" lang="en-US" sz="1400" b="0" i="0" u="none" strike="noStrike" kern="0" cap="none" spc="0" normalizeH="0" baseline="0" noProof="0">
              <a:ln>
                <a:noFill/>
              </a:ln>
              <a:solidFill>
                <a:srgbClr val="000000"/>
              </a:solidFill>
              <a:effectLst/>
              <a:uLnTx/>
              <a:uFillTx/>
              <a:sym typeface="Gill Sans"/>
            </a:endParaRPr>
          </a:p>
        </p:txBody>
      </p:sp>
      <p:sp>
        <p:nvSpPr>
          <p:cNvPr id="4" name="TextBox 3"/>
          <p:cNvSpPr txBox="1"/>
          <p:nvPr/>
        </p:nvSpPr>
        <p:spPr>
          <a:xfrm>
            <a:off x="5257800" y="1878211"/>
            <a:ext cx="3886200" cy="1292662"/>
          </a:xfrm>
          <a:prstGeom prst="rect">
            <a:avLst/>
          </a:prstGeom>
          <a:noFill/>
        </p:spPr>
        <p:txBody>
          <a:bodyPr wrap="square" numCol="1"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Calibri" panose="020F0502020204030204" pitchFamily="34" charset="0"/>
              </a:rPr>
              <a:t>Rebecca Baker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rPr>
              <a:t>Benchmarking &amp; Tune-Ups Program Manager</a:t>
            </a:r>
            <a:endParaRPr kumimoji="0" lang="en-US" sz="1800" b="0" i="0" u="none" strike="noStrike" kern="0" cap="none" spc="0" normalizeH="0" baseline="0" noProof="0" dirty="0">
              <a:ln>
                <a:noFill/>
              </a:ln>
              <a:solidFill>
                <a:srgbClr val="00000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Gill Sans MT" panose="020B0502020104020203" pitchFamily="34" charset="0"/>
            </a:endParaRPr>
          </a:p>
        </p:txBody>
      </p:sp>
      <p:sp>
        <p:nvSpPr>
          <p:cNvPr id="14" name="Rectangle 7"/>
          <p:cNvSpPr>
            <a:spLocks noGrp="1" noChangeArrowheads="1"/>
          </p:cNvSpPr>
          <p:nvPr>
            <p:ph type="title"/>
          </p:nvPr>
        </p:nvSpPr>
        <p:spPr>
          <a:xfrm>
            <a:off x="461963" y="0"/>
            <a:ext cx="8534400" cy="838200"/>
          </a:xfrm>
        </p:spPr>
        <p:txBody>
          <a:bodyPr/>
          <a:lstStyle/>
          <a:p>
            <a:pPr eaLnBrk="1" hangingPunct="1"/>
            <a:endParaRPr lang="en-US" sz="3500" dirty="0">
              <a:latin typeface="Calibri" panose="020F0502020204030204" pitchFamily="34" charset="0"/>
            </a:endParaRPr>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839789"/>
            <a:ext cx="4490720" cy="5789612"/>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50852" y="3702046"/>
            <a:ext cx="2933016" cy="641354"/>
          </a:xfrm>
          <a:prstGeom prst="rect">
            <a:avLst/>
          </a:prstGeom>
        </p:spPr>
      </p:pic>
      <p:sp>
        <p:nvSpPr>
          <p:cNvPr id="15" name="Rectangle 3"/>
          <p:cNvSpPr>
            <a:spLocks/>
          </p:cNvSpPr>
          <p:nvPr/>
        </p:nvSpPr>
        <p:spPr bwMode="auto">
          <a:xfrm>
            <a:off x="0" y="6629400"/>
            <a:ext cx="9144000" cy="228600"/>
          </a:xfrm>
          <a:prstGeom prst="rect">
            <a:avLst/>
          </a:prstGeom>
          <a:solidFill>
            <a:srgbClr val="84AF3B"/>
          </a:solidFill>
          <a:ln w="9525">
            <a:noFill/>
            <a:miter lim="800000"/>
            <a:headEnd/>
            <a:tailEnd/>
          </a:ln>
        </p:spPr>
        <p:txBody>
          <a:bodyPr lIns="0" tIns="0" rIns="0" bIns="0"/>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4200" b="0" i="0" u="none" strike="noStrike" kern="0" cap="none" spc="0" normalizeH="0" baseline="0" noProof="0">
              <a:ln>
                <a:noFill/>
              </a:ln>
              <a:solidFill>
                <a:srgbClr val="000000"/>
              </a:solidFill>
              <a:effectLst/>
              <a:uLnTx/>
              <a:uFillTx/>
              <a:sym typeface="Gill Sans"/>
            </a:endParaRPr>
          </a:p>
        </p:txBody>
      </p:sp>
      <p:sp>
        <p:nvSpPr>
          <p:cNvPr id="16" name="Rectangle 4"/>
          <p:cNvSpPr>
            <a:spLocks/>
          </p:cNvSpPr>
          <p:nvPr/>
        </p:nvSpPr>
        <p:spPr bwMode="auto">
          <a:xfrm>
            <a:off x="533400" y="6578600"/>
            <a:ext cx="5880100" cy="279400"/>
          </a:xfrm>
          <a:prstGeom prst="rect">
            <a:avLst/>
          </a:prstGeom>
          <a:noFill/>
          <a:ln w="9525">
            <a:noFill/>
            <a:miter lim="800000"/>
            <a:headEnd/>
            <a:tailEnd/>
          </a:ln>
        </p:spPr>
        <p:txBody>
          <a:bodyPr lIns="38100" tIns="38100" rIns="38100" bIns="38100"/>
          <a:lstStyle/>
          <a:p>
            <a:pPr marL="0" marR="0" lvl="0" indent="0" defTabSz="914400" eaLnBrk="1" fontAlgn="base" latinLnBrk="0" hangingPunct="1">
              <a:lnSpc>
                <a:spcPct val="100000"/>
              </a:lnSpc>
              <a:spcBef>
                <a:spcPts val="413"/>
              </a:spcBef>
              <a:spcAft>
                <a:spcPct val="0"/>
              </a:spcAft>
              <a:buClrTx/>
              <a:buSzTx/>
              <a:buFontTx/>
              <a:buNone/>
              <a:tabLst/>
              <a:defRPr/>
            </a:pPr>
            <a:r>
              <a:rPr kumimoji="0" lang="en-US" sz="1400" b="0" i="1" u="none" strike="noStrike" kern="0" cap="none" spc="0" normalizeH="0" baseline="0" noProof="0" dirty="0">
                <a:ln>
                  <a:noFill/>
                </a:ln>
                <a:solidFill>
                  <a:srgbClr val="FFFFFF"/>
                </a:solidFill>
                <a:effectLst/>
                <a:uLnTx/>
                <a:uFillTx/>
                <a:latin typeface="Gill Sans MT" pitchFamily="34" charset="0"/>
                <a:ea typeface="Gill Sans"/>
                <a:cs typeface="Gill Sans"/>
                <a:sym typeface="Gill Sans"/>
              </a:rPr>
              <a:t>www.seattle.gov/energybenchmarking</a:t>
            </a:r>
          </a:p>
        </p:txBody>
      </p:sp>
    </p:spTree>
    <p:extLst>
      <p:ext uri="{BB962C8B-B14F-4D97-AF65-F5344CB8AC3E}">
        <p14:creationId xmlns:p14="http://schemas.microsoft.com/office/powerpoint/2010/main" val="2571510195"/>
      </p:ext>
    </p:extLst>
  </p:cSld>
  <p:clrMapOvr>
    <a:masterClrMapping/>
  </p:clrMapOvr>
  <p:transition spd="med">
    <p:fade/>
  </p:transition>
</p:sld>
</file>

<file path=ppt/theme/_rels/theme7.xml.rels><?xml version="1.0" encoding="UTF-8" standalone="yes"?>
<Relationships xmlns="http://schemas.openxmlformats.org/package/2006/relationships"><Relationship Id="rId1" Type="http://schemas.openxmlformats.org/officeDocument/2006/relationships/image" Target="../media/image36.jpeg"/></Relationships>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_PPT_template.potx" id="{48D30DDB-B7F5-45C1-BB4A-456C55945523}" vid="{5215ED73-189E-47D2-922D-CC75B5144A2F}"/>
    </a:ext>
  </a:extLst>
</a:theme>
</file>

<file path=ppt/theme/theme10.xml><?xml version="1.0" encoding="utf-8"?>
<a:theme xmlns:a="http://schemas.openxmlformats.org/drawingml/2006/main" name="4_Office Theme">
  <a:themeElements>
    <a:clrScheme name="2016 Goby">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oby 2016 Template" id="{A9A5C1D1-58C7-5540-88AD-1F5D818C7761}" vid="{8D209027-7352-DB4F-A079-6CBFCD79AC5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owerpoint-template">
  <a:themeElements>
    <a:clrScheme name="">
      <a:dk1>
        <a:srgbClr val="5F5F5F"/>
      </a:dk1>
      <a:lt1>
        <a:srgbClr val="FFFFFF"/>
      </a:lt1>
      <a:dk2>
        <a:srgbClr val="5F5F5F"/>
      </a:dk2>
      <a:lt2>
        <a:srgbClr val="2197FC"/>
      </a:lt2>
      <a:accent1>
        <a:srgbClr val="35C4FD"/>
      </a:accent1>
      <a:accent2>
        <a:srgbClr val="00E3FA"/>
      </a:accent2>
      <a:accent3>
        <a:srgbClr val="FFFFFF"/>
      </a:accent3>
      <a:accent4>
        <a:srgbClr val="505050"/>
      </a:accent4>
      <a:accent5>
        <a:srgbClr val="AEDEFE"/>
      </a:accent5>
      <a:accent6>
        <a:srgbClr val="00CEE3"/>
      </a:accent6>
      <a:hlink>
        <a:srgbClr val="AAEE00"/>
      </a:hlink>
      <a:folHlink>
        <a:srgbClr val="DDDDDD"/>
      </a:folHlink>
    </a:clrScheme>
    <a:fontScheme name="powerpoint-template-24">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powerpoint-template-24 1">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FBB240"/>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FE564C"/>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BB2A32"/>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5">
        <a:dk1>
          <a:srgbClr val="4D4D4D"/>
        </a:dk1>
        <a:lt1>
          <a:srgbClr val="FFFFFF"/>
        </a:lt1>
        <a:dk2>
          <a:srgbClr val="4D4D4D"/>
        </a:dk2>
        <a:lt2>
          <a:srgbClr val="E84A25"/>
        </a:lt2>
        <a:accent1>
          <a:srgbClr val="ED6A24"/>
        </a:accent1>
        <a:accent2>
          <a:srgbClr val="F99E1C"/>
        </a:accent2>
        <a:accent3>
          <a:srgbClr val="FFFFFF"/>
        </a:accent3>
        <a:accent4>
          <a:srgbClr val="404040"/>
        </a:accent4>
        <a:accent5>
          <a:srgbClr val="F4B9AC"/>
        </a:accent5>
        <a:accent6>
          <a:srgbClr val="E28F18"/>
        </a:accent6>
        <a:hlink>
          <a:srgbClr val="F1B545"/>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6">
        <a:dk1>
          <a:srgbClr val="4D4D4D"/>
        </a:dk1>
        <a:lt1>
          <a:srgbClr val="FFFFFF"/>
        </a:lt1>
        <a:dk2>
          <a:srgbClr val="4D4D4D"/>
        </a:dk2>
        <a:lt2>
          <a:srgbClr val="B92D14"/>
        </a:lt2>
        <a:accent1>
          <a:srgbClr val="D34E13"/>
        </a:accent1>
        <a:accent2>
          <a:srgbClr val="DC9009"/>
        </a:accent2>
        <a:accent3>
          <a:srgbClr val="FFFFFF"/>
        </a:accent3>
        <a:accent4>
          <a:srgbClr val="404040"/>
        </a:accent4>
        <a:accent5>
          <a:srgbClr val="E6B2AA"/>
        </a:accent5>
        <a:accent6>
          <a:srgbClr val="C78207"/>
        </a:accent6>
        <a:hlink>
          <a:srgbClr val="EEC63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7">
        <a:dk1>
          <a:srgbClr val="4D4D4D"/>
        </a:dk1>
        <a:lt1>
          <a:srgbClr val="FFFFFF"/>
        </a:lt1>
        <a:dk2>
          <a:srgbClr val="4D4D4D"/>
        </a:dk2>
        <a:lt2>
          <a:srgbClr val="AE6310"/>
        </a:lt2>
        <a:accent1>
          <a:srgbClr val="E79613"/>
        </a:accent1>
        <a:accent2>
          <a:srgbClr val="E1720D"/>
        </a:accent2>
        <a:accent3>
          <a:srgbClr val="FFFFFF"/>
        </a:accent3>
        <a:accent4>
          <a:srgbClr val="404040"/>
        </a:accent4>
        <a:accent5>
          <a:srgbClr val="F1C9AA"/>
        </a:accent5>
        <a:accent6>
          <a:srgbClr val="CC670B"/>
        </a:accent6>
        <a:hlink>
          <a:srgbClr val="C6470A"/>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8">
        <a:dk1>
          <a:srgbClr val="4D4D4D"/>
        </a:dk1>
        <a:lt1>
          <a:srgbClr val="FFFFFF"/>
        </a:lt1>
        <a:dk2>
          <a:srgbClr val="4D4D4D"/>
        </a:dk2>
        <a:lt2>
          <a:srgbClr val="AF5612"/>
        </a:lt2>
        <a:accent1>
          <a:srgbClr val="CB882F"/>
        </a:accent1>
        <a:accent2>
          <a:srgbClr val="E7C432"/>
        </a:accent2>
        <a:accent3>
          <a:srgbClr val="FFFFFF"/>
        </a:accent3>
        <a:accent4>
          <a:srgbClr val="404040"/>
        </a:accent4>
        <a:accent5>
          <a:srgbClr val="E2C3AD"/>
        </a:accent5>
        <a:accent6>
          <a:srgbClr val="D1B12C"/>
        </a:accent6>
        <a:hlink>
          <a:srgbClr val="EECA34"/>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9">
        <a:dk1>
          <a:srgbClr val="4D4D4D"/>
        </a:dk1>
        <a:lt1>
          <a:srgbClr val="FFFFFF"/>
        </a:lt1>
        <a:dk2>
          <a:srgbClr val="4D4D4D"/>
        </a:dk2>
        <a:lt2>
          <a:srgbClr val="9A5E40"/>
        </a:lt2>
        <a:accent1>
          <a:srgbClr val="AE7750"/>
        </a:accent1>
        <a:accent2>
          <a:srgbClr val="C08D60"/>
        </a:accent2>
        <a:accent3>
          <a:srgbClr val="FFFFFF"/>
        </a:accent3>
        <a:accent4>
          <a:srgbClr val="404040"/>
        </a:accent4>
        <a:accent5>
          <a:srgbClr val="D3BDB3"/>
        </a:accent5>
        <a:accent6>
          <a:srgbClr val="AE7F56"/>
        </a:accent6>
        <a:hlink>
          <a:srgbClr val="CCA47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0">
        <a:dk1>
          <a:srgbClr val="4D4D4D"/>
        </a:dk1>
        <a:lt1>
          <a:srgbClr val="FFFFFF"/>
        </a:lt1>
        <a:dk2>
          <a:srgbClr val="4D4D4D"/>
        </a:dk2>
        <a:lt2>
          <a:srgbClr val="D1BB77"/>
        </a:lt2>
        <a:accent1>
          <a:srgbClr val="DBBA87"/>
        </a:accent1>
        <a:accent2>
          <a:srgbClr val="E0B265"/>
        </a:accent2>
        <a:accent3>
          <a:srgbClr val="FFFFFF"/>
        </a:accent3>
        <a:accent4>
          <a:srgbClr val="404040"/>
        </a:accent4>
        <a:accent5>
          <a:srgbClr val="EAD9C3"/>
        </a:accent5>
        <a:accent6>
          <a:srgbClr val="CBA15B"/>
        </a:accent6>
        <a:hlink>
          <a:srgbClr val="E9C277"/>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1">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2">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3">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3D3D3"/>
        </a:folHlink>
      </a:clrScheme>
      <a:clrMap bg1="lt1" tx1="dk1" bg2="lt2" tx2="dk2" accent1="accent1" accent2="accent2" accent3="accent3" accent4="accent4" accent5="accent5" accent6="accent6" hlink="hlink" folHlink="folHlink"/>
    </a:extraClrScheme>
    <a:extraClrScheme>
      <a:clrScheme name="powerpoint-template-24 14">
        <a:dk1>
          <a:srgbClr val="FFFFFF"/>
        </a:dk1>
        <a:lt1>
          <a:srgbClr val="FFFFFF"/>
        </a:lt1>
        <a:dk2>
          <a:srgbClr val="FFFFFF"/>
        </a:dk2>
        <a:lt2>
          <a:srgbClr val="45762A"/>
        </a:lt2>
        <a:accent1>
          <a:srgbClr val="42934C"/>
        </a:accent1>
        <a:accent2>
          <a:srgbClr val="34B66A"/>
        </a:accent2>
        <a:accent3>
          <a:srgbClr val="FFFFFF"/>
        </a:accent3>
        <a:accent4>
          <a:srgbClr val="DADADA"/>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5">
        <a:dk1>
          <a:srgbClr val="FFFFFF"/>
        </a:dk1>
        <a:lt1>
          <a:srgbClr val="FFFFFF"/>
        </a:lt1>
        <a:dk2>
          <a:srgbClr val="FFFFFF"/>
        </a:dk2>
        <a:lt2>
          <a:srgbClr val="55A6FE"/>
        </a:lt2>
        <a:accent1>
          <a:srgbClr val="71BBFF"/>
        </a:accent1>
        <a:accent2>
          <a:srgbClr val="74CCFF"/>
        </a:accent2>
        <a:accent3>
          <a:srgbClr val="FFFFFF"/>
        </a:accent3>
        <a:accent4>
          <a:srgbClr val="DADADA"/>
        </a:accent4>
        <a:accent5>
          <a:srgbClr val="BBDAFF"/>
        </a:accent5>
        <a:accent6>
          <a:srgbClr val="68B9E7"/>
        </a:accent6>
        <a:hlink>
          <a:srgbClr val="94D8FF"/>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6">
        <a:dk1>
          <a:srgbClr val="FFFFFF"/>
        </a:dk1>
        <a:lt1>
          <a:srgbClr val="FFFFFF"/>
        </a:lt1>
        <a:dk2>
          <a:srgbClr val="FFFFFF"/>
        </a:dk2>
        <a:lt2>
          <a:srgbClr val="4BA1FF"/>
        </a:lt2>
        <a:accent1>
          <a:srgbClr val="5DB2FF"/>
        </a:accent1>
        <a:accent2>
          <a:srgbClr val="65C8FF"/>
        </a:accent2>
        <a:accent3>
          <a:srgbClr val="FFFFFF"/>
        </a:accent3>
        <a:accent4>
          <a:srgbClr val="DADADA"/>
        </a:accent4>
        <a:accent5>
          <a:srgbClr val="B6D5FF"/>
        </a:accent5>
        <a:accent6>
          <a:srgbClr val="5BB5E7"/>
        </a:accent6>
        <a:hlink>
          <a:srgbClr val="87E1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74E462E-63AA-4104-BE91-425BA425B538}" vid="{C467EEBC-4BDC-4344-85C9-C9D47EE32F0C}"/>
    </a:ext>
  </a:extLst>
</a:theme>
</file>

<file path=ppt/theme/theme6.xml><?xml version="1.0" encoding="utf-8"?>
<a:theme xmlns:a="http://schemas.openxmlformats.org/drawingml/2006/main" name="3_Office Theme">
  <a:themeElements>
    <a:clrScheme name="SLF GRS">
      <a:dk1>
        <a:srgbClr val="003946"/>
      </a:dk1>
      <a:lt1>
        <a:srgbClr val="FFFFFF"/>
      </a:lt1>
      <a:dk2>
        <a:srgbClr val="82786F"/>
      </a:dk2>
      <a:lt2>
        <a:srgbClr val="EAAB00"/>
      </a:lt2>
      <a:accent1>
        <a:srgbClr val="003946"/>
      </a:accent1>
      <a:accent2>
        <a:srgbClr val="658237"/>
      </a:accent2>
      <a:accent3>
        <a:srgbClr val="82786F"/>
      </a:accent3>
      <a:accent4>
        <a:srgbClr val="A4383D"/>
      </a:accent4>
      <a:accent5>
        <a:srgbClr val="D0651E"/>
      </a:accent5>
      <a:accent6>
        <a:srgbClr val="5482AB"/>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8.xml><?xml version="1.0" encoding="utf-8"?>
<a:theme xmlns:a="http://schemas.openxmlformats.org/drawingml/2006/main" name="Default - Title and Content copy 2">
  <a:themeElements>
    <a:clrScheme name="">
      <a:dk1>
        <a:srgbClr val="000000"/>
      </a:dk1>
      <a:lt1>
        <a:srgbClr val="FFFFFF"/>
      </a:lt1>
      <a:dk2>
        <a:srgbClr val="000000"/>
      </a:dk2>
      <a:lt2>
        <a:srgbClr val="3F3151"/>
      </a:lt2>
      <a:accent1>
        <a:srgbClr val="E6E6E6"/>
      </a:accent1>
      <a:accent2>
        <a:srgbClr val="333399"/>
      </a:accent2>
      <a:accent3>
        <a:srgbClr val="FFFFFF"/>
      </a:accent3>
      <a:accent4>
        <a:srgbClr val="000000"/>
      </a:accent4>
      <a:accent5>
        <a:srgbClr val="F0F0F0"/>
      </a:accent5>
      <a:accent6>
        <a:srgbClr val="2D2D8A"/>
      </a:accent6>
      <a:hlink>
        <a:srgbClr val="009999"/>
      </a:hlink>
      <a:folHlink>
        <a:srgbClr val="99CC00"/>
      </a:folHlink>
    </a:clrScheme>
    <a:fontScheme name="Default - Title and Content copy 2">
      <a:majorFont>
        <a:latin typeface="Gill Sans"/>
        <a:ea typeface="ヒラギノ角ゴ ProN W6"/>
        <a:cs typeface="ヒラギノ角ゴ ProN W6"/>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and Content copy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00.xml.rels><?xml version="1.0" encoding="UTF-8" standalone="yes"?>
<Relationships xmlns="http://schemas.openxmlformats.org/package/2006/relationships"><Relationship Id="rId1" Type="http://schemas.openxmlformats.org/officeDocument/2006/relationships/customXmlProps" Target="itemProps100.xml"/></Relationships>
</file>

<file path=customXml/_rels/item101.xml.rels><?xml version="1.0" encoding="UTF-8" standalone="yes"?>
<Relationships xmlns="http://schemas.openxmlformats.org/package/2006/relationships"><Relationship Id="rId1" Type="http://schemas.openxmlformats.org/officeDocument/2006/relationships/customXmlProps" Target="itemProps101.xml"/></Relationships>
</file>

<file path=customXml/_rels/item102.xml.rels><?xml version="1.0" encoding="UTF-8" standalone="yes"?>
<Relationships xmlns="http://schemas.openxmlformats.org/package/2006/relationships"><Relationship Id="rId1" Type="http://schemas.openxmlformats.org/officeDocument/2006/relationships/customXmlProps" Target="itemProps102.xml"/></Relationships>
</file>

<file path=customXml/_rels/item103.xml.rels><?xml version="1.0" encoding="UTF-8" standalone="yes"?>
<Relationships xmlns="http://schemas.openxmlformats.org/package/2006/relationships"><Relationship Id="rId1" Type="http://schemas.openxmlformats.org/officeDocument/2006/relationships/customXmlProps" Target="itemProps103.xml"/></Relationships>
</file>

<file path=customXml/_rels/item104.xml.rels><?xml version="1.0" encoding="UTF-8" standalone="yes"?>
<Relationships xmlns="http://schemas.openxmlformats.org/package/2006/relationships"><Relationship Id="rId1" Type="http://schemas.openxmlformats.org/officeDocument/2006/relationships/customXmlProps" Target="itemProps104.xml"/></Relationships>
</file>

<file path=customXml/_rels/item105.xml.rels><?xml version="1.0" encoding="UTF-8" standalone="yes"?>
<Relationships xmlns="http://schemas.openxmlformats.org/package/2006/relationships"><Relationship Id="rId1" Type="http://schemas.openxmlformats.org/officeDocument/2006/relationships/customXmlProps" Target="itemProps105.xml"/></Relationships>
</file>

<file path=customXml/_rels/item106.xml.rels><?xml version="1.0" encoding="UTF-8" standalone="yes"?>
<Relationships xmlns="http://schemas.openxmlformats.org/package/2006/relationships"><Relationship Id="rId1" Type="http://schemas.openxmlformats.org/officeDocument/2006/relationships/customXmlProps" Target="itemProps106.xml"/></Relationships>
</file>

<file path=customXml/_rels/item107.xml.rels><?xml version="1.0" encoding="UTF-8" standalone="yes"?>
<Relationships xmlns="http://schemas.openxmlformats.org/package/2006/relationships"><Relationship Id="rId1" Type="http://schemas.openxmlformats.org/officeDocument/2006/relationships/customXmlProps" Target="itemProps107.xml"/></Relationships>
</file>

<file path=customXml/_rels/item108.xml.rels><?xml version="1.0" encoding="UTF-8" standalone="yes"?>
<Relationships xmlns="http://schemas.openxmlformats.org/package/2006/relationships"><Relationship Id="rId1" Type="http://schemas.openxmlformats.org/officeDocument/2006/relationships/customXmlProps" Target="itemProps108.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90.xml.rels><?xml version="1.0" encoding="UTF-8" standalone="yes"?>
<Relationships xmlns="http://schemas.openxmlformats.org/package/2006/relationships"><Relationship Id="rId1" Type="http://schemas.openxmlformats.org/officeDocument/2006/relationships/customXmlProps" Target="itemProps90.xml"/></Relationships>
</file>

<file path=customXml/_rels/item91.xml.rels><?xml version="1.0" encoding="UTF-8" standalone="yes"?>
<Relationships xmlns="http://schemas.openxmlformats.org/package/2006/relationships"><Relationship Id="rId1" Type="http://schemas.openxmlformats.org/officeDocument/2006/relationships/customXmlProps" Target="itemProps91.xml"/></Relationships>
</file>

<file path=customXml/_rels/item92.xml.rels><?xml version="1.0" encoding="UTF-8" standalone="yes"?>
<Relationships xmlns="http://schemas.openxmlformats.org/package/2006/relationships"><Relationship Id="rId1" Type="http://schemas.openxmlformats.org/officeDocument/2006/relationships/customXmlProps" Target="itemProps92.xml"/></Relationships>
</file>

<file path=customXml/_rels/item93.xml.rels><?xml version="1.0" encoding="UTF-8" standalone="yes"?>
<Relationships xmlns="http://schemas.openxmlformats.org/package/2006/relationships"><Relationship Id="rId1" Type="http://schemas.openxmlformats.org/officeDocument/2006/relationships/customXmlProps" Target="itemProps93.xml"/></Relationships>
</file>

<file path=customXml/_rels/item94.xml.rels><?xml version="1.0" encoding="UTF-8" standalone="yes"?>
<Relationships xmlns="http://schemas.openxmlformats.org/package/2006/relationships"><Relationship Id="rId1" Type="http://schemas.openxmlformats.org/officeDocument/2006/relationships/customXmlProps" Target="itemProps94.xml"/></Relationships>
</file>

<file path=customXml/_rels/item95.xml.rels><?xml version="1.0" encoding="UTF-8" standalone="yes"?>
<Relationships xmlns="http://schemas.openxmlformats.org/package/2006/relationships"><Relationship Id="rId1" Type="http://schemas.openxmlformats.org/officeDocument/2006/relationships/customXmlProps" Target="itemProps95.xml"/></Relationships>
</file>

<file path=customXml/_rels/item96.xml.rels><?xml version="1.0" encoding="UTF-8" standalone="yes"?>
<Relationships xmlns="http://schemas.openxmlformats.org/package/2006/relationships"><Relationship Id="rId1" Type="http://schemas.openxmlformats.org/officeDocument/2006/relationships/customXmlProps" Target="itemProps96.xml"/></Relationships>
</file>

<file path=customXml/_rels/item97.xml.rels><?xml version="1.0" encoding="UTF-8" standalone="yes"?>
<Relationships xmlns="http://schemas.openxmlformats.org/package/2006/relationships"><Relationship Id="rId1" Type="http://schemas.openxmlformats.org/officeDocument/2006/relationships/customXmlProps" Target="itemProps97.xml"/></Relationships>
</file>

<file path=customXml/_rels/item98.xml.rels><?xml version="1.0" encoding="UTF-8" standalone="yes"?>
<Relationships xmlns="http://schemas.openxmlformats.org/package/2006/relationships"><Relationship Id="rId1" Type="http://schemas.openxmlformats.org/officeDocument/2006/relationships/customXmlProps" Target="itemProps98.xml"/></Relationships>
</file>

<file path=customXml/_rels/item99.xml.rels><?xml version="1.0" encoding="UTF-8" standalone="yes"?>
<Relationships xmlns="http://schemas.openxmlformats.org/package/2006/relationships"><Relationship Id="rId1" Type="http://schemas.openxmlformats.org/officeDocument/2006/relationships/customXmlProps" Target="itemProps9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00.xml><?xml version="1.0" encoding="utf-8"?>
<EsriMapsInfo xmlns="ESRI.ArcGIS.Mapping.OfficeIntegration.PowerPointInfo">
  <Version>Version1</Version>
  <RequiresSignIn>False</RequiresSignIn>
</EsriMapsInfo>
</file>

<file path=customXml/item101.xml><?xml version="1.0" encoding="utf-8"?>
<EsriMapsInfo xmlns="ESRI.ArcGIS.Mapping.OfficeIntegration.PowerPointInfo">
  <Version>Version1</Version>
  <RequiresSignIn>False</RequiresSignIn>
</EsriMapsInfo>
</file>

<file path=customXml/item102.xml><?xml version="1.0" encoding="utf-8"?>
<EsriMapsInfo xmlns="ESRI.ArcGIS.Mapping.OfficeIntegration.PowerPointInfo">
  <Version>Version1</Version>
  <RequiresSignIn>False</RequiresSignIn>
</EsriMapsInfo>
</file>

<file path=customXml/item103.xml><?xml version="1.0" encoding="utf-8"?>
<EsriMapsInfo xmlns="ESRI.ArcGIS.Mapping.OfficeIntegration.PowerPointInfo">
  <Version>Version1</Version>
  <RequiresSignIn>False</RequiresSignIn>
</EsriMapsInfo>
</file>

<file path=customXml/item104.xml><?xml version="1.0" encoding="utf-8"?>
<EsriMapsInfo xmlns="ESRI.ArcGIS.Mapping.OfficeIntegration.PowerPointInfo">
  <Version>Version1</Version>
  <RequiresSignIn>False</RequiresSignIn>
</EsriMapsInfo>
</file>

<file path=customXml/item105.xml><?xml version="1.0" encoding="utf-8"?>
<EsriMapsInfo xmlns="ESRI.ArcGIS.Mapping.OfficeIntegration.PowerPointInfo">
  <Version>Version1</Version>
  <RequiresSignIn>False</RequiresSignIn>
</EsriMapsInfo>
</file>

<file path=customXml/item106.xml><?xml version="1.0" encoding="utf-8"?>
<EsriMapsInfo xmlns="ESRI.ArcGIS.Mapping.OfficeIntegration.PowerPointInfo">
  <Version>Version1</Version>
  <RequiresSignIn>False</RequiresSignIn>
</EsriMapsInfo>
</file>

<file path=customXml/item107.xml><?xml version="1.0" encoding="utf-8"?>
<EsriMapsInfo xmlns="ESRI.ArcGIS.Mapping.OfficeIntegration.PowerPointInfo">
  <Version>Version1</Version>
  <RequiresSignIn>False</RequiresSignIn>
</EsriMapsInfo>
</file>

<file path=customXml/item108.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63.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65.xml><?xml version="1.0" encoding="utf-8"?>
<EsriMapsInfo xmlns="ESRI.ArcGIS.Mapping.OfficeIntegration.PowerPointInfo">
  <Version>Version1</Version>
  <RequiresSignIn>False</RequiresSignIn>
</EsriMapsInfo>
</file>

<file path=customXml/item66.xml><?xml version="1.0" encoding="utf-8"?>
<EsriMapsInfo xmlns="ESRI.ArcGIS.Mapping.OfficeIntegration.PowerPointInfo">
  <Version>Version1</Version>
  <RequiresSignIn>False</RequiresSignIn>
</EsriMapsInfo>
</file>

<file path=customXml/item67.xml><?xml version="1.0" encoding="utf-8"?>
<EsriMapsInfo xmlns="ESRI.ArcGIS.Mapping.OfficeIntegration.PowerPointInfo">
  <Version>Version1</Version>
  <RequiresSignIn>False</RequiresSignIn>
</EsriMapsInfo>
</file>

<file path=customXml/item68.xml><?xml version="1.0" encoding="utf-8"?>
<EsriMapsInfo xmlns="ESRI.ArcGIS.Mapping.OfficeIntegration.PowerPointInfo">
  <Version>Version1</Version>
  <RequiresSignIn>False</RequiresSignIn>
</EsriMapsInfo>
</file>

<file path=customXml/item69.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70.xml><?xml version="1.0" encoding="utf-8"?>
<EsriMapsInfo xmlns="ESRI.ArcGIS.Mapping.OfficeIntegration.PowerPointInfo">
  <Version>Version1</Version>
  <RequiresSignIn>False</RequiresSignIn>
</EsriMapsInfo>
</file>

<file path=customXml/item71.xml><?xml version="1.0" encoding="utf-8"?>
<EsriMapsInfo xmlns="ESRI.ArcGIS.Mapping.OfficeIntegration.PowerPointInfo">
  <Version>Version1</Version>
  <RequiresSignIn>False</RequiresSignIn>
</EsriMapsInfo>
</file>

<file path=customXml/item72.xml><?xml version="1.0" encoding="utf-8"?>
<EsriMapsInfo xmlns="ESRI.ArcGIS.Mapping.OfficeIntegration.PowerPointInfo">
  <Version>Version1</Version>
  <RequiresSignIn>False</RequiresSignIn>
</EsriMapsInfo>
</file>

<file path=customXml/item73.xml><?xml version="1.0" encoding="utf-8"?>
<EsriMapsInfo xmlns="ESRI.ArcGIS.Mapping.OfficeIntegration.PowerPointInfo">
  <Version>Version1</Version>
  <RequiresSignIn>False</RequiresSignIn>
</EsriMapsInfo>
</file>

<file path=customXml/item74.xml><?xml version="1.0" encoding="utf-8"?>
<EsriMapsInfo xmlns="ESRI.ArcGIS.Mapping.OfficeIntegration.PowerPointInfo">
  <Version>Version1</Version>
  <RequiresSignIn>False</RequiresSignIn>
</EsriMapsInfo>
</file>

<file path=customXml/item75.xml><?xml version="1.0" encoding="utf-8"?>
<EsriMapsInfo xmlns="ESRI.ArcGIS.Mapping.OfficeIntegration.PowerPointInfo">
  <Version>Version1</Version>
  <RequiresSignIn>False</RequiresSignIn>
</EsriMapsInfo>
</file>

<file path=customXml/item76.xml><?xml version="1.0" encoding="utf-8"?>
<EsriMapsInfo xmlns="ESRI.ArcGIS.Mapping.OfficeIntegration.PowerPointInfo">
  <Version>Version1</Version>
  <RequiresSignIn>False</RequiresSignIn>
</EsriMapsInfo>
</file>

<file path=customXml/item77.xml><?xml version="1.0" encoding="utf-8"?>
<EsriMapsInfo xmlns="ESRI.ArcGIS.Mapping.OfficeIntegration.PowerPointInfo">
  <Version>Version1</Version>
  <RequiresSignIn>False</RequiresSignIn>
</EsriMapsInfo>
</file>

<file path=customXml/item78.xml><?xml version="1.0" encoding="utf-8"?>
<EsriMapsInfo xmlns="ESRI.ArcGIS.Mapping.OfficeIntegration.PowerPointInfo">
  <Version>Version1</Version>
  <RequiresSignIn>False</RequiresSignIn>
</EsriMapsInfo>
</file>

<file path=customXml/item79.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80.xml><?xml version="1.0" encoding="utf-8"?>
<EsriMapsInfo xmlns="ESRI.ArcGIS.Mapping.OfficeIntegration.PowerPointInfo">
  <Version>Version1</Version>
  <RequiresSignIn>False</RequiresSignIn>
</EsriMapsInfo>
</file>

<file path=customXml/item81.xml><?xml version="1.0" encoding="utf-8"?>
<EsriMapsInfo xmlns="ESRI.ArcGIS.Mapping.OfficeIntegration.PowerPointInfo">
  <Version>Version1</Version>
  <RequiresSignIn>False</RequiresSignIn>
</EsriMapsInfo>
</file>

<file path=customXml/item82.xml><?xml version="1.0" encoding="utf-8"?>
<EsriMapsInfo xmlns="ESRI.ArcGIS.Mapping.OfficeIntegration.PowerPointInfo">
  <Version>Version1</Version>
  <RequiresSignIn>False</RequiresSignIn>
</EsriMapsInfo>
</file>

<file path=customXml/item83.xml><?xml version="1.0" encoding="utf-8"?>
<EsriMapsInfo xmlns="ESRI.ArcGIS.Mapping.OfficeIntegration.PowerPointInfo">
  <Version>Version1</Version>
  <RequiresSignIn>False</RequiresSignIn>
</EsriMapsInfo>
</file>

<file path=customXml/item84.xml><?xml version="1.0" encoding="utf-8"?>
<EsriMapsInfo xmlns="ESRI.ArcGIS.Mapping.OfficeIntegration.PowerPointInfo">
  <Version>Version1</Version>
  <RequiresSignIn>False</RequiresSignIn>
</EsriMapsInfo>
</file>

<file path=customXml/item85.xml><?xml version="1.0" encoding="utf-8"?>
<EsriMapsInfo xmlns="ESRI.ArcGIS.Mapping.OfficeIntegration.PowerPointInfo">
  <Version>Version1</Version>
  <RequiresSignIn>False</RequiresSignIn>
</EsriMapsInfo>
</file>

<file path=customXml/item86.xml><?xml version="1.0" encoding="utf-8"?>
<EsriMapsInfo xmlns="ESRI.ArcGIS.Mapping.OfficeIntegration.PowerPointInfo">
  <Version>Version1</Version>
  <RequiresSignIn>False</RequiresSignIn>
</EsriMapsInfo>
</file>

<file path=customXml/item87.xml><?xml version="1.0" encoding="utf-8"?>
<EsriMapsInfo xmlns="ESRI.ArcGIS.Mapping.OfficeIntegration.PowerPointInfo">
  <Version>Version1</Version>
  <RequiresSignIn>False</RequiresSignIn>
</EsriMapsInfo>
</file>

<file path=customXml/item88.xml><?xml version="1.0" encoding="utf-8"?>
<EsriMapsInfo xmlns="ESRI.ArcGIS.Mapping.OfficeIntegration.PowerPointInfo">
  <Version>Version1</Version>
  <RequiresSignIn>False</RequiresSignIn>
</EsriMapsInfo>
</file>

<file path=customXml/item89.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90.xml><?xml version="1.0" encoding="utf-8"?>
<EsriMapsInfo xmlns="ESRI.ArcGIS.Mapping.OfficeIntegration.PowerPointInfo">
  <Version>Version1</Version>
  <RequiresSignIn>False</RequiresSignIn>
</EsriMapsInfo>
</file>

<file path=customXml/item91.xml><?xml version="1.0" encoding="utf-8"?>
<EsriMapsInfo xmlns="ESRI.ArcGIS.Mapping.OfficeIntegration.PowerPointInfo">
  <Version>Version1</Version>
  <RequiresSignIn>False</RequiresSignIn>
</EsriMapsInfo>
</file>

<file path=customXml/item92.xml><?xml version="1.0" encoding="utf-8"?>
<EsriMapsInfo xmlns="ESRI.ArcGIS.Mapping.OfficeIntegration.PowerPointInfo">
  <Version>Version1</Version>
  <RequiresSignIn>False</RequiresSignIn>
</EsriMapsInfo>
</file>

<file path=customXml/item93.xml><?xml version="1.0" encoding="utf-8"?>
<EsriMapsInfo xmlns="ESRI.ArcGIS.Mapping.OfficeIntegration.PowerPointInfo">
  <Version>Version1</Version>
  <RequiresSignIn>False</RequiresSignIn>
</EsriMapsInfo>
</file>

<file path=customXml/item94.xml><?xml version="1.0" encoding="utf-8"?>
<EsriMapsInfo xmlns="ESRI.ArcGIS.Mapping.OfficeIntegration.PowerPointInfo">
  <Version>Version1</Version>
  <RequiresSignIn>False</RequiresSignIn>
</EsriMapsInfo>
</file>

<file path=customXml/item95.xml><?xml version="1.0" encoding="utf-8"?>
<EsriMapsInfo xmlns="ESRI.ArcGIS.Mapping.OfficeIntegration.PowerPointInfo">
  <Version>Version1</Version>
  <RequiresSignIn>False</RequiresSignIn>
</EsriMapsInfo>
</file>

<file path=customXml/item96.xml><?xml version="1.0" encoding="utf-8"?>
<EsriMapsInfo xmlns="ESRI.ArcGIS.Mapping.OfficeIntegration.PowerPointInfo">
  <Version>Version1</Version>
  <RequiresSignIn>False</RequiresSignIn>
</EsriMapsInfo>
</file>

<file path=customXml/item97.xml><?xml version="1.0" encoding="utf-8"?>
<EsriMapsInfo xmlns="ESRI.ArcGIS.Mapping.OfficeIntegration.PowerPointInfo">
  <Version>Version1</Version>
  <RequiresSignIn>False</RequiresSignIn>
</EsriMapsInfo>
</file>

<file path=customXml/item98.xml><?xml version="1.0" encoding="utf-8"?>
<EsriMapsInfo xmlns="ESRI.ArcGIS.Mapping.OfficeIntegration.PowerPointInfo">
  <Version>Version1</Version>
  <RequiresSignIn>False</RequiresSignIn>
</EsriMapsInfo>
</file>

<file path=customXml/item9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FC7E5065-C627-41E9-91B8-F8C5550F99E8}">
  <ds:schemaRefs>
    <ds:schemaRef ds:uri="ESRI.ArcGIS.Mapping.OfficeIntegration.PowerPointInfo"/>
  </ds:schemaRefs>
</ds:datastoreItem>
</file>

<file path=customXml/itemProps10.xml><?xml version="1.0" encoding="utf-8"?>
<ds:datastoreItem xmlns:ds="http://schemas.openxmlformats.org/officeDocument/2006/customXml" ds:itemID="{A7D6C519-EC68-4F7D-809D-CAC1CF900ED9}">
  <ds:schemaRefs>
    <ds:schemaRef ds:uri="ESRI.ArcGIS.Mapping.OfficeIntegration.PowerPointInfo"/>
  </ds:schemaRefs>
</ds:datastoreItem>
</file>

<file path=customXml/itemProps100.xml><?xml version="1.0" encoding="utf-8"?>
<ds:datastoreItem xmlns:ds="http://schemas.openxmlformats.org/officeDocument/2006/customXml" ds:itemID="{2480E4E8-5B9B-4A84-8E60-1CBA96679C82}">
  <ds:schemaRefs>
    <ds:schemaRef ds:uri="ESRI.ArcGIS.Mapping.OfficeIntegration.PowerPointInfo"/>
  </ds:schemaRefs>
</ds:datastoreItem>
</file>

<file path=customXml/itemProps101.xml><?xml version="1.0" encoding="utf-8"?>
<ds:datastoreItem xmlns:ds="http://schemas.openxmlformats.org/officeDocument/2006/customXml" ds:itemID="{3F5F6E41-0596-49C2-A938-D7793541D260}">
  <ds:schemaRefs>
    <ds:schemaRef ds:uri="ESRI.ArcGIS.Mapping.OfficeIntegration.PowerPointInfo"/>
  </ds:schemaRefs>
</ds:datastoreItem>
</file>

<file path=customXml/itemProps102.xml><?xml version="1.0" encoding="utf-8"?>
<ds:datastoreItem xmlns:ds="http://schemas.openxmlformats.org/officeDocument/2006/customXml" ds:itemID="{95361A15-16AC-499C-B5D4-249EECD07BEE}">
  <ds:schemaRefs>
    <ds:schemaRef ds:uri="ESRI.ArcGIS.Mapping.OfficeIntegration.PowerPointInfo"/>
  </ds:schemaRefs>
</ds:datastoreItem>
</file>

<file path=customXml/itemProps103.xml><?xml version="1.0" encoding="utf-8"?>
<ds:datastoreItem xmlns:ds="http://schemas.openxmlformats.org/officeDocument/2006/customXml" ds:itemID="{F3FFAD18-65BD-4CC3-8342-9180EF308ECE}">
  <ds:schemaRefs>
    <ds:schemaRef ds:uri="ESRI.ArcGIS.Mapping.OfficeIntegration.PowerPointInfo"/>
  </ds:schemaRefs>
</ds:datastoreItem>
</file>

<file path=customXml/itemProps104.xml><?xml version="1.0" encoding="utf-8"?>
<ds:datastoreItem xmlns:ds="http://schemas.openxmlformats.org/officeDocument/2006/customXml" ds:itemID="{DDEF108D-B78E-45A9-9F67-1B16FD941C72}">
  <ds:schemaRefs>
    <ds:schemaRef ds:uri="ESRI.ArcGIS.Mapping.OfficeIntegration.PowerPointInfo"/>
  </ds:schemaRefs>
</ds:datastoreItem>
</file>

<file path=customXml/itemProps105.xml><?xml version="1.0" encoding="utf-8"?>
<ds:datastoreItem xmlns:ds="http://schemas.openxmlformats.org/officeDocument/2006/customXml" ds:itemID="{93E5E3F9-593C-4C87-93A9-6B265857B1D2}">
  <ds:schemaRefs>
    <ds:schemaRef ds:uri="ESRI.ArcGIS.Mapping.OfficeIntegration.PowerPointInfo"/>
  </ds:schemaRefs>
</ds:datastoreItem>
</file>

<file path=customXml/itemProps106.xml><?xml version="1.0" encoding="utf-8"?>
<ds:datastoreItem xmlns:ds="http://schemas.openxmlformats.org/officeDocument/2006/customXml" ds:itemID="{5118AF95-C2A0-4BE8-B183-516BF6EBC018}">
  <ds:schemaRefs>
    <ds:schemaRef ds:uri="ESRI.ArcGIS.Mapping.OfficeIntegration.PowerPointInfo"/>
  </ds:schemaRefs>
</ds:datastoreItem>
</file>

<file path=customXml/itemProps107.xml><?xml version="1.0" encoding="utf-8"?>
<ds:datastoreItem xmlns:ds="http://schemas.openxmlformats.org/officeDocument/2006/customXml" ds:itemID="{D8C6B585-EA6F-4788-B6FE-AB3B4D5313AA}">
  <ds:schemaRefs>
    <ds:schemaRef ds:uri="ESRI.ArcGIS.Mapping.OfficeIntegration.PowerPointInfo"/>
  </ds:schemaRefs>
</ds:datastoreItem>
</file>

<file path=customXml/itemProps108.xml><?xml version="1.0" encoding="utf-8"?>
<ds:datastoreItem xmlns:ds="http://schemas.openxmlformats.org/officeDocument/2006/customXml" ds:itemID="{0FF066B8-E9AD-4207-84AD-3C34D5B47263}">
  <ds:schemaRefs>
    <ds:schemaRef ds:uri="ESRI.ArcGIS.Mapping.OfficeIntegration.PowerPointInfo"/>
  </ds:schemaRefs>
</ds:datastoreItem>
</file>

<file path=customXml/itemProps11.xml><?xml version="1.0" encoding="utf-8"?>
<ds:datastoreItem xmlns:ds="http://schemas.openxmlformats.org/officeDocument/2006/customXml" ds:itemID="{E7DA61D5-1C31-46F0-874D-178784C5A491}">
  <ds:schemaRefs>
    <ds:schemaRef ds:uri="ESRI.ArcGIS.Mapping.OfficeIntegration.PowerPointInfo"/>
  </ds:schemaRefs>
</ds:datastoreItem>
</file>

<file path=customXml/itemProps12.xml><?xml version="1.0" encoding="utf-8"?>
<ds:datastoreItem xmlns:ds="http://schemas.openxmlformats.org/officeDocument/2006/customXml" ds:itemID="{1041A482-E683-421C-930F-65C2B52FE341}">
  <ds:schemaRefs>
    <ds:schemaRef ds:uri="ESRI.ArcGIS.Mapping.OfficeIntegration.PowerPointInfo"/>
  </ds:schemaRefs>
</ds:datastoreItem>
</file>

<file path=customXml/itemProps13.xml><?xml version="1.0" encoding="utf-8"?>
<ds:datastoreItem xmlns:ds="http://schemas.openxmlformats.org/officeDocument/2006/customXml" ds:itemID="{BF002636-8C14-46D7-A094-A8B4D13A9CC4}">
  <ds:schemaRefs>
    <ds:schemaRef ds:uri="ESRI.ArcGIS.Mapping.OfficeIntegration.PowerPointInfo"/>
  </ds:schemaRefs>
</ds:datastoreItem>
</file>

<file path=customXml/itemProps14.xml><?xml version="1.0" encoding="utf-8"?>
<ds:datastoreItem xmlns:ds="http://schemas.openxmlformats.org/officeDocument/2006/customXml" ds:itemID="{69F5D212-8994-4726-AAC1-5DFB3EBB663F}">
  <ds:schemaRefs>
    <ds:schemaRef ds:uri="ESRI.ArcGIS.Mapping.OfficeIntegration.PowerPointInfo"/>
  </ds:schemaRefs>
</ds:datastoreItem>
</file>

<file path=customXml/itemProps15.xml><?xml version="1.0" encoding="utf-8"?>
<ds:datastoreItem xmlns:ds="http://schemas.openxmlformats.org/officeDocument/2006/customXml" ds:itemID="{BC06E630-A838-49EF-B399-CA856E5B06C5}">
  <ds:schemaRefs>
    <ds:schemaRef ds:uri="ESRI.ArcGIS.Mapping.OfficeIntegration.PowerPointInfo"/>
  </ds:schemaRefs>
</ds:datastoreItem>
</file>

<file path=customXml/itemProps16.xml><?xml version="1.0" encoding="utf-8"?>
<ds:datastoreItem xmlns:ds="http://schemas.openxmlformats.org/officeDocument/2006/customXml" ds:itemID="{839E9D73-1C33-4703-8AF2-7B22CA67E50F}">
  <ds:schemaRefs>
    <ds:schemaRef ds:uri="ESRI.ArcGIS.Mapping.OfficeIntegration.PowerPointInfo"/>
  </ds:schemaRefs>
</ds:datastoreItem>
</file>

<file path=customXml/itemProps17.xml><?xml version="1.0" encoding="utf-8"?>
<ds:datastoreItem xmlns:ds="http://schemas.openxmlformats.org/officeDocument/2006/customXml" ds:itemID="{995EF51C-4137-4209-BBA8-49D1B639C5FF}">
  <ds:schemaRefs>
    <ds:schemaRef ds:uri="ESRI.ArcGIS.Mapping.OfficeIntegration.PowerPointInfo"/>
  </ds:schemaRefs>
</ds:datastoreItem>
</file>

<file path=customXml/itemProps18.xml><?xml version="1.0" encoding="utf-8"?>
<ds:datastoreItem xmlns:ds="http://schemas.openxmlformats.org/officeDocument/2006/customXml" ds:itemID="{5C3A6AD4-5453-489D-8B0E-95BA1EE4AA07}">
  <ds:schemaRefs>
    <ds:schemaRef ds:uri="ESRI.ArcGIS.Mapping.OfficeIntegration.PowerPointInfo"/>
  </ds:schemaRefs>
</ds:datastoreItem>
</file>

<file path=customXml/itemProps19.xml><?xml version="1.0" encoding="utf-8"?>
<ds:datastoreItem xmlns:ds="http://schemas.openxmlformats.org/officeDocument/2006/customXml" ds:itemID="{4721ABD5-45DC-4CED-A9D4-8617BB6E7485}">
  <ds:schemaRefs>
    <ds:schemaRef ds:uri="ESRI.ArcGIS.Mapping.OfficeIntegration.PowerPointInfo"/>
  </ds:schemaRefs>
</ds:datastoreItem>
</file>

<file path=customXml/itemProps2.xml><?xml version="1.0" encoding="utf-8"?>
<ds:datastoreItem xmlns:ds="http://schemas.openxmlformats.org/officeDocument/2006/customXml" ds:itemID="{10977838-C81B-4CC6-B9F7-6483152FC618}">
  <ds:schemaRefs>
    <ds:schemaRef ds:uri="ESRI.ArcGIS.Mapping.OfficeIntegration.PowerPointInfo"/>
  </ds:schemaRefs>
</ds:datastoreItem>
</file>

<file path=customXml/itemProps20.xml><?xml version="1.0" encoding="utf-8"?>
<ds:datastoreItem xmlns:ds="http://schemas.openxmlformats.org/officeDocument/2006/customXml" ds:itemID="{EF4B53D5-0143-42D1-A8B3-B09F57D6EAF3}">
  <ds:schemaRefs>
    <ds:schemaRef ds:uri="ESRI.ArcGIS.Mapping.OfficeIntegration.PowerPointInfo"/>
  </ds:schemaRefs>
</ds:datastoreItem>
</file>

<file path=customXml/itemProps21.xml><?xml version="1.0" encoding="utf-8"?>
<ds:datastoreItem xmlns:ds="http://schemas.openxmlformats.org/officeDocument/2006/customXml" ds:itemID="{E813630B-3B86-48FD-937D-9F2775565A7E}">
  <ds:schemaRefs>
    <ds:schemaRef ds:uri="ESRI.ArcGIS.Mapping.OfficeIntegration.PowerPointInfo"/>
  </ds:schemaRefs>
</ds:datastoreItem>
</file>

<file path=customXml/itemProps22.xml><?xml version="1.0" encoding="utf-8"?>
<ds:datastoreItem xmlns:ds="http://schemas.openxmlformats.org/officeDocument/2006/customXml" ds:itemID="{2EF9F131-E925-4A9F-B74B-8804DAC2603E}">
  <ds:schemaRefs>
    <ds:schemaRef ds:uri="ESRI.ArcGIS.Mapping.OfficeIntegration.PowerPointInfo"/>
  </ds:schemaRefs>
</ds:datastoreItem>
</file>

<file path=customXml/itemProps23.xml><?xml version="1.0" encoding="utf-8"?>
<ds:datastoreItem xmlns:ds="http://schemas.openxmlformats.org/officeDocument/2006/customXml" ds:itemID="{909899BB-51E9-4418-93D6-1BDB641BFD0B}">
  <ds:schemaRefs>
    <ds:schemaRef ds:uri="ESRI.ArcGIS.Mapping.OfficeIntegration.PowerPointInfo"/>
  </ds:schemaRefs>
</ds:datastoreItem>
</file>

<file path=customXml/itemProps24.xml><?xml version="1.0" encoding="utf-8"?>
<ds:datastoreItem xmlns:ds="http://schemas.openxmlformats.org/officeDocument/2006/customXml" ds:itemID="{5FF1995F-3738-49C7-B2AD-3FFAC59FBEDE}">
  <ds:schemaRefs>
    <ds:schemaRef ds:uri="ESRI.ArcGIS.Mapping.OfficeIntegration.PowerPointInfo"/>
  </ds:schemaRefs>
</ds:datastoreItem>
</file>

<file path=customXml/itemProps25.xml><?xml version="1.0" encoding="utf-8"?>
<ds:datastoreItem xmlns:ds="http://schemas.openxmlformats.org/officeDocument/2006/customXml" ds:itemID="{4A501530-33AC-46AF-819A-E9CDC004A7B5}">
  <ds:schemaRefs>
    <ds:schemaRef ds:uri="ESRI.ArcGIS.Mapping.OfficeIntegration.PowerPointInfo"/>
  </ds:schemaRefs>
</ds:datastoreItem>
</file>

<file path=customXml/itemProps26.xml><?xml version="1.0" encoding="utf-8"?>
<ds:datastoreItem xmlns:ds="http://schemas.openxmlformats.org/officeDocument/2006/customXml" ds:itemID="{618282ED-B311-4C20-9D7B-11F0B09AF55E}">
  <ds:schemaRefs>
    <ds:schemaRef ds:uri="ESRI.ArcGIS.Mapping.OfficeIntegration.PowerPointInfo"/>
  </ds:schemaRefs>
</ds:datastoreItem>
</file>

<file path=customXml/itemProps27.xml><?xml version="1.0" encoding="utf-8"?>
<ds:datastoreItem xmlns:ds="http://schemas.openxmlformats.org/officeDocument/2006/customXml" ds:itemID="{956918F4-8310-4B18-AE9B-4BD87B1397A1}">
  <ds:schemaRefs>
    <ds:schemaRef ds:uri="ESRI.ArcGIS.Mapping.OfficeIntegration.PowerPointInfo"/>
  </ds:schemaRefs>
</ds:datastoreItem>
</file>

<file path=customXml/itemProps28.xml><?xml version="1.0" encoding="utf-8"?>
<ds:datastoreItem xmlns:ds="http://schemas.openxmlformats.org/officeDocument/2006/customXml" ds:itemID="{68A8F2A7-E469-49BF-8272-139EC2963175}">
  <ds:schemaRefs>
    <ds:schemaRef ds:uri="ESRI.ArcGIS.Mapping.OfficeIntegration.PowerPointInfo"/>
  </ds:schemaRefs>
</ds:datastoreItem>
</file>

<file path=customXml/itemProps29.xml><?xml version="1.0" encoding="utf-8"?>
<ds:datastoreItem xmlns:ds="http://schemas.openxmlformats.org/officeDocument/2006/customXml" ds:itemID="{5120BA02-C5AB-42E4-B2A0-D26F482F6623}">
  <ds:schemaRefs>
    <ds:schemaRef ds:uri="ESRI.ArcGIS.Mapping.OfficeIntegration.PowerPointInfo"/>
  </ds:schemaRefs>
</ds:datastoreItem>
</file>

<file path=customXml/itemProps3.xml><?xml version="1.0" encoding="utf-8"?>
<ds:datastoreItem xmlns:ds="http://schemas.openxmlformats.org/officeDocument/2006/customXml" ds:itemID="{C3F8AFCD-0707-4BA2-9BB1-6BCBCCF7F403}">
  <ds:schemaRefs>
    <ds:schemaRef ds:uri="ESRI.ArcGIS.Mapping.OfficeIntegration.PowerPointInfo"/>
  </ds:schemaRefs>
</ds:datastoreItem>
</file>

<file path=customXml/itemProps30.xml><?xml version="1.0" encoding="utf-8"?>
<ds:datastoreItem xmlns:ds="http://schemas.openxmlformats.org/officeDocument/2006/customXml" ds:itemID="{4853ED93-9DB7-439F-9B8A-DDA111A2BB7F}">
  <ds:schemaRefs>
    <ds:schemaRef ds:uri="ESRI.ArcGIS.Mapping.OfficeIntegration.PowerPointInfo"/>
  </ds:schemaRefs>
</ds:datastoreItem>
</file>

<file path=customXml/itemProps31.xml><?xml version="1.0" encoding="utf-8"?>
<ds:datastoreItem xmlns:ds="http://schemas.openxmlformats.org/officeDocument/2006/customXml" ds:itemID="{4FA0BED7-01F0-45A8-9590-18F9AB48E416}">
  <ds:schemaRefs>
    <ds:schemaRef ds:uri="ESRI.ArcGIS.Mapping.OfficeIntegration.PowerPointInfo"/>
  </ds:schemaRefs>
</ds:datastoreItem>
</file>

<file path=customXml/itemProps32.xml><?xml version="1.0" encoding="utf-8"?>
<ds:datastoreItem xmlns:ds="http://schemas.openxmlformats.org/officeDocument/2006/customXml" ds:itemID="{4C1D6BF6-2E8A-4D22-AA29-EA6A71EF4252}">
  <ds:schemaRefs>
    <ds:schemaRef ds:uri="ESRI.ArcGIS.Mapping.OfficeIntegration.PowerPointInfo"/>
  </ds:schemaRefs>
</ds:datastoreItem>
</file>

<file path=customXml/itemProps33.xml><?xml version="1.0" encoding="utf-8"?>
<ds:datastoreItem xmlns:ds="http://schemas.openxmlformats.org/officeDocument/2006/customXml" ds:itemID="{AF670F94-92A1-4284-88F5-9DDB7F6BF6F6}">
  <ds:schemaRefs>
    <ds:schemaRef ds:uri="ESRI.ArcGIS.Mapping.OfficeIntegration.PowerPointInfo"/>
  </ds:schemaRefs>
</ds:datastoreItem>
</file>

<file path=customXml/itemProps34.xml><?xml version="1.0" encoding="utf-8"?>
<ds:datastoreItem xmlns:ds="http://schemas.openxmlformats.org/officeDocument/2006/customXml" ds:itemID="{A499295D-0005-4B6A-9343-174C969AEF3E}">
  <ds:schemaRefs>
    <ds:schemaRef ds:uri="ESRI.ArcGIS.Mapping.OfficeIntegration.PowerPointInfo"/>
  </ds:schemaRefs>
</ds:datastoreItem>
</file>

<file path=customXml/itemProps35.xml><?xml version="1.0" encoding="utf-8"?>
<ds:datastoreItem xmlns:ds="http://schemas.openxmlformats.org/officeDocument/2006/customXml" ds:itemID="{B3A9A060-B95E-423A-B905-6FB2388E4160}">
  <ds:schemaRefs>
    <ds:schemaRef ds:uri="ESRI.ArcGIS.Mapping.OfficeIntegration.PowerPointInfo"/>
  </ds:schemaRefs>
</ds:datastoreItem>
</file>

<file path=customXml/itemProps36.xml><?xml version="1.0" encoding="utf-8"?>
<ds:datastoreItem xmlns:ds="http://schemas.openxmlformats.org/officeDocument/2006/customXml" ds:itemID="{D1467675-AB57-48DC-AF5A-A1E1D0B97E0C}">
  <ds:schemaRefs>
    <ds:schemaRef ds:uri="ESRI.ArcGIS.Mapping.OfficeIntegration.PowerPointInfo"/>
  </ds:schemaRefs>
</ds:datastoreItem>
</file>

<file path=customXml/itemProps37.xml><?xml version="1.0" encoding="utf-8"?>
<ds:datastoreItem xmlns:ds="http://schemas.openxmlformats.org/officeDocument/2006/customXml" ds:itemID="{A82148C0-510D-4B8D-9ABA-F4E2ACBCD22A}">
  <ds:schemaRefs>
    <ds:schemaRef ds:uri="ESRI.ArcGIS.Mapping.OfficeIntegration.PowerPointInfo"/>
  </ds:schemaRefs>
</ds:datastoreItem>
</file>

<file path=customXml/itemProps38.xml><?xml version="1.0" encoding="utf-8"?>
<ds:datastoreItem xmlns:ds="http://schemas.openxmlformats.org/officeDocument/2006/customXml" ds:itemID="{8B065E28-6F52-4631-93D5-E43CF848FEA9}">
  <ds:schemaRefs>
    <ds:schemaRef ds:uri="ESRI.ArcGIS.Mapping.OfficeIntegration.PowerPointInfo"/>
  </ds:schemaRefs>
</ds:datastoreItem>
</file>

<file path=customXml/itemProps39.xml><?xml version="1.0" encoding="utf-8"?>
<ds:datastoreItem xmlns:ds="http://schemas.openxmlformats.org/officeDocument/2006/customXml" ds:itemID="{65F8F27D-799F-4378-80CD-AA237C511625}">
  <ds:schemaRefs>
    <ds:schemaRef ds:uri="ESRI.ArcGIS.Mapping.OfficeIntegration.PowerPointInfo"/>
  </ds:schemaRefs>
</ds:datastoreItem>
</file>

<file path=customXml/itemProps4.xml><?xml version="1.0" encoding="utf-8"?>
<ds:datastoreItem xmlns:ds="http://schemas.openxmlformats.org/officeDocument/2006/customXml" ds:itemID="{7A247191-E917-4EDD-83B6-6319A6ECC0F4}">
  <ds:schemaRefs>
    <ds:schemaRef ds:uri="ESRI.ArcGIS.Mapping.OfficeIntegration.PowerPointInfo"/>
  </ds:schemaRefs>
</ds:datastoreItem>
</file>

<file path=customXml/itemProps40.xml><?xml version="1.0" encoding="utf-8"?>
<ds:datastoreItem xmlns:ds="http://schemas.openxmlformats.org/officeDocument/2006/customXml" ds:itemID="{3C73C3B3-9CBE-42A7-9CAF-0B17D1052C4E}">
  <ds:schemaRefs>
    <ds:schemaRef ds:uri="ESRI.ArcGIS.Mapping.OfficeIntegration.PowerPointInfo"/>
  </ds:schemaRefs>
</ds:datastoreItem>
</file>

<file path=customXml/itemProps41.xml><?xml version="1.0" encoding="utf-8"?>
<ds:datastoreItem xmlns:ds="http://schemas.openxmlformats.org/officeDocument/2006/customXml" ds:itemID="{E3FAB008-EE92-41A5-9D53-35480CE041EA}">
  <ds:schemaRefs>
    <ds:schemaRef ds:uri="ESRI.ArcGIS.Mapping.OfficeIntegration.PowerPointInfo"/>
  </ds:schemaRefs>
</ds:datastoreItem>
</file>

<file path=customXml/itemProps42.xml><?xml version="1.0" encoding="utf-8"?>
<ds:datastoreItem xmlns:ds="http://schemas.openxmlformats.org/officeDocument/2006/customXml" ds:itemID="{8457A87B-0EAE-47B9-B8F4-1FC75559A484}">
  <ds:schemaRefs>
    <ds:schemaRef ds:uri="ESRI.ArcGIS.Mapping.OfficeIntegration.PowerPointInfo"/>
  </ds:schemaRefs>
</ds:datastoreItem>
</file>

<file path=customXml/itemProps43.xml><?xml version="1.0" encoding="utf-8"?>
<ds:datastoreItem xmlns:ds="http://schemas.openxmlformats.org/officeDocument/2006/customXml" ds:itemID="{8C860E3C-C5BF-486D-979C-40549B072C84}">
  <ds:schemaRefs>
    <ds:schemaRef ds:uri="ESRI.ArcGIS.Mapping.OfficeIntegration.PowerPointInfo"/>
  </ds:schemaRefs>
</ds:datastoreItem>
</file>

<file path=customXml/itemProps44.xml><?xml version="1.0" encoding="utf-8"?>
<ds:datastoreItem xmlns:ds="http://schemas.openxmlformats.org/officeDocument/2006/customXml" ds:itemID="{B84B5FAD-9729-4E6F-8547-98564AF52E96}">
  <ds:schemaRefs>
    <ds:schemaRef ds:uri="ESRI.ArcGIS.Mapping.OfficeIntegration.PowerPointInfo"/>
  </ds:schemaRefs>
</ds:datastoreItem>
</file>

<file path=customXml/itemProps45.xml><?xml version="1.0" encoding="utf-8"?>
<ds:datastoreItem xmlns:ds="http://schemas.openxmlformats.org/officeDocument/2006/customXml" ds:itemID="{587B7F3F-11DA-4465-9490-4F782CEB2479}">
  <ds:schemaRefs>
    <ds:schemaRef ds:uri="ESRI.ArcGIS.Mapping.OfficeIntegration.PowerPointInfo"/>
  </ds:schemaRefs>
</ds:datastoreItem>
</file>

<file path=customXml/itemProps46.xml><?xml version="1.0" encoding="utf-8"?>
<ds:datastoreItem xmlns:ds="http://schemas.openxmlformats.org/officeDocument/2006/customXml" ds:itemID="{75BC2B58-98C8-42B7-A63A-64526F29B299}">
  <ds:schemaRefs>
    <ds:schemaRef ds:uri="ESRI.ArcGIS.Mapping.OfficeIntegration.PowerPointInfo"/>
  </ds:schemaRefs>
</ds:datastoreItem>
</file>

<file path=customXml/itemProps47.xml><?xml version="1.0" encoding="utf-8"?>
<ds:datastoreItem xmlns:ds="http://schemas.openxmlformats.org/officeDocument/2006/customXml" ds:itemID="{87572A9C-A77D-4716-AAD1-61C9B1AC0174}">
  <ds:schemaRefs>
    <ds:schemaRef ds:uri="ESRI.ArcGIS.Mapping.OfficeIntegration.PowerPointInfo"/>
  </ds:schemaRefs>
</ds:datastoreItem>
</file>

<file path=customXml/itemProps48.xml><?xml version="1.0" encoding="utf-8"?>
<ds:datastoreItem xmlns:ds="http://schemas.openxmlformats.org/officeDocument/2006/customXml" ds:itemID="{C491A2D3-39CF-4FE8-857E-9173C0DB57C1}">
  <ds:schemaRefs>
    <ds:schemaRef ds:uri="ESRI.ArcGIS.Mapping.OfficeIntegration.PowerPointInfo"/>
  </ds:schemaRefs>
</ds:datastoreItem>
</file>

<file path=customXml/itemProps49.xml><?xml version="1.0" encoding="utf-8"?>
<ds:datastoreItem xmlns:ds="http://schemas.openxmlformats.org/officeDocument/2006/customXml" ds:itemID="{217AAA67-2705-48F9-9B90-6EF7CFA8AE68}">
  <ds:schemaRefs>
    <ds:schemaRef ds:uri="ESRI.ArcGIS.Mapping.OfficeIntegration.PowerPointInfo"/>
  </ds:schemaRefs>
</ds:datastoreItem>
</file>

<file path=customXml/itemProps5.xml><?xml version="1.0" encoding="utf-8"?>
<ds:datastoreItem xmlns:ds="http://schemas.openxmlformats.org/officeDocument/2006/customXml" ds:itemID="{9564B3A9-71D9-42B7-B0F8-CEBD8BCD9BFB}">
  <ds:schemaRefs>
    <ds:schemaRef ds:uri="ESRI.ArcGIS.Mapping.OfficeIntegration.PowerPointInfo"/>
  </ds:schemaRefs>
</ds:datastoreItem>
</file>

<file path=customXml/itemProps50.xml><?xml version="1.0" encoding="utf-8"?>
<ds:datastoreItem xmlns:ds="http://schemas.openxmlformats.org/officeDocument/2006/customXml" ds:itemID="{268ACB31-9545-42D9-B2F6-830379F8BA66}">
  <ds:schemaRefs>
    <ds:schemaRef ds:uri="ESRI.ArcGIS.Mapping.OfficeIntegration.PowerPointInfo"/>
  </ds:schemaRefs>
</ds:datastoreItem>
</file>

<file path=customXml/itemProps51.xml><?xml version="1.0" encoding="utf-8"?>
<ds:datastoreItem xmlns:ds="http://schemas.openxmlformats.org/officeDocument/2006/customXml" ds:itemID="{0B0243F6-9859-410D-8040-12FD5C5D9B7E}">
  <ds:schemaRefs>
    <ds:schemaRef ds:uri="ESRI.ArcGIS.Mapping.OfficeIntegration.PowerPointInfo"/>
  </ds:schemaRefs>
</ds:datastoreItem>
</file>

<file path=customXml/itemProps52.xml><?xml version="1.0" encoding="utf-8"?>
<ds:datastoreItem xmlns:ds="http://schemas.openxmlformats.org/officeDocument/2006/customXml" ds:itemID="{229CBDC2-BADA-4C97-B355-57BFC56391DB}">
  <ds:schemaRefs>
    <ds:schemaRef ds:uri="ESRI.ArcGIS.Mapping.OfficeIntegration.PowerPointInfo"/>
  </ds:schemaRefs>
</ds:datastoreItem>
</file>

<file path=customXml/itemProps53.xml><?xml version="1.0" encoding="utf-8"?>
<ds:datastoreItem xmlns:ds="http://schemas.openxmlformats.org/officeDocument/2006/customXml" ds:itemID="{172A2CCA-299C-438C-8B7F-264C4AAA8445}">
  <ds:schemaRefs>
    <ds:schemaRef ds:uri="ESRI.ArcGIS.Mapping.OfficeIntegration.PowerPointInfo"/>
  </ds:schemaRefs>
</ds:datastoreItem>
</file>

<file path=customXml/itemProps54.xml><?xml version="1.0" encoding="utf-8"?>
<ds:datastoreItem xmlns:ds="http://schemas.openxmlformats.org/officeDocument/2006/customXml" ds:itemID="{6336589A-096A-4AB9-99D8-DE5B48745745}">
  <ds:schemaRefs>
    <ds:schemaRef ds:uri="ESRI.ArcGIS.Mapping.OfficeIntegration.PowerPointInfo"/>
  </ds:schemaRefs>
</ds:datastoreItem>
</file>

<file path=customXml/itemProps55.xml><?xml version="1.0" encoding="utf-8"?>
<ds:datastoreItem xmlns:ds="http://schemas.openxmlformats.org/officeDocument/2006/customXml" ds:itemID="{746BBFC1-5DA3-4BDE-92B1-4CA210F07E33}">
  <ds:schemaRefs>
    <ds:schemaRef ds:uri="ESRI.ArcGIS.Mapping.OfficeIntegration.PowerPointInfo"/>
  </ds:schemaRefs>
</ds:datastoreItem>
</file>

<file path=customXml/itemProps56.xml><?xml version="1.0" encoding="utf-8"?>
<ds:datastoreItem xmlns:ds="http://schemas.openxmlformats.org/officeDocument/2006/customXml" ds:itemID="{A35D1E15-1CAC-4284-97F6-2BE264E1A416}">
  <ds:schemaRefs>
    <ds:schemaRef ds:uri="ESRI.ArcGIS.Mapping.OfficeIntegration.PowerPointInfo"/>
  </ds:schemaRefs>
</ds:datastoreItem>
</file>

<file path=customXml/itemProps57.xml><?xml version="1.0" encoding="utf-8"?>
<ds:datastoreItem xmlns:ds="http://schemas.openxmlformats.org/officeDocument/2006/customXml" ds:itemID="{DD8A1439-294F-4B5E-AA48-8566DB925FD1}">
  <ds:schemaRefs>
    <ds:schemaRef ds:uri="ESRI.ArcGIS.Mapping.OfficeIntegration.PowerPointInfo"/>
  </ds:schemaRefs>
</ds:datastoreItem>
</file>

<file path=customXml/itemProps58.xml><?xml version="1.0" encoding="utf-8"?>
<ds:datastoreItem xmlns:ds="http://schemas.openxmlformats.org/officeDocument/2006/customXml" ds:itemID="{C11752E1-19AA-436D-B168-D315DF9899C7}">
  <ds:schemaRefs>
    <ds:schemaRef ds:uri="ESRI.ArcGIS.Mapping.OfficeIntegration.PowerPointInfo"/>
  </ds:schemaRefs>
</ds:datastoreItem>
</file>

<file path=customXml/itemProps59.xml><?xml version="1.0" encoding="utf-8"?>
<ds:datastoreItem xmlns:ds="http://schemas.openxmlformats.org/officeDocument/2006/customXml" ds:itemID="{16FF8BBA-098C-4BA9-AE8D-8B144B292A5A}">
  <ds:schemaRefs>
    <ds:schemaRef ds:uri="ESRI.ArcGIS.Mapping.OfficeIntegration.PowerPointInfo"/>
  </ds:schemaRefs>
</ds:datastoreItem>
</file>

<file path=customXml/itemProps6.xml><?xml version="1.0" encoding="utf-8"?>
<ds:datastoreItem xmlns:ds="http://schemas.openxmlformats.org/officeDocument/2006/customXml" ds:itemID="{43820C6B-307B-44AD-A712-F05EBB5B71B3}">
  <ds:schemaRefs>
    <ds:schemaRef ds:uri="ESRI.ArcGIS.Mapping.OfficeIntegration.PowerPointInfo"/>
  </ds:schemaRefs>
</ds:datastoreItem>
</file>

<file path=customXml/itemProps60.xml><?xml version="1.0" encoding="utf-8"?>
<ds:datastoreItem xmlns:ds="http://schemas.openxmlformats.org/officeDocument/2006/customXml" ds:itemID="{77AF0089-5BA0-49B7-8F9B-AF90429515FE}">
  <ds:schemaRefs>
    <ds:schemaRef ds:uri="ESRI.ArcGIS.Mapping.OfficeIntegration.PowerPointInfo"/>
  </ds:schemaRefs>
</ds:datastoreItem>
</file>

<file path=customXml/itemProps61.xml><?xml version="1.0" encoding="utf-8"?>
<ds:datastoreItem xmlns:ds="http://schemas.openxmlformats.org/officeDocument/2006/customXml" ds:itemID="{B2B1046F-854C-4688-A8AF-514FB5AE42DC}">
  <ds:schemaRefs>
    <ds:schemaRef ds:uri="ESRI.ArcGIS.Mapping.OfficeIntegration.PowerPointInfo"/>
  </ds:schemaRefs>
</ds:datastoreItem>
</file>

<file path=customXml/itemProps62.xml><?xml version="1.0" encoding="utf-8"?>
<ds:datastoreItem xmlns:ds="http://schemas.openxmlformats.org/officeDocument/2006/customXml" ds:itemID="{CD5B8C94-04EC-4D24-836E-ABD1514A72BE}">
  <ds:schemaRefs>
    <ds:schemaRef ds:uri="ESRI.ArcGIS.Mapping.OfficeIntegration.PowerPointInfo"/>
  </ds:schemaRefs>
</ds:datastoreItem>
</file>

<file path=customXml/itemProps63.xml><?xml version="1.0" encoding="utf-8"?>
<ds:datastoreItem xmlns:ds="http://schemas.openxmlformats.org/officeDocument/2006/customXml" ds:itemID="{1E0DE0E3-1E6B-41C9-9263-392483DE8E4A}">
  <ds:schemaRefs>
    <ds:schemaRef ds:uri="ESRI.ArcGIS.Mapping.OfficeIntegration.PowerPointInfo"/>
  </ds:schemaRefs>
</ds:datastoreItem>
</file>

<file path=customXml/itemProps64.xml><?xml version="1.0" encoding="utf-8"?>
<ds:datastoreItem xmlns:ds="http://schemas.openxmlformats.org/officeDocument/2006/customXml" ds:itemID="{1D4E5515-99BE-4CAB-9CCA-2C04B2EA0171}">
  <ds:schemaRefs>
    <ds:schemaRef ds:uri="ESRI.ArcGIS.Mapping.OfficeIntegration.PowerPointInfo"/>
  </ds:schemaRefs>
</ds:datastoreItem>
</file>

<file path=customXml/itemProps65.xml><?xml version="1.0" encoding="utf-8"?>
<ds:datastoreItem xmlns:ds="http://schemas.openxmlformats.org/officeDocument/2006/customXml" ds:itemID="{B41C7237-0A95-43E0-967C-435D51A5F356}">
  <ds:schemaRefs>
    <ds:schemaRef ds:uri="ESRI.ArcGIS.Mapping.OfficeIntegration.PowerPointInfo"/>
  </ds:schemaRefs>
</ds:datastoreItem>
</file>

<file path=customXml/itemProps66.xml><?xml version="1.0" encoding="utf-8"?>
<ds:datastoreItem xmlns:ds="http://schemas.openxmlformats.org/officeDocument/2006/customXml" ds:itemID="{1F0F56FA-43CA-465E-BF1E-18A9E63EC074}">
  <ds:schemaRefs>
    <ds:schemaRef ds:uri="ESRI.ArcGIS.Mapping.OfficeIntegration.PowerPointInfo"/>
  </ds:schemaRefs>
</ds:datastoreItem>
</file>

<file path=customXml/itemProps67.xml><?xml version="1.0" encoding="utf-8"?>
<ds:datastoreItem xmlns:ds="http://schemas.openxmlformats.org/officeDocument/2006/customXml" ds:itemID="{E8AF582E-A6A7-4F3D-BC2D-EDF7D35D2A00}">
  <ds:schemaRefs>
    <ds:schemaRef ds:uri="ESRI.ArcGIS.Mapping.OfficeIntegration.PowerPointInfo"/>
  </ds:schemaRefs>
</ds:datastoreItem>
</file>

<file path=customXml/itemProps68.xml><?xml version="1.0" encoding="utf-8"?>
<ds:datastoreItem xmlns:ds="http://schemas.openxmlformats.org/officeDocument/2006/customXml" ds:itemID="{6BCE6214-B882-4549-8747-642F6C34E0F6}">
  <ds:schemaRefs>
    <ds:schemaRef ds:uri="ESRI.ArcGIS.Mapping.OfficeIntegration.PowerPointInfo"/>
  </ds:schemaRefs>
</ds:datastoreItem>
</file>

<file path=customXml/itemProps69.xml><?xml version="1.0" encoding="utf-8"?>
<ds:datastoreItem xmlns:ds="http://schemas.openxmlformats.org/officeDocument/2006/customXml" ds:itemID="{51409C8D-DB4B-41EE-86C9-6D708DDC1084}">
  <ds:schemaRefs>
    <ds:schemaRef ds:uri="ESRI.ArcGIS.Mapping.OfficeIntegration.PowerPointInfo"/>
  </ds:schemaRefs>
</ds:datastoreItem>
</file>

<file path=customXml/itemProps7.xml><?xml version="1.0" encoding="utf-8"?>
<ds:datastoreItem xmlns:ds="http://schemas.openxmlformats.org/officeDocument/2006/customXml" ds:itemID="{CFFF2B52-7784-4DD4-B4C5-6701334A8DC5}">
  <ds:schemaRefs>
    <ds:schemaRef ds:uri="ESRI.ArcGIS.Mapping.OfficeIntegration.PowerPointInfo"/>
  </ds:schemaRefs>
</ds:datastoreItem>
</file>

<file path=customXml/itemProps70.xml><?xml version="1.0" encoding="utf-8"?>
<ds:datastoreItem xmlns:ds="http://schemas.openxmlformats.org/officeDocument/2006/customXml" ds:itemID="{1E163C9B-0709-4FA4-B46B-FD50D0A17C5A}">
  <ds:schemaRefs>
    <ds:schemaRef ds:uri="ESRI.ArcGIS.Mapping.OfficeIntegration.PowerPointInfo"/>
  </ds:schemaRefs>
</ds:datastoreItem>
</file>

<file path=customXml/itemProps71.xml><?xml version="1.0" encoding="utf-8"?>
<ds:datastoreItem xmlns:ds="http://schemas.openxmlformats.org/officeDocument/2006/customXml" ds:itemID="{004B4974-5187-4B03-B493-0303F330F8C5}">
  <ds:schemaRefs>
    <ds:schemaRef ds:uri="ESRI.ArcGIS.Mapping.OfficeIntegration.PowerPointInfo"/>
  </ds:schemaRefs>
</ds:datastoreItem>
</file>

<file path=customXml/itemProps72.xml><?xml version="1.0" encoding="utf-8"?>
<ds:datastoreItem xmlns:ds="http://schemas.openxmlformats.org/officeDocument/2006/customXml" ds:itemID="{AEF78DD4-B9AA-4815-A10E-C9D70F26322B}">
  <ds:schemaRefs>
    <ds:schemaRef ds:uri="ESRI.ArcGIS.Mapping.OfficeIntegration.PowerPointInfo"/>
  </ds:schemaRefs>
</ds:datastoreItem>
</file>

<file path=customXml/itemProps73.xml><?xml version="1.0" encoding="utf-8"?>
<ds:datastoreItem xmlns:ds="http://schemas.openxmlformats.org/officeDocument/2006/customXml" ds:itemID="{203D85B8-0400-4F78-9B48-46788B1B9A2F}">
  <ds:schemaRefs>
    <ds:schemaRef ds:uri="ESRI.ArcGIS.Mapping.OfficeIntegration.PowerPointInfo"/>
  </ds:schemaRefs>
</ds:datastoreItem>
</file>

<file path=customXml/itemProps74.xml><?xml version="1.0" encoding="utf-8"?>
<ds:datastoreItem xmlns:ds="http://schemas.openxmlformats.org/officeDocument/2006/customXml" ds:itemID="{FB3B3775-AA8E-4068-B818-DB6DAE12DDD2}">
  <ds:schemaRefs>
    <ds:schemaRef ds:uri="ESRI.ArcGIS.Mapping.OfficeIntegration.PowerPointInfo"/>
  </ds:schemaRefs>
</ds:datastoreItem>
</file>

<file path=customXml/itemProps75.xml><?xml version="1.0" encoding="utf-8"?>
<ds:datastoreItem xmlns:ds="http://schemas.openxmlformats.org/officeDocument/2006/customXml" ds:itemID="{DD2DDCA4-E525-4B88-9CE5-521379EA9D25}">
  <ds:schemaRefs>
    <ds:schemaRef ds:uri="ESRI.ArcGIS.Mapping.OfficeIntegration.PowerPointInfo"/>
  </ds:schemaRefs>
</ds:datastoreItem>
</file>

<file path=customXml/itemProps76.xml><?xml version="1.0" encoding="utf-8"?>
<ds:datastoreItem xmlns:ds="http://schemas.openxmlformats.org/officeDocument/2006/customXml" ds:itemID="{2817A4C0-F748-4641-A9AF-A5FE42B21373}">
  <ds:schemaRefs>
    <ds:schemaRef ds:uri="ESRI.ArcGIS.Mapping.OfficeIntegration.PowerPointInfo"/>
  </ds:schemaRefs>
</ds:datastoreItem>
</file>

<file path=customXml/itemProps77.xml><?xml version="1.0" encoding="utf-8"?>
<ds:datastoreItem xmlns:ds="http://schemas.openxmlformats.org/officeDocument/2006/customXml" ds:itemID="{718FD8B6-E72C-44FA-B1A4-BEBE23D96C49}">
  <ds:schemaRefs>
    <ds:schemaRef ds:uri="ESRI.ArcGIS.Mapping.OfficeIntegration.PowerPointInfo"/>
  </ds:schemaRefs>
</ds:datastoreItem>
</file>

<file path=customXml/itemProps78.xml><?xml version="1.0" encoding="utf-8"?>
<ds:datastoreItem xmlns:ds="http://schemas.openxmlformats.org/officeDocument/2006/customXml" ds:itemID="{3D990284-F0F2-4D58-A042-8DFCC510F787}">
  <ds:schemaRefs>
    <ds:schemaRef ds:uri="ESRI.ArcGIS.Mapping.OfficeIntegration.PowerPointInfo"/>
  </ds:schemaRefs>
</ds:datastoreItem>
</file>

<file path=customXml/itemProps79.xml><?xml version="1.0" encoding="utf-8"?>
<ds:datastoreItem xmlns:ds="http://schemas.openxmlformats.org/officeDocument/2006/customXml" ds:itemID="{F5D8F0CE-2CAA-470B-B061-A2C3EAB53AE7}">
  <ds:schemaRefs>
    <ds:schemaRef ds:uri="ESRI.ArcGIS.Mapping.OfficeIntegration.PowerPointInfo"/>
  </ds:schemaRefs>
</ds:datastoreItem>
</file>

<file path=customXml/itemProps8.xml><?xml version="1.0" encoding="utf-8"?>
<ds:datastoreItem xmlns:ds="http://schemas.openxmlformats.org/officeDocument/2006/customXml" ds:itemID="{3C5742D9-86B8-441F-891D-0B48E6FE6797}">
  <ds:schemaRefs>
    <ds:schemaRef ds:uri="ESRI.ArcGIS.Mapping.OfficeIntegration.PowerPointInfo"/>
  </ds:schemaRefs>
</ds:datastoreItem>
</file>

<file path=customXml/itemProps80.xml><?xml version="1.0" encoding="utf-8"?>
<ds:datastoreItem xmlns:ds="http://schemas.openxmlformats.org/officeDocument/2006/customXml" ds:itemID="{C5CDAE3E-8D5A-4209-B8A7-A7321D4AFB56}">
  <ds:schemaRefs>
    <ds:schemaRef ds:uri="ESRI.ArcGIS.Mapping.OfficeIntegration.PowerPointInfo"/>
  </ds:schemaRefs>
</ds:datastoreItem>
</file>

<file path=customXml/itemProps81.xml><?xml version="1.0" encoding="utf-8"?>
<ds:datastoreItem xmlns:ds="http://schemas.openxmlformats.org/officeDocument/2006/customXml" ds:itemID="{21CBC1FA-3329-4F78-BA5C-551410F1D6B4}">
  <ds:schemaRefs>
    <ds:schemaRef ds:uri="ESRI.ArcGIS.Mapping.OfficeIntegration.PowerPointInfo"/>
  </ds:schemaRefs>
</ds:datastoreItem>
</file>

<file path=customXml/itemProps82.xml><?xml version="1.0" encoding="utf-8"?>
<ds:datastoreItem xmlns:ds="http://schemas.openxmlformats.org/officeDocument/2006/customXml" ds:itemID="{80D33BF4-6DCE-45E9-8C5C-E93638F1F13C}">
  <ds:schemaRefs>
    <ds:schemaRef ds:uri="ESRI.ArcGIS.Mapping.OfficeIntegration.PowerPointInfo"/>
  </ds:schemaRefs>
</ds:datastoreItem>
</file>

<file path=customXml/itemProps83.xml><?xml version="1.0" encoding="utf-8"?>
<ds:datastoreItem xmlns:ds="http://schemas.openxmlformats.org/officeDocument/2006/customXml" ds:itemID="{4668CBDC-6D80-44EF-8AD8-4D4778BCA74D}">
  <ds:schemaRefs>
    <ds:schemaRef ds:uri="ESRI.ArcGIS.Mapping.OfficeIntegration.PowerPointInfo"/>
  </ds:schemaRefs>
</ds:datastoreItem>
</file>

<file path=customXml/itemProps84.xml><?xml version="1.0" encoding="utf-8"?>
<ds:datastoreItem xmlns:ds="http://schemas.openxmlformats.org/officeDocument/2006/customXml" ds:itemID="{FF6E9AEF-606D-4C8D-B14B-DF97F4CDDFF4}">
  <ds:schemaRefs>
    <ds:schemaRef ds:uri="ESRI.ArcGIS.Mapping.OfficeIntegration.PowerPointInfo"/>
  </ds:schemaRefs>
</ds:datastoreItem>
</file>

<file path=customXml/itemProps85.xml><?xml version="1.0" encoding="utf-8"?>
<ds:datastoreItem xmlns:ds="http://schemas.openxmlformats.org/officeDocument/2006/customXml" ds:itemID="{60E4D54E-833F-40D5-B176-AF1A9A5B4C5F}">
  <ds:schemaRefs>
    <ds:schemaRef ds:uri="ESRI.ArcGIS.Mapping.OfficeIntegration.PowerPointInfo"/>
  </ds:schemaRefs>
</ds:datastoreItem>
</file>

<file path=customXml/itemProps86.xml><?xml version="1.0" encoding="utf-8"?>
<ds:datastoreItem xmlns:ds="http://schemas.openxmlformats.org/officeDocument/2006/customXml" ds:itemID="{DC8F0631-A96F-4F05-8B7B-9A635E282338}">
  <ds:schemaRefs>
    <ds:schemaRef ds:uri="ESRI.ArcGIS.Mapping.OfficeIntegration.PowerPointInfo"/>
  </ds:schemaRefs>
</ds:datastoreItem>
</file>

<file path=customXml/itemProps87.xml><?xml version="1.0" encoding="utf-8"?>
<ds:datastoreItem xmlns:ds="http://schemas.openxmlformats.org/officeDocument/2006/customXml" ds:itemID="{66D486A0-A4EC-44A5-84CA-933E2E442FDE}">
  <ds:schemaRefs>
    <ds:schemaRef ds:uri="ESRI.ArcGIS.Mapping.OfficeIntegration.PowerPointInfo"/>
  </ds:schemaRefs>
</ds:datastoreItem>
</file>

<file path=customXml/itemProps88.xml><?xml version="1.0" encoding="utf-8"?>
<ds:datastoreItem xmlns:ds="http://schemas.openxmlformats.org/officeDocument/2006/customXml" ds:itemID="{65FF8807-827C-4A0B-B7C4-26803E14186A}">
  <ds:schemaRefs>
    <ds:schemaRef ds:uri="ESRI.ArcGIS.Mapping.OfficeIntegration.PowerPointInfo"/>
  </ds:schemaRefs>
</ds:datastoreItem>
</file>

<file path=customXml/itemProps89.xml><?xml version="1.0" encoding="utf-8"?>
<ds:datastoreItem xmlns:ds="http://schemas.openxmlformats.org/officeDocument/2006/customXml" ds:itemID="{0A418459-FCE2-450B-BC0C-37A1D526EE68}">
  <ds:schemaRefs>
    <ds:schemaRef ds:uri="ESRI.ArcGIS.Mapping.OfficeIntegration.PowerPointInfo"/>
  </ds:schemaRefs>
</ds:datastoreItem>
</file>

<file path=customXml/itemProps9.xml><?xml version="1.0" encoding="utf-8"?>
<ds:datastoreItem xmlns:ds="http://schemas.openxmlformats.org/officeDocument/2006/customXml" ds:itemID="{7F0380CC-5C2E-4509-BA0C-0DAE6D8FB071}">
  <ds:schemaRefs>
    <ds:schemaRef ds:uri="ESRI.ArcGIS.Mapping.OfficeIntegration.PowerPointInfo"/>
  </ds:schemaRefs>
</ds:datastoreItem>
</file>

<file path=customXml/itemProps90.xml><?xml version="1.0" encoding="utf-8"?>
<ds:datastoreItem xmlns:ds="http://schemas.openxmlformats.org/officeDocument/2006/customXml" ds:itemID="{05887237-2B63-4F4B-8987-1A01436A1AB0}">
  <ds:schemaRefs>
    <ds:schemaRef ds:uri="ESRI.ArcGIS.Mapping.OfficeIntegration.PowerPointInfo"/>
  </ds:schemaRefs>
</ds:datastoreItem>
</file>

<file path=customXml/itemProps91.xml><?xml version="1.0" encoding="utf-8"?>
<ds:datastoreItem xmlns:ds="http://schemas.openxmlformats.org/officeDocument/2006/customXml" ds:itemID="{3AB14F4C-F3D4-482B-B1A7-C951F43F659F}">
  <ds:schemaRefs>
    <ds:schemaRef ds:uri="ESRI.ArcGIS.Mapping.OfficeIntegration.PowerPointInfo"/>
  </ds:schemaRefs>
</ds:datastoreItem>
</file>

<file path=customXml/itemProps92.xml><?xml version="1.0" encoding="utf-8"?>
<ds:datastoreItem xmlns:ds="http://schemas.openxmlformats.org/officeDocument/2006/customXml" ds:itemID="{302D3730-86EA-4655-98D9-8DB19E5F3506}">
  <ds:schemaRefs>
    <ds:schemaRef ds:uri="ESRI.ArcGIS.Mapping.OfficeIntegration.PowerPointInfo"/>
  </ds:schemaRefs>
</ds:datastoreItem>
</file>

<file path=customXml/itemProps93.xml><?xml version="1.0" encoding="utf-8"?>
<ds:datastoreItem xmlns:ds="http://schemas.openxmlformats.org/officeDocument/2006/customXml" ds:itemID="{ACBFC748-C7EA-4B69-99BF-DB6442AE7243}">
  <ds:schemaRefs>
    <ds:schemaRef ds:uri="ESRI.ArcGIS.Mapping.OfficeIntegration.PowerPointInfo"/>
  </ds:schemaRefs>
</ds:datastoreItem>
</file>

<file path=customXml/itemProps94.xml><?xml version="1.0" encoding="utf-8"?>
<ds:datastoreItem xmlns:ds="http://schemas.openxmlformats.org/officeDocument/2006/customXml" ds:itemID="{29D477F6-F34C-49BE-BEBB-1EEF3F82E391}">
  <ds:schemaRefs>
    <ds:schemaRef ds:uri="ESRI.ArcGIS.Mapping.OfficeIntegration.PowerPointInfo"/>
  </ds:schemaRefs>
</ds:datastoreItem>
</file>

<file path=customXml/itemProps95.xml><?xml version="1.0" encoding="utf-8"?>
<ds:datastoreItem xmlns:ds="http://schemas.openxmlformats.org/officeDocument/2006/customXml" ds:itemID="{DD4CD0A4-1F91-42AE-8053-E57D22C9CC77}">
  <ds:schemaRefs>
    <ds:schemaRef ds:uri="ESRI.ArcGIS.Mapping.OfficeIntegration.PowerPointInfo"/>
  </ds:schemaRefs>
</ds:datastoreItem>
</file>

<file path=customXml/itemProps96.xml><?xml version="1.0" encoding="utf-8"?>
<ds:datastoreItem xmlns:ds="http://schemas.openxmlformats.org/officeDocument/2006/customXml" ds:itemID="{9FA6B4AA-DB48-454B-AE27-4241C80F3689}">
  <ds:schemaRefs>
    <ds:schemaRef ds:uri="ESRI.ArcGIS.Mapping.OfficeIntegration.PowerPointInfo"/>
  </ds:schemaRefs>
</ds:datastoreItem>
</file>

<file path=customXml/itemProps97.xml><?xml version="1.0" encoding="utf-8"?>
<ds:datastoreItem xmlns:ds="http://schemas.openxmlformats.org/officeDocument/2006/customXml" ds:itemID="{1EC337FB-879D-42F5-AACD-1A81F2E03D7A}">
  <ds:schemaRefs>
    <ds:schemaRef ds:uri="ESRI.ArcGIS.Mapping.OfficeIntegration.PowerPointInfo"/>
  </ds:schemaRefs>
</ds:datastoreItem>
</file>

<file path=customXml/itemProps98.xml><?xml version="1.0" encoding="utf-8"?>
<ds:datastoreItem xmlns:ds="http://schemas.openxmlformats.org/officeDocument/2006/customXml" ds:itemID="{B0701C2D-0AD7-472A-8053-B39C48349396}">
  <ds:schemaRefs>
    <ds:schemaRef ds:uri="ESRI.ArcGIS.Mapping.OfficeIntegration.PowerPointInfo"/>
  </ds:schemaRefs>
</ds:datastoreItem>
</file>

<file path=customXml/itemProps99.xml><?xml version="1.0" encoding="utf-8"?>
<ds:datastoreItem xmlns:ds="http://schemas.openxmlformats.org/officeDocument/2006/customXml" ds:itemID="{D3B36459-3FC1-4286-9C73-374D8971190E}">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
  <TotalTime>8836</TotalTime>
  <Words>2847</Words>
  <Application>Microsoft Office PowerPoint</Application>
  <PresentationFormat>On-screen Show (4:3)</PresentationFormat>
  <Paragraphs>496</Paragraphs>
  <Slides>96</Slides>
  <Notes>59</Notes>
  <HiddenSlides>0</HiddenSlides>
  <MMClips>0</MMClips>
  <ScaleCrop>false</ScaleCrop>
  <HeadingPairs>
    <vt:vector size="8" baseType="variant">
      <vt:variant>
        <vt:lpstr>Fonts Used</vt:lpstr>
      </vt:variant>
      <vt:variant>
        <vt:i4>18</vt:i4>
      </vt:variant>
      <vt:variant>
        <vt:lpstr>Theme</vt:lpstr>
      </vt:variant>
      <vt:variant>
        <vt:i4>10</vt:i4>
      </vt:variant>
      <vt:variant>
        <vt:lpstr>Embedded OLE Servers</vt:lpstr>
      </vt:variant>
      <vt:variant>
        <vt:i4>1</vt:i4>
      </vt:variant>
      <vt:variant>
        <vt:lpstr>Slide Titles</vt:lpstr>
      </vt:variant>
      <vt:variant>
        <vt:i4>96</vt:i4>
      </vt:variant>
    </vt:vector>
  </HeadingPairs>
  <TitlesOfParts>
    <vt:vector size="125" baseType="lpstr">
      <vt:lpstr>ＭＳ Ｐゴシック</vt:lpstr>
      <vt:lpstr>Arial</vt:lpstr>
      <vt:lpstr>Arial (Headings)</vt:lpstr>
      <vt:lpstr>Arial Narrow</vt:lpstr>
      <vt:lpstr>Calibri</vt:lpstr>
      <vt:lpstr>Gill Sans</vt:lpstr>
      <vt:lpstr>Gill Sans MT</vt:lpstr>
      <vt:lpstr>Microsoft Sans Serif</vt:lpstr>
      <vt:lpstr>Newslab</vt:lpstr>
      <vt:lpstr>Rockwell</vt:lpstr>
      <vt:lpstr>Rockwell Condensed</vt:lpstr>
      <vt:lpstr>Rubik</vt:lpstr>
      <vt:lpstr>Times New Roman</vt:lpstr>
      <vt:lpstr>Trebuchet MS Bold</vt:lpstr>
      <vt:lpstr>Trebuchet MS Bold Italic</vt:lpstr>
      <vt:lpstr>Wingdings</vt:lpstr>
      <vt:lpstr>ヒラギノ角ゴ ProN W3</vt:lpstr>
      <vt:lpstr>ヒラギノ角ゴ ProN W6</vt:lpstr>
      <vt:lpstr>Office Theme</vt:lpstr>
      <vt:lpstr>powerpoint-template</vt:lpstr>
      <vt:lpstr>1_Office Theme</vt:lpstr>
      <vt:lpstr>Default Design</vt:lpstr>
      <vt:lpstr>2_Office Theme</vt:lpstr>
      <vt:lpstr>3_Office Theme</vt:lpstr>
      <vt:lpstr>Wood Type</vt:lpstr>
      <vt:lpstr>Default - Title and Content copy 2</vt:lpstr>
      <vt:lpstr>5_Office Theme</vt:lpstr>
      <vt:lpstr>4_Office Theme</vt:lpstr>
      <vt:lpstr>Worksheet</vt:lpstr>
      <vt:lpstr>PowerPoint Presentation</vt:lpstr>
      <vt:lpstr>Today’s agenda</vt:lpstr>
      <vt:lpstr>PowerPoint Presentation</vt:lpstr>
      <vt:lpstr>Best practices </vt:lpstr>
      <vt:lpstr>You’ve been busy</vt:lpstr>
      <vt:lpstr>Very busy! </vt:lpstr>
      <vt:lpstr>ENERGY STAR partnership</vt:lpstr>
      <vt:lpstr>Our accomplishments</vt:lpstr>
      <vt:lpstr>PowerPoint Presentation</vt:lpstr>
      <vt:lpstr>Our accomplishments</vt:lpstr>
      <vt:lpstr>THANK YOU</vt:lpstr>
      <vt:lpstr>ENERGY STAR Commercial &amp; Industrial Plans for 2017</vt:lpstr>
      <vt:lpstr>Partner Meetings</vt:lpstr>
      <vt:lpstr>Tenant Recognition</vt:lpstr>
      <vt:lpstr>BOOTCAMP winners</vt:lpstr>
      <vt:lpstr>New phase for National Building Competition</vt:lpstr>
      <vt:lpstr>General updates/progress</vt:lpstr>
      <vt:lpstr>Today’s objectives</vt:lpstr>
      <vt:lpstr>PowerPoint Presentation</vt:lpstr>
      <vt:lpstr>PowerPoint Presentation</vt:lpstr>
      <vt:lpstr>Staples is a Global Company</vt:lpstr>
      <vt:lpstr>What is a Staples Treasure Hunt?</vt:lpstr>
      <vt:lpstr>Treasure Hunt Teams</vt:lpstr>
      <vt:lpstr>What is the Process?</vt:lpstr>
      <vt:lpstr>Each Facility is Different</vt:lpstr>
      <vt:lpstr>What are the Results?</vt:lpstr>
      <vt:lpstr>Staples Treasure Hunts Projects</vt:lpstr>
      <vt:lpstr>Report Out Summaries</vt:lpstr>
      <vt:lpstr>Employee Engagement</vt:lpstr>
      <vt:lpstr>Things You Can Implement Today</vt:lpstr>
      <vt:lpstr>PowerPoint Presentation</vt:lpstr>
      <vt:lpstr>2016 GOAL </vt:lpstr>
      <vt:lpstr>MESSAGE TESTING</vt:lpstr>
      <vt:lpstr>PowerPoint Presentation</vt:lpstr>
      <vt:lpstr>PowerPoint Presentation</vt:lpstr>
      <vt:lpstr>PowerPoint Presentation</vt:lpstr>
      <vt:lpstr>PowerPoint Presentation</vt:lpstr>
      <vt:lpstr>PowerPoint Presentation</vt:lpstr>
      <vt:lpstr>PowerPoint Presentation</vt:lpstr>
      <vt:lpstr>CalPortland Rillito Industrial Showcase</vt:lpstr>
      <vt:lpstr>CalPortland Rillito Cement Plant</vt:lpstr>
      <vt:lpstr>Taking on the Challenge!</vt:lpstr>
      <vt:lpstr>First Steps</vt:lpstr>
      <vt:lpstr>PowerPoint Presentation</vt:lpstr>
      <vt:lpstr>PowerPoint Presentation</vt:lpstr>
      <vt:lpstr>PowerPoint Presentation</vt:lpstr>
      <vt:lpstr>PowerPoint Presentation</vt:lpstr>
      <vt:lpstr>PowerPoint Presentation</vt:lpstr>
      <vt:lpstr>Showcase Expo Booths</vt:lpstr>
      <vt:lpstr>Showcase Expo Booths</vt:lpstr>
      <vt:lpstr>Plant Tour</vt:lpstr>
      <vt:lpstr>Energy Efficiency project signs</vt:lpstr>
      <vt:lpstr>PowerPoint Presentation</vt:lpstr>
      <vt:lpstr>PowerPoint Presentation</vt:lpstr>
      <vt:lpstr>Industrial Showcase celebration with ENERGY STAR representative Karen Butler</vt:lpstr>
      <vt:lpstr>Showcase guests were given ENERGY STAR information brochures and CalPortland gift items</vt:lpstr>
      <vt:lpstr>Summary</vt:lpstr>
      <vt:lpstr>Polling &amp; Discussion The Future of Energy Management for High-Performing Organizations </vt:lpstr>
      <vt:lpstr>2017 C &amp; I Partner Meeting</vt:lpstr>
      <vt:lpstr>PowerPoint Presentation</vt:lpstr>
      <vt:lpstr>PowerPoint Presentation</vt:lpstr>
      <vt:lpstr>PowerPoint Presentation</vt:lpstr>
      <vt:lpstr>PowerPoint Presentation</vt:lpstr>
      <vt:lpstr>PowerPoint Presentation</vt:lpstr>
      <vt:lpstr>Bentall Kennedy  ForeverGreen Tenant Program</vt:lpstr>
      <vt:lpstr>Goals</vt:lpstr>
      <vt:lpstr>Core Components</vt:lpstr>
      <vt:lpstr>Property Management Team Resources</vt:lpstr>
      <vt:lpstr>Property Management Team Resources</vt:lpstr>
      <vt:lpstr>Property Management Team Resources</vt:lpstr>
      <vt:lpstr>3 ideas you can implement tomorrow</vt:lpstr>
      <vt:lpstr>PowerPoint Presentation</vt:lpstr>
      <vt:lpstr>VBCPS  “Chasing the Custodians”</vt:lpstr>
      <vt:lpstr>Some Background</vt:lpstr>
      <vt:lpstr>“Chasing the Custodians”</vt:lpstr>
      <vt:lpstr>How’d it work?</vt:lpstr>
      <vt:lpstr>What’s Next?</vt:lpstr>
      <vt:lpstr>PowerPoint Presentation</vt:lpstr>
      <vt:lpstr>PowerPoint Presentation</vt:lpstr>
      <vt:lpstr>What is 1+</vt:lpstr>
      <vt:lpstr>Hope Christian Reformation Church </vt:lpstr>
      <vt:lpstr>Connecting with Goby on 1+</vt:lpstr>
      <vt:lpstr>Strategies</vt:lpstr>
      <vt:lpstr>The results</vt:lpstr>
      <vt:lpstr>Tips for a streamlined process </vt:lpstr>
      <vt:lpstr>Sign up today!</vt:lpstr>
      <vt:lpstr>PowerPoint Presentation</vt:lpstr>
      <vt:lpstr>PowerPoint Presentation</vt:lpstr>
      <vt:lpstr>PowerPoint Presentation</vt:lpstr>
      <vt:lpstr>Seattle Dashboard</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Hodges, Lauren</dc:creator>
  <cp:lastModifiedBy>Hutchison, Alena</cp:lastModifiedBy>
  <cp:revision>194</cp:revision>
  <cp:lastPrinted>2017-04-21T15:06:44Z</cp:lastPrinted>
  <dcterms:created xsi:type="dcterms:W3CDTF">2016-09-07T19:30:15Z</dcterms:created>
  <dcterms:modified xsi:type="dcterms:W3CDTF">2017-05-03T16:43:55Z</dcterms:modified>
</cp:coreProperties>
</file>