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34"/>
  </p:sldMasterIdLst>
  <p:notesMasterIdLst>
    <p:notesMasterId r:id="rId148"/>
  </p:notesMasterIdLst>
  <p:sldIdLst>
    <p:sldId id="385" r:id="rId135"/>
    <p:sldId id="368" r:id="rId136"/>
    <p:sldId id="386" r:id="rId137"/>
    <p:sldId id="369" r:id="rId138"/>
    <p:sldId id="367" r:id="rId139"/>
    <p:sldId id="371" r:id="rId140"/>
    <p:sldId id="409" r:id="rId141"/>
    <p:sldId id="407" r:id="rId142"/>
    <p:sldId id="403" r:id="rId143"/>
    <p:sldId id="380" r:id="rId144"/>
    <p:sldId id="336" r:id="rId145"/>
    <p:sldId id="408" r:id="rId146"/>
    <p:sldId id="406" r:id="rId1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Stinson" initials="MS" lastIdx="1" clrIdx="0">
    <p:extLst>
      <p:ext uri="{19B8F6BF-5375-455C-9EA6-DF929625EA0E}">
        <p15:presenceInfo xmlns:p15="http://schemas.microsoft.com/office/powerpoint/2012/main" userId="S-1-5-21-1244020187-519449412-911163043-12711" providerId="AD"/>
      </p:ext>
    </p:extLst>
  </p:cmAuthor>
  <p:cmAuthor id="2" name="Ashley Chymiy" initials="AC" lastIdx="1" clrIdx="1">
    <p:extLst>
      <p:ext uri="{19B8F6BF-5375-455C-9EA6-DF929625EA0E}">
        <p15:presenceInfo xmlns:p15="http://schemas.microsoft.com/office/powerpoint/2012/main" userId="S-1-12-1-836416849-1239947412-1773908381-22506135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16" autoAdjust="0"/>
    <p:restoredTop sz="77306" autoAdjust="0"/>
  </p:normalViewPr>
  <p:slideViewPr>
    <p:cSldViewPr snapToGrid="0">
      <p:cViewPr varScale="1">
        <p:scale>
          <a:sx n="82" d="100"/>
          <a:sy n="82" d="100"/>
        </p:scale>
        <p:origin x="684"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customXml" Target="../customXml/item117.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customXml" Target="../customXml/item84.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38" Type="http://schemas.openxmlformats.org/officeDocument/2006/relationships/slide" Target="slides/slide4.xml"/><Relationship Id="rId154" Type="http://schemas.microsoft.com/office/2015/10/relationships/revisionInfo" Target="revisionInfo.xml"/><Relationship Id="rId16" Type="http://schemas.openxmlformats.org/officeDocument/2006/relationships/customXml" Target="../customXml/item16.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customXml" Target="../customXml/item74.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28" Type="http://schemas.openxmlformats.org/officeDocument/2006/relationships/customXml" Target="../customXml/item128.xml"/><Relationship Id="rId144" Type="http://schemas.openxmlformats.org/officeDocument/2006/relationships/slide" Target="slides/slide10.xml"/><Relationship Id="rId149" Type="http://schemas.openxmlformats.org/officeDocument/2006/relationships/commentAuthors" Target="commentAuthors.xml"/><Relationship Id="rId5" Type="http://schemas.openxmlformats.org/officeDocument/2006/relationships/customXml" Target="../customXml/item5.xml"/><Relationship Id="rId90" Type="http://schemas.openxmlformats.org/officeDocument/2006/relationships/customXml" Target="../customXml/item90.xml"/><Relationship Id="rId95" Type="http://schemas.openxmlformats.org/officeDocument/2006/relationships/customXml" Target="../customXml/item95.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customXml" Target="../customXml/item69.xml"/><Relationship Id="rId113" Type="http://schemas.openxmlformats.org/officeDocument/2006/relationships/customXml" Target="../customXml/item113.xml"/><Relationship Id="rId118" Type="http://schemas.openxmlformats.org/officeDocument/2006/relationships/customXml" Target="../customXml/item118.xml"/><Relationship Id="rId134" Type="http://schemas.openxmlformats.org/officeDocument/2006/relationships/slideMaster" Target="slideMasters/slideMaster1.xml"/><Relationship Id="rId139" Type="http://schemas.openxmlformats.org/officeDocument/2006/relationships/slide" Target="slides/slide5.xml"/><Relationship Id="rId80" Type="http://schemas.openxmlformats.org/officeDocument/2006/relationships/customXml" Target="../customXml/item80.xml"/><Relationship Id="rId85" Type="http://schemas.openxmlformats.org/officeDocument/2006/relationships/customXml" Target="../customXml/item85.xml"/><Relationship Id="rId150" Type="http://schemas.openxmlformats.org/officeDocument/2006/relationships/presProps" Target="presProps.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103" Type="http://schemas.openxmlformats.org/officeDocument/2006/relationships/customXml" Target="../customXml/item103.xml"/><Relationship Id="rId108" Type="http://schemas.openxmlformats.org/officeDocument/2006/relationships/customXml" Target="../customXml/item108.xml"/><Relationship Id="rId116" Type="http://schemas.openxmlformats.org/officeDocument/2006/relationships/customXml" Target="../customXml/item116.xml"/><Relationship Id="rId124" Type="http://schemas.openxmlformats.org/officeDocument/2006/relationships/customXml" Target="../customXml/item124.xml"/><Relationship Id="rId129" Type="http://schemas.openxmlformats.org/officeDocument/2006/relationships/customXml" Target="../customXml/item129.xml"/><Relationship Id="rId137" Type="http://schemas.openxmlformats.org/officeDocument/2006/relationships/slide" Target="slides/slide3.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customXml" Target="../customXml/item75.xml"/><Relationship Id="rId83" Type="http://schemas.openxmlformats.org/officeDocument/2006/relationships/customXml" Target="../customXml/item83.xml"/><Relationship Id="rId88" Type="http://schemas.openxmlformats.org/officeDocument/2006/relationships/customXml" Target="../customXml/item88.xml"/><Relationship Id="rId91" Type="http://schemas.openxmlformats.org/officeDocument/2006/relationships/customXml" Target="../customXml/item91.xml"/><Relationship Id="rId96" Type="http://schemas.openxmlformats.org/officeDocument/2006/relationships/customXml" Target="../customXml/item96.xml"/><Relationship Id="rId111" Type="http://schemas.openxmlformats.org/officeDocument/2006/relationships/customXml" Target="../customXml/item111.xml"/><Relationship Id="rId132" Type="http://schemas.openxmlformats.org/officeDocument/2006/relationships/customXml" Target="../customXml/item132.xml"/><Relationship Id="rId140" Type="http://schemas.openxmlformats.org/officeDocument/2006/relationships/slide" Target="slides/slide6.xml"/><Relationship Id="rId145" Type="http://schemas.openxmlformats.org/officeDocument/2006/relationships/slide" Target="slides/slide11.xml"/><Relationship Id="rId15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customXml" Target="../customXml/item106.xml"/><Relationship Id="rId114" Type="http://schemas.openxmlformats.org/officeDocument/2006/relationships/customXml" Target="../customXml/item114.xml"/><Relationship Id="rId119" Type="http://schemas.openxmlformats.org/officeDocument/2006/relationships/customXml" Target="../customXml/item119.xml"/><Relationship Id="rId127" Type="http://schemas.openxmlformats.org/officeDocument/2006/relationships/customXml" Target="../customXml/item12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customXml" Target="../customXml/item78.xml"/><Relationship Id="rId81" Type="http://schemas.openxmlformats.org/officeDocument/2006/relationships/customXml" Target="../customXml/item81.xml"/><Relationship Id="rId86" Type="http://schemas.openxmlformats.org/officeDocument/2006/relationships/customXml" Target="../customXml/item86.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30" Type="http://schemas.openxmlformats.org/officeDocument/2006/relationships/customXml" Target="../customXml/item130.xml"/><Relationship Id="rId135" Type="http://schemas.openxmlformats.org/officeDocument/2006/relationships/slide" Target="slides/slide1.xml"/><Relationship Id="rId143" Type="http://schemas.openxmlformats.org/officeDocument/2006/relationships/slide" Target="slides/slide9.xml"/><Relationship Id="rId148" Type="http://schemas.openxmlformats.org/officeDocument/2006/relationships/notesMaster" Target="notesMasters/notesMaster1.xml"/><Relationship Id="rId15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customXml" Target="../customXml/item10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customXml" Target="../customXml/item104.xml"/><Relationship Id="rId120" Type="http://schemas.openxmlformats.org/officeDocument/2006/relationships/customXml" Target="../customXml/item120.xml"/><Relationship Id="rId125" Type="http://schemas.openxmlformats.org/officeDocument/2006/relationships/customXml" Target="../customXml/item125.xml"/><Relationship Id="rId141" Type="http://schemas.openxmlformats.org/officeDocument/2006/relationships/slide" Target="slides/slide7.xml"/><Relationship Id="rId146" Type="http://schemas.openxmlformats.org/officeDocument/2006/relationships/slide" Target="slides/slide12.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customXml" Target="../customXml/item115.xml"/><Relationship Id="rId131" Type="http://schemas.openxmlformats.org/officeDocument/2006/relationships/customXml" Target="../customXml/item131.xml"/><Relationship Id="rId136" Type="http://schemas.openxmlformats.org/officeDocument/2006/relationships/slide" Target="slides/slide2.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theme" Target="theme/theme1.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slide" Target="slides/slide13.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slide" Target="slides/slide8.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burge02\Downloads\Office%20Regression_Analysis_20161107%20(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5.3336252458210422E-2"/>
          <c:y val="2.3394869556226952E-2"/>
          <c:w val="0.89849511430678453"/>
          <c:h val="0.93623504818127679"/>
        </c:manualLayout>
      </c:layout>
      <c:scatterChart>
        <c:scatterStyle val="lineMarker"/>
        <c:varyColors val="0"/>
        <c:ser>
          <c:idx val="0"/>
          <c:order val="1"/>
          <c:tx>
            <c:v>Survey Data</c:v>
          </c:tx>
          <c:spPr>
            <a:ln w="25400" cap="rnd">
              <a:noFill/>
              <a:round/>
            </a:ln>
            <a:effectLst/>
          </c:spPr>
          <c:marker>
            <c:symbol val="circle"/>
            <c:size val="6"/>
            <c:spPr>
              <a:solidFill>
                <a:schemeClr val="lt1"/>
              </a:solidFill>
              <a:ln w="19050">
                <a:solidFill>
                  <a:schemeClr val="accent5">
                    <a:shade val="76000"/>
                    <a:alpha val="70000"/>
                  </a:schemeClr>
                </a:solidFill>
              </a:ln>
              <a:effectLst/>
            </c:spPr>
          </c:marker>
          <c:trendline>
            <c:spPr>
              <a:ln w="38100" cap="rnd">
                <a:solidFill>
                  <a:schemeClr val="accent5">
                    <a:lumMod val="75000"/>
                  </a:schemeClr>
                </a:solidFill>
              </a:ln>
              <a:effectLst/>
            </c:spPr>
            <c:trendlineType val="linear"/>
            <c:dispRSqr val="0"/>
            <c:dispEq val="0"/>
          </c:trendline>
          <c:xVal>
            <c:numRef>
              <c:f>'[Office Regression_Analysis_20161107 (2).xlsx]Data'!$KU$19:$KU$888</c:f>
              <c:numCache>
                <c:formatCode>General</c:formatCode>
                <c:ptCount val="870"/>
                <c:pt idx="0">
                  <c:v>0.66666666666666652</c:v>
                </c:pt>
                <c:pt idx="1">
                  <c:v>2.5</c:v>
                </c:pt>
                <c:pt idx="2">
                  <c:v>1.7464788732394363</c:v>
                </c:pt>
                <c:pt idx="3">
                  <c:v>2.7848101265822796</c:v>
                </c:pt>
                <c:pt idx="4">
                  <c:v>1.333333333333333</c:v>
                </c:pt>
                <c:pt idx="5">
                  <c:v>0.7272727272727274</c:v>
                </c:pt>
                <c:pt idx="6">
                  <c:v>2.9674999999999998</c:v>
                </c:pt>
                <c:pt idx="7">
                  <c:v>4.0677966101694913</c:v>
                </c:pt>
                <c:pt idx="8">
                  <c:v>1.3658536585365857</c:v>
                </c:pt>
                <c:pt idx="9">
                  <c:v>1.7171717171717171</c:v>
                </c:pt>
                <c:pt idx="10">
                  <c:v>2.5</c:v>
                </c:pt>
                <c:pt idx="11">
                  <c:v>1.2121212121212122</c:v>
                </c:pt>
                <c:pt idx="12">
                  <c:v>0.96774193548387055</c:v>
                </c:pt>
                <c:pt idx="13">
                  <c:v>1</c:v>
                </c:pt>
                <c:pt idx="14">
                  <c:v>3.4375</c:v>
                </c:pt>
                <c:pt idx="15">
                  <c:v>3.125</c:v>
                </c:pt>
                <c:pt idx="16">
                  <c:v>2.4390243902439024</c:v>
                </c:pt>
                <c:pt idx="17">
                  <c:v>2.5943396226415096</c:v>
                </c:pt>
                <c:pt idx="18">
                  <c:v>2.6086956521739126</c:v>
                </c:pt>
                <c:pt idx="19">
                  <c:v>1.166666666666667</c:v>
                </c:pt>
                <c:pt idx="20">
                  <c:v>1.333333333333333</c:v>
                </c:pt>
                <c:pt idx="21">
                  <c:v>1.388235294117647</c:v>
                </c:pt>
                <c:pt idx="22">
                  <c:v>0.83333333333333359</c:v>
                </c:pt>
                <c:pt idx="23">
                  <c:v>2.5</c:v>
                </c:pt>
                <c:pt idx="24">
                  <c:v>0.4</c:v>
                </c:pt>
                <c:pt idx="25">
                  <c:v>5.3278688524590159</c:v>
                </c:pt>
                <c:pt idx="26">
                  <c:v>3.023255813953488</c:v>
                </c:pt>
                <c:pt idx="27">
                  <c:v>4.6428571428571441</c:v>
                </c:pt>
                <c:pt idx="28">
                  <c:v>3.5759493670886071</c:v>
                </c:pt>
                <c:pt idx="29">
                  <c:v>0.625</c:v>
                </c:pt>
                <c:pt idx="30">
                  <c:v>2.7777777777777781</c:v>
                </c:pt>
                <c:pt idx="31">
                  <c:v>2</c:v>
                </c:pt>
                <c:pt idx="32">
                  <c:v>2.1666666666666661</c:v>
                </c:pt>
                <c:pt idx="33">
                  <c:v>1.9178082191780821</c:v>
                </c:pt>
                <c:pt idx="34">
                  <c:v>3.1578947368421058</c:v>
                </c:pt>
                <c:pt idx="35">
                  <c:v>1.6666666666666672</c:v>
                </c:pt>
                <c:pt idx="36">
                  <c:v>3.0769230769230762</c:v>
                </c:pt>
                <c:pt idx="37">
                  <c:v>2</c:v>
                </c:pt>
                <c:pt idx="38">
                  <c:v>2.6923076923076912</c:v>
                </c:pt>
                <c:pt idx="39">
                  <c:v>0.97560975609756095</c:v>
                </c:pt>
                <c:pt idx="40">
                  <c:v>0.98684210526315808</c:v>
                </c:pt>
                <c:pt idx="41">
                  <c:v>3.1818181818181817</c:v>
                </c:pt>
                <c:pt idx="42">
                  <c:v>4.0983606557377046</c:v>
                </c:pt>
                <c:pt idx="43">
                  <c:v>2.7777777777777781</c:v>
                </c:pt>
                <c:pt idx="44">
                  <c:v>3.4920634920634925</c:v>
                </c:pt>
                <c:pt idx="45">
                  <c:v>0.30303030303030304</c:v>
                </c:pt>
                <c:pt idx="46">
                  <c:v>3.25</c:v>
                </c:pt>
                <c:pt idx="47">
                  <c:v>1.6203703703703707</c:v>
                </c:pt>
                <c:pt idx="48">
                  <c:v>2.1052631578947363</c:v>
                </c:pt>
                <c:pt idx="49">
                  <c:v>1.5306122448979591</c:v>
                </c:pt>
                <c:pt idx="50">
                  <c:v>1.7289156626506021</c:v>
                </c:pt>
                <c:pt idx="51">
                  <c:v>1.8172043010752688</c:v>
                </c:pt>
                <c:pt idx="52">
                  <c:v>7.9920079920079932</c:v>
                </c:pt>
                <c:pt idx="53">
                  <c:v>0.45070422535211263</c:v>
                </c:pt>
                <c:pt idx="54">
                  <c:v>0.1538461538461538</c:v>
                </c:pt>
                <c:pt idx="55">
                  <c:v>4.375</c:v>
                </c:pt>
                <c:pt idx="56">
                  <c:v>1.7045454545454548</c:v>
                </c:pt>
                <c:pt idx="57">
                  <c:v>1.8181818181818179</c:v>
                </c:pt>
                <c:pt idx="58">
                  <c:v>2.3768115942028984</c:v>
                </c:pt>
                <c:pt idx="59">
                  <c:v>1.0752688172043012</c:v>
                </c:pt>
                <c:pt idx="60">
                  <c:v>2.6666666666666661</c:v>
                </c:pt>
                <c:pt idx="61">
                  <c:v>2.3255813953488378</c:v>
                </c:pt>
                <c:pt idx="62">
                  <c:v>0.79365079365079394</c:v>
                </c:pt>
                <c:pt idx="63">
                  <c:v>0.33333333333333326</c:v>
                </c:pt>
                <c:pt idx="64">
                  <c:v>1.5</c:v>
                </c:pt>
                <c:pt idx="65">
                  <c:v>2.1428571428571423</c:v>
                </c:pt>
                <c:pt idx="66">
                  <c:v>1.5</c:v>
                </c:pt>
                <c:pt idx="67">
                  <c:v>2.1428571428571423</c:v>
                </c:pt>
                <c:pt idx="68">
                  <c:v>1.714285714285714</c:v>
                </c:pt>
                <c:pt idx="69">
                  <c:v>1.3513513513513515</c:v>
                </c:pt>
                <c:pt idx="70">
                  <c:v>0.44444444444444448</c:v>
                </c:pt>
                <c:pt idx="71">
                  <c:v>1.6666666666666672</c:v>
                </c:pt>
                <c:pt idx="72">
                  <c:v>0.59999400005999937</c:v>
                </c:pt>
                <c:pt idx="73">
                  <c:v>1.0493827160493827</c:v>
                </c:pt>
                <c:pt idx="74">
                  <c:v>1.333333333333333</c:v>
                </c:pt>
                <c:pt idx="75">
                  <c:v>3.5714285714285721</c:v>
                </c:pt>
                <c:pt idx="76">
                  <c:v>1.5151515151515151</c:v>
                </c:pt>
                <c:pt idx="77">
                  <c:v>1.7777777777777779</c:v>
                </c:pt>
                <c:pt idx="78">
                  <c:v>1.25</c:v>
                </c:pt>
                <c:pt idx="79">
                  <c:v>1.2068965517241379</c:v>
                </c:pt>
                <c:pt idx="80">
                  <c:v>1.641025641025641</c:v>
                </c:pt>
                <c:pt idx="81">
                  <c:v>1.416666666666667</c:v>
                </c:pt>
                <c:pt idx="82">
                  <c:v>1.9047619047619055</c:v>
                </c:pt>
                <c:pt idx="83">
                  <c:v>2.0689655172413794</c:v>
                </c:pt>
                <c:pt idx="84">
                  <c:v>5.4794520547945202</c:v>
                </c:pt>
                <c:pt idx="85">
                  <c:v>3.2258064516129026</c:v>
                </c:pt>
                <c:pt idx="86">
                  <c:v>1.875</c:v>
                </c:pt>
                <c:pt idx="87">
                  <c:v>3.0612244897959182</c:v>
                </c:pt>
                <c:pt idx="88">
                  <c:v>2</c:v>
                </c:pt>
                <c:pt idx="89">
                  <c:v>1.416666666666667</c:v>
                </c:pt>
                <c:pt idx="90">
                  <c:v>1.333333333333333</c:v>
                </c:pt>
                <c:pt idx="91">
                  <c:v>2.2000000000000002</c:v>
                </c:pt>
                <c:pt idx="92">
                  <c:v>4.255319148936171</c:v>
                </c:pt>
                <c:pt idx="93">
                  <c:v>1.8181818181818179</c:v>
                </c:pt>
                <c:pt idx="94">
                  <c:v>2.1428571428571423</c:v>
                </c:pt>
                <c:pt idx="95">
                  <c:v>2.9411764705882355</c:v>
                </c:pt>
                <c:pt idx="96">
                  <c:v>2.6666666666666661</c:v>
                </c:pt>
                <c:pt idx="97">
                  <c:v>1.5</c:v>
                </c:pt>
                <c:pt idx="98">
                  <c:v>1.333333333333333</c:v>
                </c:pt>
                <c:pt idx="99">
                  <c:v>2.8888888888888888</c:v>
                </c:pt>
                <c:pt idx="100">
                  <c:v>1.333333333333333</c:v>
                </c:pt>
                <c:pt idx="101">
                  <c:v>2.8571428571428577</c:v>
                </c:pt>
                <c:pt idx="102">
                  <c:v>3.6666666666666656</c:v>
                </c:pt>
                <c:pt idx="103">
                  <c:v>0.78651685393258453</c:v>
                </c:pt>
                <c:pt idx="104">
                  <c:v>1.5384615384615381</c:v>
                </c:pt>
                <c:pt idx="105">
                  <c:v>1.8</c:v>
                </c:pt>
                <c:pt idx="106">
                  <c:v>0.96153846153846112</c:v>
                </c:pt>
                <c:pt idx="107">
                  <c:v>0.95238095238095277</c:v>
                </c:pt>
                <c:pt idx="108">
                  <c:v>2.7083333333333339</c:v>
                </c:pt>
                <c:pt idx="109">
                  <c:v>2.4</c:v>
                </c:pt>
                <c:pt idx="110">
                  <c:v>4.3333333333333321</c:v>
                </c:pt>
                <c:pt idx="111">
                  <c:v>0.19999800001999976</c:v>
                </c:pt>
                <c:pt idx="112">
                  <c:v>0.95890410958904093</c:v>
                </c:pt>
                <c:pt idx="113">
                  <c:v>1.1864406779661016</c:v>
                </c:pt>
                <c:pt idx="114">
                  <c:v>3.4574468085106376</c:v>
                </c:pt>
                <c:pt idx="115">
                  <c:v>1.09375</c:v>
                </c:pt>
                <c:pt idx="116">
                  <c:v>3</c:v>
                </c:pt>
                <c:pt idx="117">
                  <c:v>2.34375</c:v>
                </c:pt>
                <c:pt idx="118">
                  <c:v>2.3529411764705879</c:v>
                </c:pt>
                <c:pt idx="119">
                  <c:v>1</c:v>
                </c:pt>
                <c:pt idx="120">
                  <c:v>1.5555555555555556</c:v>
                </c:pt>
                <c:pt idx="121">
                  <c:v>1.1875</c:v>
                </c:pt>
                <c:pt idx="122">
                  <c:v>4.6511627906976756</c:v>
                </c:pt>
                <c:pt idx="123">
                  <c:v>1.9354838709677411</c:v>
                </c:pt>
                <c:pt idx="124">
                  <c:v>2.9013157894736841</c:v>
                </c:pt>
                <c:pt idx="125">
                  <c:v>2.2471910112359552</c:v>
                </c:pt>
                <c:pt idx="126">
                  <c:v>3.7037037037037042</c:v>
                </c:pt>
                <c:pt idx="127">
                  <c:v>0.47058823529411759</c:v>
                </c:pt>
                <c:pt idx="128">
                  <c:v>3.1666666666666665</c:v>
                </c:pt>
                <c:pt idx="129">
                  <c:v>1.6666666666666663</c:v>
                </c:pt>
                <c:pt idx="130">
                  <c:v>0.54054054054054013</c:v>
                </c:pt>
                <c:pt idx="131">
                  <c:v>3.8709677419354822</c:v>
                </c:pt>
                <c:pt idx="132">
                  <c:v>1.2307692307692304</c:v>
                </c:pt>
                <c:pt idx="133">
                  <c:v>2.1634615384615397</c:v>
                </c:pt>
                <c:pt idx="134">
                  <c:v>1.5833333333333333</c:v>
                </c:pt>
                <c:pt idx="135">
                  <c:v>1.1000000000000001</c:v>
                </c:pt>
                <c:pt idx="136">
                  <c:v>0.5</c:v>
                </c:pt>
                <c:pt idx="137">
                  <c:v>1.875</c:v>
                </c:pt>
                <c:pt idx="138">
                  <c:v>4.2857142857142847</c:v>
                </c:pt>
                <c:pt idx="139">
                  <c:v>2.1428571428571423</c:v>
                </c:pt>
                <c:pt idx="140">
                  <c:v>1.333333333333333</c:v>
                </c:pt>
                <c:pt idx="141">
                  <c:v>3.5</c:v>
                </c:pt>
                <c:pt idx="142">
                  <c:v>3.2786885245901645</c:v>
                </c:pt>
                <c:pt idx="143">
                  <c:v>3.4418604651162776</c:v>
                </c:pt>
                <c:pt idx="144">
                  <c:v>2.9411764705882355</c:v>
                </c:pt>
                <c:pt idx="145">
                  <c:v>4.6511627906976756</c:v>
                </c:pt>
                <c:pt idx="146">
                  <c:v>2.1428571428571423</c:v>
                </c:pt>
                <c:pt idx="147">
                  <c:v>2.7272727272727271</c:v>
                </c:pt>
                <c:pt idx="148">
                  <c:v>1.6307692307692303</c:v>
                </c:pt>
                <c:pt idx="149">
                  <c:v>4.1666666666666679</c:v>
                </c:pt>
                <c:pt idx="150">
                  <c:v>1.1643835616438356</c:v>
                </c:pt>
                <c:pt idx="151">
                  <c:v>3.2291666666666665</c:v>
                </c:pt>
                <c:pt idx="152">
                  <c:v>4.4444444444444446</c:v>
                </c:pt>
                <c:pt idx="153">
                  <c:v>4.545454545454545</c:v>
                </c:pt>
                <c:pt idx="154">
                  <c:v>1.9444444444444444</c:v>
                </c:pt>
                <c:pt idx="155">
                  <c:v>1.875</c:v>
                </c:pt>
                <c:pt idx="156">
                  <c:v>2.9729729729729719</c:v>
                </c:pt>
                <c:pt idx="157">
                  <c:v>4.0322580645161281</c:v>
                </c:pt>
                <c:pt idx="158">
                  <c:v>2.8985507246376807</c:v>
                </c:pt>
                <c:pt idx="159">
                  <c:v>2.3529411764705879</c:v>
                </c:pt>
                <c:pt idx="160">
                  <c:v>2.5862068965517242</c:v>
                </c:pt>
                <c:pt idx="161">
                  <c:v>2.2857142857142847</c:v>
                </c:pt>
                <c:pt idx="162">
                  <c:v>1.1428571428571423</c:v>
                </c:pt>
                <c:pt idx="163">
                  <c:v>2.0833333333333339</c:v>
                </c:pt>
                <c:pt idx="164">
                  <c:v>3.6842105263157889</c:v>
                </c:pt>
                <c:pt idx="165">
                  <c:v>3.1147540983606561</c:v>
                </c:pt>
                <c:pt idx="166">
                  <c:v>1.7391304347826086</c:v>
                </c:pt>
                <c:pt idx="167">
                  <c:v>2.8235294117647061</c:v>
                </c:pt>
                <c:pt idx="168">
                  <c:v>3.6363636363636358</c:v>
                </c:pt>
                <c:pt idx="169">
                  <c:v>2.9508196721311477</c:v>
                </c:pt>
                <c:pt idx="170">
                  <c:v>0.18461538461538465</c:v>
                </c:pt>
                <c:pt idx="171">
                  <c:v>4.3478260869565215</c:v>
                </c:pt>
                <c:pt idx="172">
                  <c:v>1.9277108433734935</c:v>
                </c:pt>
                <c:pt idx="173">
                  <c:v>6</c:v>
                </c:pt>
                <c:pt idx="174">
                  <c:v>1.9675</c:v>
                </c:pt>
                <c:pt idx="175">
                  <c:v>3.3333333333333344</c:v>
                </c:pt>
                <c:pt idx="176">
                  <c:v>3</c:v>
                </c:pt>
                <c:pt idx="177">
                  <c:v>2.4</c:v>
                </c:pt>
                <c:pt idx="178">
                  <c:v>0.625</c:v>
                </c:pt>
                <c:pt idx="179">
                  <c:v>3.0864197530864201</c:v>
                </c:pt>
                <c:pt idx="180">
                  <c:v>4.5</c:v>
                </c:pt>
                <c:pt idx="181">
                  <c:v>1.1111111111111112</c:v>
                </c:pt>
                <c:pt idx="182">
                  <c:v>3.5</c:v>
                </c:pt>
                <c:pt idx="183">
                  <c:v>0.88235294117647056</c:v>
                </c:pt>
                <c:pt idx="184">
                  <c:v>4</c:v>
                </c:pt>
                <c:pt idx="185">
                  <c:v>1.3636363636363635</c:v>
                </c:pt>
                <c:pt idx="186">
                  <c:v>1.4285714285714288</c:v>
                </c:pt>
                <c:pt idx="187">
                  <c:v>0.96153846153846112</c:v>
                </c:pt>
                <c:pt idx="188">
                  <c:v>0.38461538461538447</c:v>
                </c:pt>
                <c:pt idx="189">
                  <c:v>2.5423728813559321</c:v>
                </c:pt>
                <c:pt idx="190">
                  <c:v>0.47058823529411759</c:v>
                </c:pt>
                <c:pt idx="191">
                  <c:v>2.4</c:v>
                </c:pt>
                <c:pt idx="192">
                  <c:v>2.2000000000000002</c:v>
                </c:pt>
                <c:pt idx="193">
                  <c:v>2.5316455696202529</c:v>
                </c:pt>
                <c:pt idx="194">
                  <c:v>2.5714285714285721</c:v>
                </c:pt>
                <c:pt idx="195">
                  <c:v>5</c:v>
                </c:pt>
                <c:pt idx="196">
                  <c:v>0.53012048192771088</c:v>
                </c:pt>
                <c:pt idx="197">
                  <c:v>1.7045454545454548</c:v>
                </c:pt>
                <c:pt idx="198">
                  <c:v>2</c:v>
                </c:pt>
                <c:pt idx="199">
                  <c:v>0.67415730337078628</c:v>
                </c:pt>
                <c:pt idx="200">
                  <c:v>2.5333333333333328</c:v>
                </c:pt>
                <c:pt idx="201">
                  <c:v>0.4</c:v>
                </c:pt>
                <c:pt idx="202">
                  <c:v>2.0731707317073171</c:v>
                </c:pt>
                <c:pt idx="203">
                  <c:v>2.1739130434782608</c:v>
                </c:pt>
                <c:pt idx="204">
                  <c:v>1.9230769230769225</c:v>
                </c:pt>
                <c:pt idx="205">
                  <c:v>1.7647058823529411</c:v>
                </c:pt>
                <c:pt idx="206">
                  <c:v>1</c:v>
                </c:pt>
                <c:pt idx="207">
                  <c:v>1.1999976000047998</c:v>
                </c:pt>
                <c:pt idx="208">
                  <c:v>2.6666666666666661</c:v>
                </c:pt>
                <c:pt idx="209">
                  <c:v>2.5</c:v>
                </c:pt>
                <c:pt idx="210">
                  <c:v>3.3333333333333326</c:v>
                </c:pt>
                <c:pt idx="211">
                  <c:v>1.1692307692307695</c:v>
                </c:pt>
                <c:pt idx="212">
                  <c:v>4.1176470588235308</c:v>
                </c:pt>
                <c:pt idx="213">
                  <c:v>0.5999988000023998</c:v>
                </c:pt>
                <c:pt idx="214">
                  <c:v>2</c:v>
                </c:pt>
                <c:pt idx="215">
                  <c:v>2.3999952000095996</c:v>
                </c:pt>
                <c:pt idx="216">
                  <c:v>1.8571428571428577</c:v>
                </c:pt>
                <c:pt idx="217">
                  <c:v>3.620689655172415</c:v>
                </c:pt>
                <c:pt idx="218">
                  <c:v>1.4285714285714288</c:v>
                </c:pt>
                <c:pt idx="219">
                  <c:v>1.5625</c:v>
                </c:pt>
                <c:pt idx="220">
                  <c:v>1.7543859649122804</c:v>
                </c:pt>
                <c:pt idx="221">
                  <c:v>1.333333333333333</c:v>
                </c:pt>
                <c:pt idx="222">
                  <c:v>1.2195121951219512</c:v>
                </c:pt>
                <c:pt idx="223">
                  <c:v>0.19</c:v>
                </c:pt>
                <c:pt idx="224">
                  <c:v>0.875</c:v>
                </c:pt>
                <c:pt idx="225">
                  <c:v>1.4285714285714288</c:v>
                </c:pt>
                <c:pt idx="226">
                  <c:v>0.4</c:v>
                </c:pt>
                <c:pt idx="227">
                  <c:v>6.6666666666666652</c:v>
                </c:pt>
                <c:pt idx="228">
                  <c:v>3.3333333333333344</c:v>
                </c:pt>
                <c:pt idx="229">
                  <c:v>2.8571428571428577</c:v>
                </c:pt>
                <c:pt idx="230">
                  <c:v>2.1276595744680855</c:v>
                </c:pt>
                <c:pt idx="231">
                  <c:v>1.5</c:v>
                </c:pt>
                <c:pt idx="232">
                  <c:v>3.0769230769230762</c:v>
                </c:pt>
                <c:pt idx="233">
                  <c:v>2.5</c:v>
                </c:pt>
                <c:pt idx="234">
                  <c:v>2.7586206896551722</c:v>
                </c:pt>
                <c:pt idx="235">
                  <c:v>1.2</c:v>
                </c:pt>
                <c:pt idx="236">
                  <c:v>1.6666666666666672</c:v>
                </c:pt>
                <c:pt idx="237">
                  <c:v>1.2121212121212122</c:v>
                </c:pt>
                <c:pt idx="238">
                  <c:v>1.333333333333333</c:v>
                </c:pt>
                <c:pt idx="239">
                  <c:v>1.6666666666666672</c:v>
                </c:pt>
                <c:pt idx="240">
                  <c:v>3.0769230769230762</c:v>
                </c:pt>
                <c:pt idx="241">
                  <c:v>2.119298245614035</c:v>
                </c:pt>
                <c:pt idx="242">
                  <c:v>0.35714285714285721</c:v>
                </c:pt>
                <c:pt idx="243">
                  <c:v>0.96153846153846112</c:v>
                </c:pt>
                <c:pt idx="244">
                  <c:v>1.9230769230769225</c:v>
                </c:pt>
                <c:pt idx="245">
                  <c:v>0.74999250007499918</c:v>
                </c:pt>
                <c:pt idx="246">
                  <c:v>1.625</c:v>
                </c:pt>
                <c:pt idx="247">
                  <c:v>5.1730769230769242</c:v>
                </c:pt>
                <c:pt idx="248">
                  <c:v>1.714285714285714</c:v>
                </c:pt>
                <c:pt idx="249">
                  <c:v>0.83333333333333359</c:v>
                </c:pt>
                <c:pt idx="250">
                  <c:v>1.4814814814814816</c:v>
                </c:pt>
                <c:pt idx="251">
                  <c:v>2.125</c:v>
                </c:pt>
                <c:pt idx="252">
                  <c:v>1.4204545454545452</c:v>
                </c:pt>
                <c:pt idx="253">
                  <c:v>0.88888888888888895</c:v>
                </c:pt>
                <c:pt idx="254">
                  <c:v>2.8333333333333339</c:v>
                </c:pt>
                <c:pt idx="255">
                  <c:v>0.78431372549019596</c:v>
                </c:pt>
                <c:pt idx="256">
                  <c:v>2.1538461538461529</c:v>
                </c:pt>
                <c:pt idx="257">
                  <c:v>2.8846153846153846</c:v>
                </c:pt>
                <c:pt idx="258">
                  <c:v>1.393939393939394</c:v>
                </c:pt>
                <c:pt idx="259">
                  <c:v>0.94202898550724623</c:v>
                </c:pt>
                <c:pt idx="260">
                  <c:v>4.6666666666666679</c:v>
                </c:pt>
                <c:pt idx="261">
                  <c:v>1.5789473684210529</c:v>
                </c:pt>
                <c:pt idx="262">
                  <c:v>2.82258064516129</c:v>
                </c:pt>
                <c:pt idx="263">
                  <c:v>1.1392405063291136</c:v>
                </c:pt>
                <c:pt idx="264">
                  <c:v>4.9999900000199995</c:v>
                </c:pt>
                <c:pt idx="265">
                  <c:v>2.8571428571428577</c:v>
                </c:pt>
                <c:pt idx="266">
                  <c:v>3.4090909090909096</c:v>
                </c:pt>
                <c:pt idx="267">
                  <c:v>1.698113207547169</c:v>
                </c:pt>
                <c:pt idx="268">
                  <c:v>1.8181818181818179</c:v>
                </c:pt>
                <c:pt idx="269">
                  <c:v>2</c:v>
                </c:pt>
                <c:pt idx="270">
                  <c:v>1.875</c:v>
                </c:pt>
                <c:pt idx="271">
                  <c:v>1.2121212121212122</c:v>
                </c:pt>
                <c:pt idx="272">
                  <c:v>1.6666666666666672</c:v>
                </c:pt>
                <c:pt idx="273">
                  <c:v>1.7948717948717952</c:v>
                </c:pt>
                <c:pt idx="274">
                  <c:v>2.1515151515151518</c:v>
                </c:pt>
                <c:pt idx="275">
                  <c:v>1.4285714285714288</c:v>
                </c:pt>
                <c:pt idx="276">
                  <c:v>0.74074074074074081</c:v>
                </c:pt>
                <c:pt idx="277">
                  <c:v>2</c:v>
                </c:pt>
                <c:pt idx="278">
                  <c:v>3.5</c:v>
                </c:pt>
                <c:pt idx="279">
                  <c:v>1.4814814814814816</c:v>
                </c:pt>
                <c:pt idx="280">
                  <c:v>1.1538461538461535</c:v>
                </c:pt>
                <c:pt idx="281">
                  <c:v>1.0344827586206897</c:v>
                </c:pt>
                <c:pt idx="282">
                  <c:v>3.75</c:v>
                </c:pt>
                <c:pt idx="283">
                  <c:v>1.3793103448275861</c:v>
                </c:pt>
                <c:pt idx="284">
                  <c:v>1.86046511627907</c:v>
                </c:pt>
                <c:pt idx="285">
                  <c:v>2.4901408450704219</c:v>
                </c:pt>
                <c:pt idx="286">
                  <c:v>2.7272727272727271</c:v>
                </c:pt>
                <c:pt idx="287">
                  <c:v>1.3888888888888891</c:v>
                </c:pt>
                <c:pt idx="288">
                  <c:v>1.9230769230769225</c:v>
                </c:pt>
                <c:pt idx="289">
                  <c:v>2.1666666666666661</c:v>
                </c:pt>
                <c:pt idx="290">
                  <c:v>1.0526315789473681</c:v>
                </c:pt>
                <c:pt idx="291">
                  <c:v>0.8</c:v>
                </c:pt>
                <c:pt idx="292">
                  <c:v>0.33333333333333326</c:v>
                </c:pt>
                <c:pt idx="293">
                  <c:v>2.8571428571428577</c:v>
                </c:pt>
                <c:pt idx="294">
                  <c:v>1.0975609756097562</c:v>
                </c:pt>
                <c:pt idx="295">
                  <c:v>0.78947368421052644</c:v>
                </c:pt>
                <c:pt idx="296">
                  <c:v>1.2</c:v>
                </c:pt>
                <c:pt idx="297">
                  <c:v>1.1235955056179776</c:v>
                </c:pt>
                <c:pt idx="298">
                  <c:v>1.1111111111111112</c:v>
                </c:pt>
                <c:pt idx="299">
                  <c:v>1.4705882352941178</c:v>
                </c:pt>
                <c:pt idx="300">
                  <c:v>0.96774193548387055</c:v>
                </c:pt>
                <c:pt idx="301">
                  <c:v>2.32258064516129</c:v>
                </c:pt>
                <c:pt idx="302">
                  <c:v>1.8695652173913044</c:v>
                </c:pt>
                <c:pt idx="303">
                  <c:v>4.193548387096774</c:v>
                </c:pt>
                <c:pt idx="304">
                  <c:v>0.7042253521126759</c:v>
                </c:pt>
                <c:pt idx="305">
                  <c:v>3.3333333333333344</c:v>
                </c:pt>
                <c:pt idx="306">
                  <c:v>1.8245614035087721</c:v>
                </c:pt>
                <c:pt idx="307">
                  <c:v>1.5909090909090908</c:v>
                </c:pt>
                <c:pt idx="308">
                  <c:v>1.8181818181818179</c:v>
                </c:pt>
                <c:pt idx="309">
                  <c:v>2.5566037735849059</c:v>
                </c:pt>
                <c:pt idx="310">
                  <c:v>2.1666666666666661</c:v>
                </c:pt>
                <c:pt idx="311">
                  <c:v>3.8636363636363642</c:v>
                </c:pt>
                <c:pt idx="312">
                  <c:v>3.464788732394366</c:v>
                </c:pt>
                <c:pt idx="313">
                  <c:v>1.1111111111111112</c:v>
                </c:pt>
                <c:pt idx="314">
                  <c:v>3.1578947368421058</c:v>
                </c:pt>
                <c:pt idx="315">
                  <c:v>5.4054054054054061</c:v>
                </c:pt>
                <c:pt idx="316">
                  <c:v>0.90909090909090895</c:v>
                </c:pt>
                <c:pt idx="317">
                  <c:v>2.5490196078431366</c:v>
                </c:pt>
                <c:pt idx="318">
                  <c:v>1.9230769230769225</c:v>
                </c:pt>
                <c:pt idx="319">
                  <c:v>3.4482758620689653</c:v>
                </c:pt>
                <c:pt idx="320">
                  <c:v>1.4814814814814816</c:v>
                </c:pt>
                <c:pt idx="321">
                  <c:v>4.2499787501062496</c:v>
                </c:pt>
                <c:pt idx="322">
                  <c:v>2.5</c:v>
                </c:pt>
                <c:pt idx="323">
                  <c:v>0.35820895522388058</c:v>
                </c:pt>
                <c:pt idx="324">
                  <c:v>2.3529411764705879</c:v>
                </c:pt>
                <c:pt idx="325">
                  <c:v>4.2857142857142847</c:v>
                </c:pt>
                <c:pt idx="326">
                  <c:v>3</c:v>
                </c:pt>
                <c:pt idx="327">
                  <c:v>2.3529411764705879</c:v>
                </c:pt>
                <c:pt idx="328">
                  <c:v>1.4285714285714288</c:v>
                </c:pt>
                <c:pt idx="329">
                  <c:v>1.1029411764705881</c:v>
                </c:pt>
                <c:pt idx="330">
                  <c:v>0.66666666666666652</c:v>
                </c:pt>
                <c:pt idx="331">
                  <c:v>1.4285714285714288</c:v>
                </c:pt>
                <c:pt idx="332">
                  <c:v>2.8571428571428577</c:v>
                </c:pt>
                <c:pt idx="333">
                  <c:v>0.83333333333333359</c:v>
                </c:pt>
                <c:pt idx="334">
                  <c:v>1.25</c:v>
                </c:pt>
                <c:pt idx="335">
                  <c:v>1.6666666666666672</c:v>
                </c:pt>
                <c:pt idx="336">
                  <c:v>2.2727272727272729</c:v>
                </c:pt>
                <c:pt idx="337">
                  <c:v>2.3333333333333339</c:v>
                </c:pt>
                <c:pt idx="338">
                  <c:v>1</c:v>
                </c:pt>
                <c:pt idx="339">
                  <c:v>3.4042553191489366</c:v>
                </c:pt>
                <c:pt idx="340">
                  <c:v>1.1428571428571423</c:v>
                </c:pt>
                <c:pt idx="341">
                  <c:v>4.6511627906976756</c:v>
                </c:pt>
                <c:pt idx="342">
                  <c:v>5.4545454545454541</c:v>
                </c:pt>
                <c:pt idx="343">
                  <c:v>4.0404040404040407</c:v>
                </c:pt>
                <c:pt idx="344">
                  <c:v>0.64516129032258052</c:v>
                </c:pt>
                <c:pt idx="345">
                  <c:v>4</c:v>
                </c:pt>
                <c:pt idx="346">
                  <c:v>5</c:v>
                </c:pt>
                <c:pt idx="347">
                  <c:v>5.1931818181818192</c:v>
                </c:pt>
                <c:pt idx="348">
                  <c:v>2.3529411764705879</c:v>
                </c:pt>
                <c:pt idx="349">
                  <c:v>2</c:v>
                </c:pt>
                <c:pt idx="350">
                  <c:v>2.9166666666666665</c:v>
                </c:pt>
                <c:pt idx="351">
                  <c:v>1.4634146341463412</c:v>
                </c:pt>
                <c:pt idx="352">
                  <c:v>1.6</c:v>
                </c:pt>
                <c:pt idx="353">
                  <c:v>5</c:v>
                </c:pt>
                <c:pt idx="354">
                  <c:v>2.125</c:v>
                </c:pt>
                <c:pt idx="355">
                  <c:v>0.78125</c:v>
                </c:pt>
                <c:pt idx="356">
                  <c:v>1.9980019980019983</c:v>
                </c:pt>
                <c:pt idx="357">
                  <c:v>0.70588235294117652</c:v>
                </c:pt>
                <c:pt idx="358">
                  <c:v>3.0555555555555558</c:v>
                </c:pt>
                <c:pt idx="359">
                  <c:v>2.5833333333333339</c:v>
                </c:pt>
                <c:pt idx="360">
                  <c:v>1.214285714285714</c:v>
                </c:pt>
                <c:pt idx="361">
                  <c:v>2.6666666666666661</c:v>
                </c:pt>
                <c:pt idx="362">
                  <c:v>3.3333333333333326</c:v>
                </c:pt>
                <c:pt idx="363">
                  <c:v>0.41176470588235303</c:v>
                </c:pt>
                <c:pt idx="364">
                  <c:v>0.84269662921348287</c:v>
                </c:pt>
                <c:pt idx="365">
                  <c:v>2.6865671641791056</c:v>
                </c:pt>
                <c:pt idx="366">
                  <c:v>1.8876404494382024</c:v>
                </c:pt>
                <c:pt idx="367">
                  <c:v>3.2786885245901645</c:v>
                </c:pt>
                <c:pt idx="368">
                  <c:v>0.84999150008499924</c:v>
                </c:pt>
                <c:pt idx="369">
                  <c:v>1.1538461538461535</c:v>
                </c:pt>
                <c:pt idx="370">
                  <c:v>0.8125</c:v>
                </c:pt>
                <c:pt idx="371">
                  <c:v>0.42553191489361714</c:v>
                </c:pt>
                <c:pt idx="372">
                  <c:v>1.1111111111111112</c:v>
                </c:pt>
                <c:pt idx="373">
                  <c:v>1.5625</c:v>
                </c:pt>
                <c:pt idx="374">
                  <c:v>0.81081081081081108</c:v>
                </c:pt>
                <c:pt idx="375">
                  <c:v>2.5</c:v>
                </c:pt>
                <c:pt idx="376">
                  <c:v>1.9047619047619055</c:v>
                </c:pt>
                <c:pt idx="377">
                  <c:v>2.2641509433962255</c:v>
                </c:pt>
                <c:pt idx="378">
                  <c:v>0.98765432098765438</c:v>
                </c:pt>
                <c:pt idx="379">
                  <c:v>0.54054054054054068</c:v>
                </c:pt>
                <c:pt idx="380">
                  <c:v>2.4637681159420288</c:v>
                </c:pt>
                <c:pt idx="381">
                  <c:v>0.53571428571428559</c:v>
                </c:pt>
                <c:pt idx="382">
                  <c:v>2.4</c:v>
                </c:pt>
                <c:pt idx="383">
                  <c:v>4</c:v>
                </c:pt>
                <c:pt idx="384">
                  <c:v>1.7543859649122804</c:v>
                </c:pt>
                <c:pt idx="385">
                  <c:v>1.6666666666666672</c:v>
                </c:pt>
                <c:pt idx="386">
                  <c:v>1.0752688172043012</c:v>
                </c:pt>
                <c:pt idx="387">
                  <c:v>0.76923076923076894</c:v>
                </c:pt>
                <c:pt idx="388">
                  <c:v>2.4146341463414633</c:v>
                </c:pt>
                <c:pt idx="389">
                  <c:v>2.0434782608695654</c:v>
                </c:pt>
                <c:pt idx="390">
                  <c:v>3.2</c:v>
                </c:pt>
                <c:pt idx="391">
                  <c:v>0.88135593220338992</c:v>
                </c:pt>
                <c:pt idx="392">
                  <c:v>1.333333333333333</c:v>
                </c:pt>
                <c:pt idx="393">
                  <c:v>0.52307692307692322</c:v>
                </c:pt>
                <c:pt idx="394">
                  <c:v>1.2765957446808516</c:v>
                </c:pt>
                <c:pt idx="395">
                  <c:v>1.8181818181818179</c:v>
                </c:pt>
                <c:pt idx="396">
                  <c:v>1.6393442622950822</c:v>
                </c:pt>
                <c:pt idx="397">
                  <c:v>1.785714285714286</c:v>
                </c:pt>
                <c:pt idx="398">
                  <c:v>2.4318181818181817</c:v>
                </c:pt>
                <c:pt idx="399">
                  <c:v>3.2328767123287658</c:v>
                </c:pt>
                <c:pt idx="400">
                  <c:v>2</c:v>
                </c:pt>
                <c:pt idx="401">
                  <c:v>1.9648648648648643</c:v>
                </c:pt>
                <c:pt idx="402">
                  <c:v>1.7910447761194028</c:v>
                </c:pt>
                <c:pt idx="403">
                  <c:v>3.7037037037037042</c:v>
                </c:pt>
                <c:pt idx="404">
                  <c:v>0.74074074074074081</c:v>
                </c:pt>
                <c:pt idx="405">
                  <c:v>1.8461538461538465</c:v>
                </c:pt>
                <c:pt idx="406">
                  <c:v>2.5</c:v>
                </c:pt>
                <c:pt idx="407">
                  <c:v>1.0714285714285712</c:v>
                </c:pt>
                <c:pt idx="408">
                  <c:v>2.6666666666666661</c:v>
                </c:pt>
                <c:pt idx="409">
                  <c:v>4.814814814814814</c:v>
                </c:pt>
                <c:pt idx="410">
                  <c:v>0.8</c:v>
                </c:pt>
                <c:pt idx="411">
                  <c:v>3.28125</c:v>
                </c:pt>
                <c:pt idx="412">
                  <c:v>1.5306122448979591</c:v>
                </c:pt>
                <c:pt idx="413">
                  <c:v>2.2058823529411762</c:v>
                </c:pt>
                <c:pt idx="414">
                  <c:v>2.2222222222222223</c:v>
                </c:pt>
                <c:pt idx="415">
                  <c:v>2.875</c:v>
                </c:pt>
                <c:pt idx="416">
                  <c:v>0.8</c:v>
                </c:pt>
                <c:pt idx="417">
                  <c:v>2.096774193548387</c:v>
                </c:pt>
                <c:pt idx="418">
                  <c:v>3.6</c:v>
                </c:pt>
                <c:pt idx="419">
                  <c:v>2.6515151515151518</c:v>
                </c:pt>
                <c:pt idx="420">
                  <c:v>0.96774193548387055</c:v>
                </c:pt>
                <c:pt idx="421">
                  <c:v>0.97560975609756095</c:v>
                </c:pt>
                <c:pt idx="422">
                  <c:v>2.5862068965517242</c:v>
                </c:pt>
                <c:pt idx="423">
                  <c:v>3.7068965517241392</c:v>
                </c:pt>
                <c:pt idx="424">
                  <c:v>6.0606060606060606</c:v>
                </c:pt>
                <c:pt idx="425">
                  <c:v>3.2959183673469394</c:v>
                </c:pt>
                <c:pt idx="426">
                  <c:v>0.78431372549019618</c:v>
                </c:pt>
                <c:pt idx="427">
                  <c:v>4</c:v>
                </c:pt>
                <c:pt idx="428">
                  <c:v>0.95238095238095277</c:v>
                </c:pt>
                <c:pt idx="429">
                  <c:v>0.15873015873015869</c:v>
                </c:pt>
                <c:pt idx="430">
                  <c:v>4.2985074626865689</c:v>
                </c:pt>
                <c:pt idx="431">
                  <c:v>3.0769230769230762</c:v>
                </c:pt>
                <c:pt idx="432">
                  <c:v>0.68965517241379304</c:v>
                </c:pt>
                <c:pt idx="433">
                  <c:v>2.7160493827160499</c:v>
                </c:pt>
                <c:pt idx="434">
                  <c:v>1.2371134020618555</c:v>
                </c:pt>
                <c:pt idx="435">
                  <c:v>4.7169811320754702</c:v>
                </c:pt>
                <c:pt idx="436">
                  <c:v>1.714285714285714</c:v>
                </c:pt>
                <c:pt idx="437">
                  <c:v>1</c:v>
                </c:pt>
                <c:pt idx="438">
                  <c:v>2.2222222222222223</c:v>
                </c:pt>
                <c:pt idx="439">
                  <c:v>6.25</c:v>
                </c:pt>
                <c:pt idx="440">
                  <c:v>1.6666666666666672</c:v>
                </c:pt>
                <c:pt idx="441">
                  <c:v>0.5</c:v>
                </c:pt>
                <c:pt idx="442">
                  <c:v>2.2650602409638556</c:v>
                </c:pt>
                <c:pt idx="443">
                  <c:v>5.3333333333333321</c:v>
                </c:pt>
                <c:pt idx="444">
                  <c:v>3.4090909090909096</c:v>
                </c:pt>
                <c:pt idx="445">
                  <c:v>0.92592592592592604</c:v>
                </c:pt>
                <c:pt idx="446">
                  <c:v>1.7777777777777779</c:v>
                </c:pt>
                <c:pt idx="447">
                  <c:v>1.3039973920052164</c:v>
                </c:pt>
                <c:pt idx="448">
                  <c:v>1.4285714285714288</c:v>
                </c:pt>
                <c:pt idx="449">
                  <c:v>1.0526315789473681</c:v>
                </c:pt>
                <c:pt idx="450">
                  <c:v>1.4035087719298245</c:v>
                </c:pt>
                <c:pt idx="451">
                  <c:v>2</c:v>
                </c:pt>
                <c:pt idx="452">
                  <c:v>2.4975000000000001</c:v>
                </c:pt>
                <c:pt idx="453">
                  <c:v>3.0769230769230762</c:v>
                </c:pt>
                <c:pt idx="454">
                  <c:v>3.8461538461538449</c:v>
                </c:pt>
                <c:pt idx="455">
                  <c:v>1.1538461538461535</c:v>
                </c:pt>
                <c:pt idx="456">
                  <c:v>3.3333333333333344</c:v>
                </c:pt>
                <c:pt idx="457">
                  <c:v>2</c:v>
                </c:pt>
                <c:pt idx="458">
                  <c:v>2.2727272727272725</c:v>
                </c:pt>
                <c:pt idx="459">
                  <c:v>2.5</c:v>
                </c:pt>
                <c:pt idx="460">
                  <c:v>1.2413793103448272</c:v>
                </c:pt>
                <c:pt idx="461">
                  <c:v>3.4375</c:v>
                </c:pt>
                <c:pt idx="462">
                  <c:v>7.1428571428571441</c:v>
                </c:pt>
                <c:pt idx="463">
                  <c:v>1.698113207547169</c:v>
                </c:pt>
                <c:pt idx="464">
                  <c:v>1.9148936170212765</c:v>
                </c:pt>
                <c:pt idx="465">
                  <c:v>4.0999999999999996</c:v>
                </c:pt>
                <c:pt idx="466">
                  <c:v>2</c:v>
                </c:pt>
                <c:pt idx="467">
                  <c:v>1.785714285714286</c:v>
                </c:pt>
                <c:pt idx="468">
                  <c:v>1.3933333333333338</c:v>
                </c:pt>
                <c:pt idx="469">
                  <c:v>1.5416666666666667</c:v>
                </c:pt>
                <c:pt idx="470">
                  <c:v>3.0769230769230762</c:v>
                </c:pt>
                <c:pt idx="471">
                  <c:v>6.4848484848484844</c:v>
                </c:pt>
                <c:pt idx="472">
                  <c:v>1.2</c:v>
                </c:pt>
                <c:pt idx="473">
                  <c:v>3.3333333333333344</c:v>
                </c:pt>
                <c:pt idx="474">
                  <c:v>2.9206349206349209</c:v>
                </c:pt>
                <c:pt idx="475">
                  <c:v>1.5249999999999999</c:v>
                </c:pt>
                <c:pt idx="476">
                  <c:v>1.7628205128205123</c:v>
                </c:pt>
                <c:pt idx="477">
                  <c:v>0.6</c:v>
                </c:pt>
                <c:pt idx="478">
                  <c:v>0.31746031746031739</c:v>
                </c:pt>
                <c:pt idx="479">
                  <c:v>0.75</c:v>
                </c:pt>
                <c:pt idx="480">
                  <c:v>0.84745762711864381</c:v>
                </c:pt>
                <c:pt idx="481">
                  <c:v>3.9622641509433976</c:v>
                </c:pt>
                <c:pt idx="482">
                  <c:v>1.7499912500437498</c:v>
                </c:pt>
                <c:pt idx="483">
                  <c:v>1.5342465753424657</c:v>
                </c:pt>
                <c:pt idx="484">
                  <c:v>1.129032258064516</c:v>
                </c:pt>
                <c:pt idx="485">
                  <c:v>1.3793103448275861</c:v>
                </c:pt>
                <c:pt idx="486">
                  <c:v>0.65934065934065922</c:v>
                </c:pt>
                <c:pt idx="487">
                  <c:v>3.6166666666666658</c:v>
                </c:pt>
                <c:pt idx="488">
                  <c:v>4.5454545454545459</c:v>
                </c:pt>
                <c:pt idx="489">
                  <c:v>2.5</c:v>
                </c:pt>
                <c:pt idx="490">
                  <c:v>0.98484848484848475</c:v>
                </c:pt>
                <c:pt idx="491">
                  <c:v>1.4285714285714288</c:v>
                </c:pt>
                <c:pt idx="492">
                  <c:v>2.0634920634920642</c:v>
                </c:pt>
                <c:pt idx="493">
                  <c:v>2.6086956521739126</c:v>
                </c:pt>
                <c:pt idx="494">
                  <c:v>1.6090909090909091</c:v>
                </c:pt>
                <c:pt idx="495">
                  <c:v>2.3188405797101446</c:v>
                </c:pt>
                <c:pt idx="496">
                  <c:v>4.0298507462686564</c:v>
                </c:pt>
                <c:pt idx="497">
                  <c:v>2.307692307692307</c:v>
                </c:pt>
                <c:pt idx="498">
                  <c:v>3.2692307692307701</c:v>
                </c:pt>
                <c:pt idx="499">
                  <c:v>0.52631578947368407</c:v>
                </c:pt>
                <c:pt idx="500">
                  <c:v>4.5454545454545459</c:v>
                </c:pt>
                <c:pt idx="501">
                  <c:v>3.8043478260869561</c:v>
                </c:pt>
                <c:pt idx="502">
                  <c:v>2</c:v>
                </c:pt>
                <c:pt idx="503">
                  <c:v>0.71428571428571441</c:v>
                </c:pt>
                <c:pt idx="504">
                  <c:v>1</c:v>
                </c:pt>
                <c:pt idx="505">
                  <c:v>0.58333333333333348</c:v>
                </c:pt>
                <c:pt idx="506">
                  <c:v>1.370967741935484</c:v>
                </c:pt>
                <c:pt idx="507">
                  <c:v>2.6666666666666661</c:v>
                </c:pt>
                <c:pt idx="508">
                  <c:v>3.6363636363636358</c:v>
                </c:pt>
                <c:pt idx="509">
                  <c:v>2.1666666666666661</c:v>
                </c:pt>
                <c:pt idx="510">
                  <c:v>3</c:v>
                </c:pt>
                <c:pt idx="511">
                  <c:v>5.9701492537313445</c:v>
                </c:pt>
                <c:pt idx="512">
                  <c:v>3.5227272727272725</c:v>
                </c:pt>
                <c:pt idx="513">
                  <c:v>3.25</c:v>
                </c:pt>
                <c:pt idx="514">
                  <c:v>3.3333333333333344</c:v>
                </c:pt>
                <c:pt idx="515">
                  <c:v>0.5</c:v>
                </c:pt>
                <c:pt idx="516">
                  <c:v>0.92121212121212126</c:v>
                </c:pt>
                <c:pt idx="517">
                  <c:v>4.1666666666666679</c:v>
                </c:pt>
                <c:pt idx="518">
                  <c:v>4.1346153846153859</c:v>
                </c:pt>
                <c:pt idx="519">
                  <c:v>1</c:v>
                </c:pt>
                <c:pt idx="520">
                  <c:v>2</c:v>
                </c:pt>
                <c:pt idx="521">
                  <c:v>3.4831460674157313</c:v>
                </c:pt>
                <c:pt idx="522">
                  <c:v>2</c:v>
                </c:pt>
                <c:pt idx="523">
                  <c:v>3.125</c:v>
                </c:pt>
                <c:pt idx="524">
                  <c:v>0.45454545454545447</c:v>
                </c:pt>
                <c:pt idx="525">
                  <c:v>1.25</c:v>
                </c:pt>
                <c:pt idx="526">
                  <c:v>1.6037735849056602</c:v>
                </c:pt>
                <c:pt idx="527">
                  <c:v>3.2</c:v>
                </c:pt>
                <c:pt idx="528">
                  <c:v>0.7978494623655914</c:v>
                </c:pt>
                <c:pt idx="529">
                  <c:v>0.3</c:v>
                </c:pt>
                <c:pt idx="530">
                  <c:v>2.1052631578947363</c:v>
                </c:pt>
                <c:pt idx="531">
                  <c:v>4.0563380281690149</c:v>
                </c:pt>
                <c:pt idx="532">
                  <c:v>3.3333333333333344</c:v>
                </c:pt>
                <c:pt idx="533">
                  <c:v>3.2421052631578946</c:v>
                </c:pt>
                <c:pt idx="534">
                  <c:v>0.5625</c:v>
                </c:pt>
                <c:pt idx="535">
                  <c:v>3.2727272727272725</c:v>
                </c:pt>
                <c:pt idx="536">
                  <c:v>2.96875</c:v>
                </c:pt>
                <c:pt idx="537">
                  <c:v>1.8823529411764703</c:v>
                </c:pt>
                <c:pt idx="538">
                  <c:v>1.25</c:v>
                </c:pt>
                <c:pt idx="539">
                  <c:v>1.3513513513513515</c:v>
                </c:pt>
                <c:pt idx="540">
                  <c:v>2.5</c:v>
                </c:pt>
                <c:pt idx="541">
                  <c:v>5</c:v>
                </c:pt>
                <c:pt idx="542">
                  <c:v>4</c:v>
                </c:pt>
                <c:pt idx="543">
                  <c:v>1.2195121951219512</c:v>
                </c:pt>
                <c:pt idx="544">
                  <c:v>1.1111111111111112</c:v>
                </c:pt>
                <c:pt idx="545">
                  <c:v>0.19672131147540983</c:v>
                </c:pt>
                <c:pt idx="546">
                  <c:v>3.1578947368421058</c:v>
                </c:pt>
                <c:pt idx="547">
                  <c:v>1.6867469879518071</c:v>
                </c:pt>
                <c:pt idx="548">
                  <c:v>3.7288135593220351</c:v>
                </c:pt>
                <c:pt idx="549">
                  <c:v>7.4999999999999997E-2</c:v>
                </c:pt>
                <c:pt idx="550">
                  <c:v>1.2121212121212122</c:v>
                </c:pt>
                <c:pt idx="551">
                  <c:v>0.96385542168674687</c:v>
                </c:pt>
                <c:pt idx="552">
                  <c:v>4.0404040404040407</c:v>
                </c:pt>
                <c:pt idx="553">
                  <c:v>1.1111111111111112</c:v>
                </c:pt>
                <c:pt idx="554">
                  <c:v>0.32500000000000001</c:v>
                </c:pt>
                <c:pt idx="555">
                  <c:v>1.5384615384615381</c:v>
                </c:pt>
                <c:pt idx="556">
                  <c:v>1.647887323943662</c:v>
                </c:pt>
                <c:pt idx="557">
                  <c:v>2.2727272727272725</c:v>
                </c:pt>
                <c:pt idx="558">
                  <c:v>2.6315789473684221</c:v>
                </c:pt>
                <c:pt idx="559">
                  <c:v>1.0476190476190477</c:v>
                </c:pt>
                <c:pt idx="560">
                  <c:v>1.4</c:v>
                </c:pt>
                <c:pt idx="561">
                  <c:v>2</c:v>
                </c:pt>
                <c:pt idx="562">
                  <c:v>1.3483146067415723</c:v>
                </c:pt>
                <c:pt idx="563">
                  <c:v>1.9148936170212765</c:v>
                </c:pt>
                <c:pt idx="564">
                  <c:v>1.271186440677966</c:v>
                </c:pt>
                <c:pt idx="565">
                  <c:v>3.8194444444444446</c:v>
                </c:pt>
                <c:pt idx="566">
                  <c:v>1.6867469879518071</c:v>
                </c:pt>
                <c:pt idx="567">
                  <c:v>0.83333333333333359</c:v>
                </c:pt>
                <c:pt idx="568">
                  <c:v>2.6229508196721314</c:v>
                </c:pt>
                <c:pt idx="569">
                  <c:v>2.1875</c:v>
                </c:pt>
                <c:pt idx="570">
                  <c:v>1.464788732394366</c:v>
                </c:pt>
                <c:pt idx="571">
                  <c:v>1</c:v>
                </c:pt>
                <c:pt idx="572">
                  <c:v>2.8571428571428577</c:v>
                </c:pt>
                <c:pt idx="573">
                  <c:v>2.82258064516129</c:v>
                </c:pt>
                <c:pt idx="574">
                  <c:v>0.34482758620689652</c:v>
                </c:pt>
                <c:pt idx="575">
                  <c:v>1.408450704225352</c:v>
                </c:pt>
                <c:pt idx="576">
                  <c:v>0.89743589743589758</c:v>
                </c:pt>
                <c:pt idx="577">
                  <c:v>1.3888888888888891</c:v>
                </c:pt>
                <c:pt idx="578">
                  <c:v>3.2786885245901645</c:v>
                </c:pt>
                <c:pt idx="579">
                  <c:v>0.83333333333333359</c:v>
                </c:pt>
                <c:pt idx="580">
                  <c:v>2.9081632653061225</c:v>
                </c:pt>
                <c:pt idx="581">
                  <c:v>3.5714285714285721</c:v>
                </c:pt>
                <c:pt idx="582">
                  <c:v>1.5555555555555556</c:v>
                </c:pt>
                <c:pt idx="583">
                  <c:v>1.2</c:v>
                </c:pt>
                <c:pt idx="584">
                  <c:v>0.33333333333333326</c:v>
                </c:pt>
                <c:pt idx="585">
                  <c:v>2.2222222222222223</c:v>
                </c:pt>
                <c:pt idx="586">
                  <c:v>1.6</c:v>
                </c:pt>
                <c:pt idx="587">
                  <c:v>2.75</c:v>
                </c:pt>
                <c:pt idx="588">
                  <c:v>0.83333333333333359</c:v>
                </c:pt>
                <c:pt idx="589">
                  <c:v>3.0769230769230762</c:v>
                </c:pt>
                <c:pt idx="590">
                  <c:v>0.2</c:v>
                </c:pt>
                <c:pt idx="591">
                  <c:v>2.307692307692307</c:v>
                </c:pt>
                <c:pt idx="592">
                  <c:v>2.1111111111111112</c:v>
                </c:pt>
                <c:pt idx="593">
                  <c:v>3.0172413793103443</c:v>
                </c:pt>
                <c:pt idx="594">
                  <c:v>0.88607594936708811</c:v>
                </c:pt>
                <c:pt idx="595">
                  <c:v>3.9285714285714306</c:v>
                </c:pt>
                <c:pt idx="596">
                  <c:v>3.4285714285714279</c:v>
                </c:pt>
                <c:pt idx="597">
                  <c:v>5.5</c:v>
                </c:pt>
                <c:pt idx="598">
                  <c:v>1.2962962962962965</c:v>
                </c:pt>
                <c:pt idx="599">
                  <c:v>0.53333333333333321</c:v>
                </c:pt>
                <c:pt idx="600">
                  <c:v>1.1111111111111112</c:v>
                </c:pt>
                <c:pt idx="601">
                  <c:v>3.2258064516129026</c:v>
                </c:pt>
                <c:pt idx="602">
                  <c:v>2</c:v>
                </c:pt>
                <c:pt idx="603">
                  <c:v>1.1111111111111112</c:v>
                </c:pt>
                <c:pt idx="604">
                  <c:v>5.2631578947368443</c:v>
                </c:pt>
                <c:pt idx="605">
                  <c:v>2.4772727272727271</c:v>
                </c:pt>
                <c:pt idx="606">
                  <c:v>2.5</c:v>
                </c:pt>
                <c:pt idx="607">
                  <c:v>2.7848101265822778</c:v>
                </c:pt>
                <c:pt idx="608">
                  <c:v>1.4705882352941178</c:v>
                </c:pt>
                <c:pt idx="609">
                  <c:v>1.125</c:v>
                </c:pt>
                <c:pt idx="610">
                  <c:v>3.454545454545455</c:v>
                </c:pt>
                <c:pt idx="611">
                  <c:v>0.3499965000349996</c:v>
                </c:pt>
                <c:pt idx="612">
                  <c:v>1.4285714285714288</c:v>
                </c:pt>
                <c:pt idx="613">
                  <c:v>0.50505050505050508</c:v>
                </c:pt>
                <c:pt idx="614">
                  <c:v>1.7910447761194028</c:v>
                </c:pt>
                <c:pt idx="615">
                  <c:v>1.8</c:v>
                </c:pt>
                <c:pt idx="616">
                  <c:v>0.16666666666666663</c:v>
                </c:pt>
                <c:pt idx="617">
                  <c:v>4.4545454545454541</c:v>
                </c:pt>
                <c:pt idx="618">
                  <c:v>1.9402985074626873</c:v>
                </c:pt>
                <c:pt idx="619">
                  <c:v>1.953125</c:v>
                </c:pt>
                <c:pt idx="620">
                  <c:v>3.7209302325581399</c:v>
                </c:pt>
                <c:pt idx="621">
                  <c:v>2.6086956521739126</c:v>
                </c:pt>
                <c:pt idx="622">
                  <c:v>2.5</c:v>
                </c:pt>
                <c:pt idx="623">
                  <c:v>1.4285714285714288</c:v>
                </c:pt>
                <c:pt idx="624">
                  <c:v>4</c:v>
                </c:pt>
                <c:pt idx="625">
                  <c:v>1.4285714285714288</c:v>
                </c:pt>
                <c:pt idx="626">
                  <c:v>0.75757575757575757</c:v>
                </c:pt>
                <c:pt idx="627">
                  <c:v>3.2</c:v>
                </c:pt>
                <c:pt idx="628">
                  <c:v>1.7307692307692315</c:v>
                </c:pt>
                <c:pt idx="629">
                  <c:v>3.2394366197183095</c:v>
                </c:pt>
                <c:pt idx="630">
                  <c:v>2.6</c:v>
                </c:pt>
                <c:pt idx="631">
                  <c:v>0.6</c:v>
                </c:pt>
                <c:pt idx="632">
                  <c:v>1.6129032258064513</c:v>
                </c:pt>
                <c:pt idx="633">
                  <c:v>2.5252525252525255</c:v>
                </c:pt>
                <c:pt idx="634">
                  <c:v>2.9069767441860459</c:v>
                </c:pt>
                <c:pt idx="635">
                  <c:v>1.0119047619047619</c:v>
                </c:pt>
                <c:pt idx="636">
                  <c:v>2.9230769230769238</c:v>
                </c:pt>
                <c:pt idx="637">
                  <c:v>2.8301886792452819</c:v>
                </c:pt>
                <c:pt idx="638">
                  <c:v>2.625</c:v>
                </c:pt>
                <c:pt idx="639">
                  <c:v>1.5909090909090908</c:v>
                </c:pt>
                <c:pt idx="640">
                  <c:v>3.5</c:v>
                </c:pt>
                <c:pt idx="641">
                  <c:v>2.3529411764705879</c:v>
                </c:pt>
                <c:pt idx="642">
                  <c:v>1.9175</c:v>
                </c:pt>
                <c:pt idx="643">
                  <c:v>1.1267605633802815</c:v>
                </c:pt>
                <c:pt idx="644">
                  <c:v>1.9411764705882348</c:v>
                </c:pt>
                <c:pt idx="645">
                  <c:v>1.5463917525773196</c:v>
                </c:pt>
                <c:pt idx="646">
                  <c:v>4</c:v>
                </c:pt>
                <c:pt idx="647">
                  <c:v>2.2222222222222223</c:v>
                </c:pt>
                <c:pt idx="648">
                  <c:v>2.25</c:v>
                </c:pt>
                <c:pt idx="649">
                  <c:v>1.9565217391304348</c:v>
                </c:pt>
                <c:pt idx="650">
                  <c:v>1.9999200031998721</c:v>
                </c:pt>
                <c:pt idx="651">
                  <c:v>1.6666666666666672</c:v>
                </c:pt>
                <c:pt idx="652">
                  <c:v>1.6774193548387097</c:v>
                </c:pt>
                <c:pt idx="653">
                  <c:v>2.4390243902439024</c:v>
                </c:pt>
                <c:pt idx="654">
                  <c:v>1.8421052631578945</c:v>
                </c:pt>
                <c:pt idx="655">
                  <c:v>3.098591549295775</c:v>
                </c:pt>
                <c:pt idx="656">
                  <c:v>2.4</c:v>
                </c:pt>
                <c:pt idx="657">
                  <c:v>1.5384615384615381</c:v>
                </c:pt>
                <c:pt idx="658">
                  <c:v>0.92307692307692324</c:v>
                </c:pt>
                <c:pt idx="659">
                  <c:v>2.3880597014925367</c:v>
                </c:pt>
                <c:pt idx="660">
                  <c:v>2.6515151515151518</c:v>
                </c:pt>
                <c:pt idx="661">
                  <c:v>2.6666666666666661</c:v>
                </c:pt>
                <c:pt idx="662">
                  <c:v>2.8</c:v>
                </c:pt>
                <c:pt idx="663">
                  <c:v>0.45977011494252878</c:v>
                </c:pt>
                <c:pt idx="664">
                  <c:v>3.3333333333333344</c:v>
                </c:pt>
                <c:pt idx="665">
                  <c:v>1.8333333333333328</c:v>
                </c:pt>
                <c:pt idx="666">
                  <c:v>3.3333333333333344</c:v>
                </c:pt>
                <c:pt idx="667">
                  <c:v>1.3076923076923079</c:v>
                </c:pt>
                <c:pt idx="668">
                  <c:v>1.9277108433734935</c:v>
                </c:pt>
                <c:pt idx="669">
                  <c:v>1</c:v>
                </c:pt>
                <c:pt idx="670">
                  <c:v>1.0232558139534889</c:v>
                </c:pt>
                <c:pt idx="671">
                  <c:v>0.79999840000319988</c:v>
                </c:pt>
                <c:pt idx="672">
                  <c:v>1.2</c:v>
                </c:pt>
                <c:pt idx="673">
                  <c:v>2.1621621621621623</c:v>
                </c:pt>
                <c:pt idx="674">
                  <c:v>2.5806451612903221</c:v>
                </c:pt>
                <c:pt idx="675">
                  <c:v>1.3103448275862064</c:v>
                </c:pt>
                <c:pt idx="676">
                  <c:v>3.0609756097560981</c:v>
                </c:pt>
                <c:pt idx="677">
                  <c:v>1.9375</c:v>
                </c:pt>
                <c:pt idx="678">
                  <c:v>5</c:v>
                </c:pt>
                <c:pt idx="679">
                  <c:v>3.4482758620689653</c:v>
                </c:pt>
                <c:pt idx="680">
                  <c:v>0.95238095238095277</c:v>
                </c:pt>
                <c:pt idx="681">
                  <c:v>2.5</c:v>
                </c:pt>
                <c:pt idx="682">
                  <c:v>0.78947368421052644</c:v>
                </c:pt>
                <c:pt idx="683">
                  <c:v>0.5074626865671642</c:v>
                </c:pt>
                <c:pt idx="684">
                  <c:v>0.8</c:v>
                </c:pt>
                <c:pt idx="685">
                  <c:v>6.25</c:v>
                </c:pt>
                <c:pt idx="686">
                  <c:v>0.95238095238095277</c:v>
                </c:pt>
                <c:pt idx="687">
                  <c:v>1.714285714285714</c:v>
                </c:pt>
                <c:pt idx="688">
                  <c:v>5.2083333333333321</c:v>
                </c:pt>
                <c:pt idx="689">
                  <c:v>1.5555555555555556</c:v>
                </c:pt>
                <c:pt idx="690">
                  <c:v>1</c:v>
                </c:pt>
                <c:pt idx="691">
                  <c:v>0.2</c:v>
                </c:pt>
                <c:pt idx="692">
                  <c:v>2.7272727272727271</c:v>
                </c:pt>
                <c:pt idx="693">
                  <c:v>1.333333333333333</c:v>
                </c:pt>
                <c:pt idx="694">
                  <c:v>5.9999400005999934</c:v>
                </c:pt>
                <c:pt idx="695">
                  <c:v>2.6666666666666661</c:v>
                </c:pt>
                <c:pt idx="696">
                  <c:v>3.75</c:v>
                </c:pt>
                <c:pt idx="697">
                  <c:v>4.2857142857142847</c:v>
                </c:pt>
                <c:pt idx="698">
                  <c:v>2</c:v>
                </c:pt>
                <c:pt idx="699">
                  <c:v>6.1538461538461524</c:v>
                </c:pt>
                <c:pt idx="700">
                  <c:v>1.5454545454545452</c:v>
                </c:pt>
                <c:pt idx="701">
                  <c:v>4</c:v>
                </c:pt>
                <c:pt idx="702">
                  <c:v>3.3333333333333344</c:v>
                </c:pt>
                <c:pt idx="703">
                  <c:v>3</c:v>
                </c:pt>
                <c:pt idx="704">
                  <c:v>1.333333333333333</c:v>
                </c:pt>
                <c:pt idx="705">
                  <c:v>1.09375</c:v>
                </c:pt>
                <c:pt idx="706">
                  <c:v>3.1428571428571423</c:v>
                </c:pt>
                <c:pt idx="707">
                  <c:v>1.0909090909090908</c:v>
                </c:pt>
                <c:pt idx="708">
                  <c:v>1.7647058823529411</c:v>
                </c:pt>
                <c:pt idx="709">
                  <c:v>4</c:v>
                </c:pt>
                <c:pt idx="710">
                  <c:v>1.1111111111111112</c:v>
                </c:pt>
                <c:pt idx="711">
                  <c:v>1.5416666666666667</c:v>
                </c:pt>
                <c:pt idx="712">
                  <c:v>3.3333333333333344</c:v>
                </c:pt>
                <c:pt idx="713">
                  <c:v>0.66666666666666652</c:v>
                </c:pt>
                <c:pt idx="714">
                  <c:v>2.3999040038398474</c:v>
                </c:pt>
                <c:pt idx="715">
                  <c:v>7.1428571428571441</c:v>
                </c:pt>
                <c:pt idx="716">
                  <c:v>2.8333333333333339</c:v>
                </c:pt>
                <c:pt idx="717">
                  <c:v>1.25</c:v>
                </c:pt>
                <c:pt idx="718">
                  <c:v>0.71428571428571441</c:v>
                </c:pt>
                <c:pt idx="719">
                  <c:v>1.0909090909090908</c:v>
                </c:pt>
                <c:pt idx="720">
                  <c:v>3.1694915254237279</c:v>
                </c:pt>
                <c:pt idx="721">
                  <c:v>2.2727272727272725</c:v>
                </c:pt>
                <c:pt idx="722">
                  <c:v>1.9607843137254899</c:v>
                </c:pt>
                <c:pt idx="723">
                  <c:v>4.1258064516129034</c:v>
                </c:pt>
                <c:pt idx="724">
                  <c:v>2.2058823529411762</c:v>
                </c:pt>
                <c:pt idx="725">
                  <c:v>1.8987341772151889</c:v>
                </c:pt>
                <c:pt idx="726">
                  <c:v>2</c:v>
                </c:pt>
                <c:pt idx="727">
                  <c:v>0.65573770491803285</c:v>
                </c:pt>
                <c:pt idx="728">
                  <c:v>0.625</c:v>
                </c:pt>
                <c:pt idx="729">
                  <c:v>1.1764705882352939</c:v>
                </c:pt>
                <c:pt idx="730">
                  <c:v>0.97959183673469374</c:v>
                </c:pt>
                <c:pt idx="731">
                  <c:v>3.2727272727272725</c:v>
                </c:pt>
                <c:pt idx="732">
                  <c:v>1.6438356164383559</c:v>
                </c:pt>
                <c:pt idx="733">
                  <c:v>0.82278481012658222</c:v>
                </c:pt>
                <c:pt idx="734">
                  <c:v>0.83333333333333359</c:v>
                </c:pt>
                <c:pt idx="735">
                  <c:v>1.214285714285714</c:v>
                </c:pt>
                <c:pt idx="736">
                  <c:v>4.5614035087719298</c:v>
                </c:pt>
                <c:pt idx="737">
                  <c:v>0.71428571428571441</c:v>
                </c:pt>
                <c:pt idx="738">
                  <c:v>0.48192771084337344</c:v>
                </c:pt>
                <c:pt idx="739">
                  <c:v>0.44444444444444448</c:v>
                </c:pt>
                <c:pt idx="740">
                  <c:v>2.2352941176470589</c:v>
                </c:pt>
                <c:pt idx="741">
                  <c:v>1.3888888888888891</c:v>
                </c:pt>
                <c:pt idx="742">
                  <c:v>2.3333333333333339</c:v>
                </c:pt>
                <c:pt idx="743">
                  <c:v>3.25</c:v>
                </c:pt>
                <c:pt idx="744">
                  <c:v>3.1818181818181817</c:v>
                </c:pt>
                <c:pt idx="745">
                  <c:v>0.25</c:v>
                </c:pt>
                <c:pt idx="746">
                  <c:v>6.25</c:v>
                </c:pt>
                <c:pt idx="747">
                  <c:v>3.1884057971014497</c:v>
                </c:pt>
                <c:pt idx="748">
                  <c:v>0.11111111111111112</c:v>
                </c:pt>
                <c:pt idx="749">
                  <c:v>1.8947368421052624</c:v>
                </c:pt>
                <c:pt idx="750">
                  <c:v>2.061855670103093</c:v>
                </c:pt>
                <c:pt idx="751">
                  <c:v>2.7272727272727271</c:v>
                </c:pt>
                <c:pt idx="752">
                  <c:v>1.3777777777777778</c:v>
                </c:pt>
                <c:pt idx="753">
                  <c:v>2.5</c:v>
                </c:pt>
                <c:pt idx="754">
                  <c:v>1.6034482758620698</c:v>
                </c:pt>
                <c:pt idx="755">
                  <c:v>2</c:v>
                </c:pt>
                <c:pt idx="756">
                  <c:v>2.8688524590163942</c:v>
                </c:pt>
                <c:pt idx="757">
                  <c:v>1.25</c:v>
                </c:pt>
                <c:pt idx="758">
                  <c:v>1.5</c:v>
                </c:pt>
                <c:pt idx="759">
                  <c:v>3.0927835051546393</c:v>
                </c:pt>
                <c:pt idx="760">
                  <c:v>0.88888888888888895</c:v>
                </c:pt>
                <c:pt idx="761">
                  <c:v>1.5625</c:v>
                </c:pt>
                <c:pt idx="762">
                  <c:v>1.0126582278481011</c:v>
                </c:pt>
                <c:pt idx="763">
                  <c:v>3.4482758620689653</c:v>
                </c:pt>
                <c:pt idx="764">
                  <c:v>0.677966101694915</c:v>
                </c:pt>
                <c:pt idx="765">
                  <c:v>2.1875</c:v>
                </c:pt>
                <c:pt idx="766">
                  <c:v>0.49180327868852464</c:v>
                </c:pt>
                <c:pt idx="767">
                  <c:v>2.1557142857142848</c:v>
                </c:pt>
                <c:pt idx="768">
                  <c:v>3.4482758620689653</c:v>
                </c:pt>
                <c:pt idx="769">
                  <c:v>1.411764705882353</c:v>
                </c:pt>
                <c:pt idx="770">
                  <c:v>4.8888888888888884</c:v>
                </c:pt>
                <c:pt idx="771">
                  <c:v>2.3289473684210527</c:v>
                </c:pt>
                <c:pt idx="772">
                  <c:v>2.6315789473684221</c:v>
                </c:pt>
                <c:pt idx="773">
                  <c:v>2.5555555555555558</c:v>
                </c:pt>
                <c:pt idx="774">
                  <c:v>0.52631578947368407</c:v>
                </c:pt>
                <c:pt idx="775">
                  <c:v>1.5686274509803919</c:v>
                </c:pt>
                <c:pt idx="776">
                  <c:v>1.4430769230769236</c:v>
                </c:pt>
                <c:pt idx="777">
                  <c:v>1.3440860215053765</c:v>
                </c:pt>
                <c:pt idx="778">
                  <c:v>3.2258064516129026</c:v>
                </c:pt>
                <c:pt idx="779">
                  <c:v>1</c:v>
                </c:pt>
                <c:pt idx="780">
                  <c:v>0.625</c:v>
                </c:pt>
                <c:pt idx="781">
                  <c:v>2.5</c:v>
                </c:pt>
                <c:pt idx="782">
                  <c:v>3.0370370370370368</c:v>
                </c:pt>
                <c:pt idx="783">
                  <c:v>1.0169491525423728</c:v>
                </c:pt>
                <c:pt idx="784">
                  <c:v>0.99900099900099915</c:v>
                </c:pt>
                <c:pt idx="785">
                  <c:v>4.4814814814814827</c:v>
                </c:pt>
                <c:pt idx="786">
                  <c:v>0.59701492537313428</c:v>
                </c:pt>
                <c:pt idx="787">
                  <c:v>2.3809523809523818</c:v>
                </c:pt>
                <c:pt idx="788">
                  <c:v>4.3283582089552226</c:v>
                </c:pt>
                <c:pt idx="789">
                  <c:v>2.5714285714285721</c:v>
                </c:pt>
                <c:pt idx="790">
                  <c:v>1.041666666666667</c:v>
                </c:pt>
                <c:pt idx="791">
                  <c:v>3.3333333333333344</c:v>
                </c:pt>
                <c:pt idx="792">
                  <c:v>1.3737373737373737</c:v>
                </c:pt>
                <c:pt idx="793">
                  <c:v>0.30188679245283007</c:v>
                </c:pt>
                <c:pt idx="794">
                  <c:v>2</c:v>
                </c:pt>
                <c:pt idx="795">
                  <c:v>2</c:v>
                </c:pt>
                <c:pt idx="796">
                  <c:v>0.66625000000000001</c:v>
                </c:pt>
                <c:pt idx="797">
                  <c:v>0.97826086956521763</c:v>
                </c:pt>
                <c:pt idx="798">
                  <c:v>3.4782608695652173</c:v>
                </c:pt>
                <c:pt idx="799">
                  <c:v>2</c:v>
                </c:pt>
                <c:pt idx="800">
                  <c:v>1.4285714285714279</c:v>
                </c:pt>
                <c:pt idx="801">
                  <c:v>0.29761904761904778</c:v>
                </c:pt>
                <c:pt idx="802">
                  <c:v>0.11111111111111112</c:v>
                </c:pt>
                <c:pt idx="803">
                  <c:v>1.63421052631579</c:v>
                </c:pt>
                <c:pt idx="804">
                  <c:v>2.5423728813559321</c:v>
                </c:pt>
                <c:pt idx="805">
                  <c:v>1.4035087719298245</c:v>
                </c:pt>
                <c:pt idx="806">
                  <c:v>0.67415730337078628</c:v>
                </c:pt>
                <c:pt idx="807">
                  <c:v>1</c:v>
                </c:pt>
                <c:pt idx="808">
                  <c:v>3.5294117647058822</c:v>
                </c:pt>
                <c:pt idx="809">
                  <c:v>1.3934426229508201</c:v>
                </c:pt>
                <c:pt idx="810">
                  <c:v>1.2</c:v>
                </c:pt>
                <c:pt idx="811">
                  <c:v>4.2857142857142847</c:v>
                </c:pt>
                <c:pt idx="812">
                  <c:v>2.5</c:v>
                </c:pt>
                <c:pt idx="813">
                  <c:v>1.2307692307692304</c:v>
                </c:pt>
                <c:pt idx="814">
                  <c:v>0.9375</c:v>
                </c:pt>
                <c:pt idx="815">
                  <c:v>1.5</c:v>
                </c:pt>
                <c:pt idx="816">
                  <c:v>1.5481481481481478</c:v>
                </c:pt>
                <c:pt idx="817">
                  <c:v>3.3333333333333344</c:v>
                </c:pt>
                <c:pt idx="818">
                  <c:v>3.0370370370370368</c:v>
                </c:pt>
                <c:pt idx="819">
                  <c:v>1</c:v>
                </c:pt>
                <c:pt idx="820">
                  <c:v>3.2</c:v>
                </c:pt>
                <c:pt idx="821">
                  <c:v>2.5531914893617031</c:v>
                </c:pt>
                <c:pt idx="822">
                  <c:v>1.3636363636363635</c:v>
                </c:pt>
                <c:pt idx="823">
                  <c:v>2.5</c:v>
                </c:pt>
                <c:pt idx="824">
                  <c:v>2.9090909090909096</c:v>
                </c:pt>
                <c:pt idx="825">
                  <c:v>0.66666666666666652</c:v>
                </c:pt>
                <c:pt idx="826">
                  <c:v>4.6666666666666679</c:v>
                </c:pt>
                <c:pt idx="827">
                  <c:v>2.4594594594594601</c:v>
                </c:pt>
                <c:pt idx="828">
                  <c:v>2.7397260273972601</c:v>
                </c:pt>
                <c:pt idx="829">
                  <c:v>0.83333333333333359</c:v>
                </c:pt>
                <c:pt idx="830">
                  <c:v>3.431372549019609</c:v>
                </c:pt>
                <c:pt idx="831">
                  <c:v>2.3333333333333339</c:v>
                </c:pt>
                <c:pt idx="832">
                  <c:v>1.5873015873015879</c:v>
                </c:pt>
                <c:pt idx="833">
                  <c:v>1.4814814814814816</c:v>
                </c:pt>
                <c:pt idx="834">
                  <c:v>0.95238095238095277</c:v>
                </c:pt>
                <c:pt idx="835">
                  <c:v>2.1428571428571423</c:v>
                </c:pt>
                <c:pt idx="836">
                  <c:v>1.25</c:v>
                </c:pt>
                <c:pt idx="837">
                  <c:v>2.3809523809523818</c:v>
                </c:pt>
                <c:pt idx="838">
                  <c:v>3.2530120481927725</c:v>
                </c:pt>
                <c:pt idx="839">
                  <c:v>1.1627906976744189</c:v>
                </c:pt>
                <c:pt idx="840">
                  <c:v>1.5625</c:v>
                </c:pt>
                <c:pt idx="841">
                  <c:v>0.5617977528089888</c:v>
                </c:pt>
                <c:pt idx="842">
                  <c:v>5.1282051282051277</c:v>
                </c:pt>
                <c:pt idx="843">
                  <c:v>3.5714285714285721</c:v>
                </c:pt>
                <c:pt idx="844">
                  <c:v>1.8556701030927836</c:v>
                </c:pt>
                <c:pt idx="845">
                  <c:v>3.0810810810810825</c:v>
                </c:pt>
                <c:pt idx="846">
                  <c:v>2.6666666666666661</c:v>
                </c:pt>
                <c:pt idx="847">
                  <c:v>2.5</c:v>
                </c:pt>
                <c:pt idx="848">
                  <c:v>3.0172413793103443</c:v>
                </c:pt>
                <c:pt idx="849">
                  <c:v>0.26229508196721318</c:v>
                </c:pt>
                <c:pt idx="850">
                  <c:v>1.4141414141414139</c:v>
                </c:pt>
                <c:pt idx="851">
                  <c:v>0.92307692307692324</c:v>
                </c:pt>
                <c:pt idx="852">
                  <c:v>0.66666666666666652</c:v>
                </c:pt>
                <c:pt idx="853">
                  <c:v>0.65217391304347827</c:v>
                </c:pt>
                <c:pt idx="854">
                  <c:v>4.255319148936171</c:v>
                </c:pt>
                <c:pt idx="855">
                  <c:v>1.9980019980019983</c:v>
                </c:pt>
                <c:pt idx="856">
                  <c:v>2.1428571428571423</c:v>
                </c:pt>
                <c:pt idx="857">
                  <c:v>1</c:v>
                </c:pt>
                <c:pt idx="858">
                  <c:v>2.2388059701492535</c:v>
                </c:pt>
                <c:pt idx="859">
                  <c:v>3</c:v>
                </c:pt>
                <c:pt idx="860">
                  <c:v>2.7027027027027031</c:v>
                </c:pt>
                <c:pt idx="861">
                  <c:v>0.52833333333333321</c:v>
                </c:pt>
                <c:pt idx="862">
                  <c:v>2.5</c:v>
                </c:pt>
                <c:pt idx="863">
                  <c:v>2</c:v>
                </c:pt>
                <c:pt idx="864">
                  <c:v>0.68965517241379304</c:v>
                </c:pt>
                <c:pt idx="865">
                  <c:v>0.4166666666666668</c:v>
                </c:pt>
                <c:pt idx="866">
                  <c:v>3.7671232876712337</c:v>
                </c:pt>
                <c:pt idx="867">
                  <c:v>3.4285714285714279</c:v>
                </c:pt>
                <c:pt idx="868">
                  <c:v>3.3898305084745752</c:v>
                </c:pt>
                <c:pt idx="869">
                  <c:v>2.6666666666666661</c:v>
                </c:pt>
              </c:numCache>
            </c:numRef>
          </c:xVal>
          <c:yVal>
            <c:numRef>
              <c:f>'[Office Regression_Analysis_20161107 (2).xlsx]Data'!$EB$19:$EB$888</c:f>
              <c:numCache>
                <c:formatCode>#,##0.0</c:formatCode>
                <c:ptCount val="870"/>
                <c:pt idx="0">
                  <c:v>188.50484800000001</c:v>
                </c:pt>
                <c:pt idx="1">
                  <c:v>259.36269818333329</c:v>
                </c:pt>
                <c:pt idx="2">
                  <c:v>131.90832140845069</c:v>
                </c:pt>
                <c:pt idx="3">
                  <c:v>231.25861830379745</c:v>
                </c:pt>
                <c:pt idx="4">
                  <c:v>239.54193119999999</c:v>
                </c:pt>
                <c:pt idx="5">
                  <c:v>317.09882909090902</c:v>
                </c:pt>
                <c:pt idx="6">
                  <c:v>163.47109244999999</c:v>
                </c:pt>
                <c:pt idx="7">
                  <c:v>130.21168789830503</c:v>
                </c:pt>
                <c:pt idx="8">
                  <c:v>219.58494341463413</c:v>
                </c:pt>
                <c:pt idx="9">
                  <c:v>81.411733333333345</c:v>
                </c:pt>
                <c:pt idx="10">
                  <c:v>149.96457499999997</c:v>
                </c:pt>
                <c:pt idx="11">
                  <c:v>63.421769696969704</c:v>
                </c:pt>
                <c:pt idx="12">
                  <c:v>88.165290322580688</c:v>
                </c:pt>
                <c:pt idx="13">
                  <c:v>36.918717000000001</c:v>
                </c:pt>
                <c:pt idx="14">
                  <c:v>1051.6409533750002</c:v>
                </c:pt>
                <c:pt idx="15">
                  <c:v>272.9920799791667</c:v>
                </c:pt>
                <c:pt idx="16">
                  <c:v>189.79597317073168</c:v>
                </c:pt>
                <c:pt idx="17">
                  <c:v>132.46465330188676</c:v>
                </c:pt>
                <c:pt idx="18">
                  <c:v>232.45995652173912</c:v>
                </c:pt>
                <c:pt idx="19">
                  <c:v>146.95583999999999</c:v>
                </c:pt>
                <c:pt idx="20">
                  <c:v>406.91716400000001</c:v>
                </c:pt>
                <c:pt idx="21">
                  <c:v>49.031491725490191</c:v>
                </c:pt>
                <c:pt idx="22">
                  <c:v>20.461449999999999</c:v>
                </c:pt>
                <c:pt idx="23">
                  <c:v>145.49021891666669</c:v>
                </c:pt>
                <c:pt idx="24">
                  <c:v>19.380680000000002</c:v>
                </c:pt>
                <c:pt idx="25">
                  <c:v>557.28505106557373</c:v>
                </c:pt>
                <c:pt idx="26">
                  <c:v>188.47914261627912</c:v>
                </c:pt>
                <c:pt idx="27">
                  <c:v>516.62883428571445</c:v>
                </c:pt>
                <c:pt idx="28">
                  <c:v>136.24946911392402</c:v>
                </c:pt>
                <c:pt idx="29">
                  <c:v>33.30663225</c:v>
                </c:pt>
                <c:pt idx="30">
                  <c:v>259.1494222222222</c:v>
                </c:pt>
                <c:pt idx="31">
                  <c:v>285.883488</c:v>
                </c:pt>
                <c:pt idx="32">
                  <c:v>288.72298571428558</c:v>
                </c:pt>
                <c:pt idx="33">
                  <c:v>124.77055890410956</c:v>
                </c:pt>
                <c:pt idx="34">
                  <c:v>369.7784433157895</c:v>
                </c:pt>
                <c:pt idx="35">
                  <c:v>180.76904999999999</c:v>
                </c:pt>
                <c:pt idx="36">
                  <c:v>164.9066504615385</c:v>
                </c:pt>
                <c:pt idx="37">
                  <c:v>129.03180359999999</c:v>
                </c:pt>
                <c:pt idx="38">
                  <c:v>114.01449230769236</c:v>
                </c:pt>
                <c:pt idx="39">
                  <c:v>54.214968292682919</c:v>
                </c:pt>
                <c:pt idx="40">
                  <c:v>157.2121065789473</c:v>
                </c:pt>
                <c:pt idx="41">
                  <c:v>107.4271909090909</c:v>
                </c:pt>
                <c:pt idx="42">
                  <c:v>251.9080573770492</c:v>
                </c:pt>
                <c:pt idx="43">
                  <c:v>260.58744904761903</c:v>
                </c:pt>
                <c:pt idx="44">
                  <c:v>86.320805047619018</c:v>
                </c:pt>
                <c:pt idx="45">
                  <c:v>65.149963636363637</c:v>
                </c:pt>
                <c:pt idx="46">
                  <c:v>119.69732549999998</c:v>
                </c:pt>
                <c:pt idx="47">
                  <c:v>329.44207972222222</c:v>
                </c:pt>
                <c:pt idx="48">
                  <c:v>109.77371052631578</c:v>
                </c:pt>
                <c:pt idx="49">
                  <c:v>125.72868134693876</c:v>
                </c:pt>
                <c:pt idx="50">
                  <c:v>236.59308638554208</c:v>
                </c:pt>
                <c:pt idx="51">
                  <c:v>215.22764419354829</c:v>
                </c:pt>
                <c:pt idx="52">
                  <c:v>164.58683316683312</c:v>
                </c:pt>
                <c:pt idx="53">
                  <c:v>185.61628985915496</c:v>
                </c:pt>
                <c:pt idx="54">
                  <c:v>47.624566923076941</c:v>
                </c:pt>
                <c:pt idx="55">
                  <c:v>209.01198124999999</c:v>
                </c:pt>
                <c:pt idx="56">
                  <c:v>199.01495560606057</c:v>
                </c:pt>
                <c:pt idx="57">
                  <c:v>521.48721818181809</c:v>
                </c:pt>
                <c:pt idx="58">
                  <c:v>143.90140115942023</c:v>
                </c:pt>
                <c:pt idx="59">
                  <c:v>87.257622580645148</c:v>
                </c:pt>
                <c:pt idx="60">
                  <c:v>283.64620189999999</c:v>
                </c:pt>
                <c:pt idx="61">
                  <c:v>130.86039069767443</c:v>
                </c:pt>
                <c:pt idx="62">
                  <c:v>300.08246666666673</c:v>
                </c:pt>
                <c:pt idx="63">
                  <c:v>93.386179999999996</c:v>
                </c:pt>
                <c:pt idx="64">
                  <c:v>190.2762075</c:v>
                </c:pt>
                <c:pt idx="65">
                  <c:v>448.88386868571422</c:v>
                </c:pt>
                <c:pt idx="66">
                  <c:v>219.38364000000001</c:v>
                </c:pt>
                <c:pt idx="67">
                  <c:v>388.63471285714303</c:v>
                </c:pt>
                <c:pt idx="68">
                  <c:v>212.52693719999996</c:v>
                </c:pt>
                <c:pt idx="69">
                  <c:v>66.237319459459485</c:v>
                </c:pt>
                <c:pt idx="70">
                  <c:v>71.193841000000006</c:v>
                </c:pt>
                <c:pt idx="71">
                  <c:v>160.43789590476189</c:v>
                </c:pt>
                <c:pt idx="72">
                  <c:v>141.00992630073699</c:v>
                </c:pt>
                <c:pt idx="73">
                  <c:v>170.98726358024692</c:v>
                </c:pt>
                <c:pt idx="74">
                  <c:v>49.98543999999999</c:v>
                </c:pt>
                <c:pt idx="75">
                  <c:v>83.290714285714259</c:v>
                </c:pt>
                <c:pt idx="76">
                  <c:v>322.65243636363635</c:v>
                </c:pt>
                <c:pt idx="77">
                  <c:v>129.50776684444443</c:v>
                </c:pt>
                <c:pt idx="78">
                  <c:v>52.927675000000001</c:v>
                </c:pt>
                <c:pt idx="79">
                  <c:v>241.77144086206897</c:v>
                </c:pt>
                <c:pt idx="80">
                  <c:v>104.32517307692306</c:v>
                </c:pt>
                <c:pt idx="81">
                  <c:v>27.507079000000001</c:v>
                </c:pt>
                <c:pt idx="82">
                  <c:v>176.45245714285713</c:v>
                </c:pt>
                <c:pt idx="83">
                  <c:v>156.59268517241381</c:v>
                </c:pt>
                <c:pt idx="84">
                  <c:v>144.11169616438357</c:v>
                </c:pt>
                <c:pt idx="85">
                  <c:v>75.81797419354838</c:v>
                </c:pt>
                <c:pt idx="86">
                  <c:v>100.56940593749999</c:v>
                </c:pt>
                <c:pt idx="87">
                  <c:v>93.244524489795921</c:v>
                </c:pt>
                <c:pt idx="88">
                  <c:v>82.198580000000007</c:v>
                </c:pt>
                <c:pt idx="89">
                  <c:v>138.62670274999999</c:v>
                </c:pt>
                <c:pt idx="90">
                  <c:v>65.376999999999995</c:v>
                </c:pt>
                <c:pt idx="91">
                  <c:v>165.27239399999996</c:v>
                </c:pt>
                <c:pt idx="92">
                  <c:v>86.279880000000006</c:v>
                </c:pt>
                <c:pt idx="93">
                  <c:v>197.73212945454543</c:v>
                </c:pt>
                <c:pt idx="94">
                  <c:v>160.73704778571425</c:v>
                </c:pt>
                <c:pt idx="95">
                  <c:v>173.51736843137252</c:v>
                </c:pt>
                <c:pt idx="96">
                  <c:v>177.80119739999995</c:v>
                </c:pt>
                <c:pt idx="97">
                  <c:v>90.042577499999993</c:v>
                </c:pt>
                <c:pt idx="98">
                  <c:v>142.99670098333331</c:v>
                </c:pt>
                <c:pt idx="99">
                  <c:v>139.41640000000001</c:v>
                </c:pt>
                <c:pt idx="100">
                  <c:v>221.48405333333329</c:v>
                </c:pt>
                <c:pt idx="101">
                  <c:v>25.102532142857154</c:v>
                </c:pt>
                <c:pt idx="102">
                  <c:v>150.80325999999999</c:v>
                </c:pt>
                <c:pt idx="103">
                  <c:v>235.25814471910113</c:v>
                </c:pt>
                <c:pt idx="104">
                  <c:v>253.46317353846152</c:v>
                </c:pt>
                <c:pt idx="105">
                  <c:v>89.138508000000002</c:v>
                </c:pt>
                <c:pt idx="106">
                  <c:v>39.114017307692315</c:v>
                </c:pt>
                <c:pt idx="107">
                  <c:v>41.806976190476178</c:v>
                </c:pt>
                <c:pt idx="108">
                  <c:v>102.42738125</c:v>
                </c:pt>
                <c:pt idx="109">
                  <c:v>299.044782</c:v>
                </c:pt>
                <c:pt idx="110">
                  <c:v>205.73909999999995</c:v>
                </c:pt>
                <c:pt idx="111">
                  <c:v>18.940900690993089</c:v>
                </c:pt>
                <c:pt idx="112">
                  <c:v>246.8711319726028</c:v>
                </c:pt>
                <c:pt idx="113">
                  <c:v>240.0484881355932</c:v>
                </c:pt>
                <c:pt idx="114">
                  <c:v>232.59423797872341</c:v>
                </c:pt>
                <c:pt idx="115">
                  <c:v>96.667237874999998</c:v>
                </c:pt>
                <c:pt idx="116">
                  <c:v>120.22232454545453</c:v>
                </c:pt>
                <c:pt idx="117">
                  <c:v>181.76435950000001</c:v>
                </c:pt>
                <c:pt idx="118">
                  <c:v>173.78608588235295</c:v>
                </c:pt>
                <c:pt idx="119">
                  <c:v>93.430628571428514</c:v>
                </c:pt>
                <c:pt idx="120">
                  <c:v>70.09725777777777</c:v>
                </c:pt>
                <c:pt idx="121">
                  <c:v>178.10955862500001</c:v>
                </c:pt>
                <c:pt idx="122">
                  <c:v>255.05514558139529</c:v>
                </c:pt>
                <c:pt idx="123">
                  <c:v>198.25474838709673</c:v>
                </c:pt>
                <c:pt idx="124">
                  <c:v>106.3038611842105</c:v>
                </c:pt>
                <c:pt idx="125">
                  <c:v>206.70217955056177</c:v>
                </c:pt>
                <c:pt idx="126">
                  <c:v>201.65818055555556</c:v>
                </c:pt>
                <c:pt idx="127">
                  <c:v>38.99960294117647</c:v>
                </c:pt>
                <c:pt idx="128">
                  <c:v>106.479635</c:v>
                </c:pt>
                <c:pt idx="129">
                  <c:v>140.94123333333337</c:v>
                </c:pt>
                <c:pt idx="130">
                  <c:v>92.270399999999995</c:v>
                </c:pt>
                <c:pt idx="131">
                  <c:v>246.28604516129045</c:v>
                </c:pt>
                <c:pt idx="132">
                  <c:v>194.11613399999999</c:v>
                </c:pt>
                <c:pt idx="133">
                  <c:v>183.19060894230765</c:v>
                </c:pt>
                <c:pt idx="134">
                  <c:v>63.699187500000015</c:v>
                </c:pt>
                <c:pt idx="135">
                  <c:v>124.93375499999998</c:v>
                </c:pt>
                <c:pt idx="136">
                  <c:v>270.74325900000002</c:v>
                </c:pt>
                <c:pt idx="137">
                  <c:v>105.83146874999998</c:v>
                </c:pt>
                <c:pt idx="138">
                  <c:v>110.75367857142852</c:v>
                </c:pt>
                <c:pt idx="139">
                  <c:v>196.58215090476196</c:v>
                </c:pt>
                <c:pt idx="140">
                  <c:v>135.92496</c:v>
                </c:pt>
                <c:pt idx="141">
                  <c:v>192.52926779999996</c:v>
                </c:pt>
                <c:pt idx="142">
                  <c:v>183.67538360655735</c:v>
                </c:pt>
                <c:pt idx="143">
                  <c:v>132.9671002325581</c:v>
                </c:pt>
                <c:pt idx="144">
                  <c:v>341.19414</c:v>
                </c:pt>
                <c:pt idx="145">
                  <c:v>323.33333023255807</c:v>
                </c:pt>
                <c:pt idx="146">
                  <c:v>211.22892857142872</c:v>
                </c:pt>
                <c:pt idx="147">
                  <c:v>284.59696363636363</c:v>
                </c:pt>
                <c:pt idx="148">
                  <c:v>119.9740107692308</c:v>
                </c:pt>
                <c:pt idx="149">
                  <c:v>179.20630000000003</c:v>
                </c:pt>
                <c:pt idx="150">
                  <c:v>148.12374493150685</c:v>
                </c:pt>
                <c:pt idx="151">
                  <c:v>115.64514</c:v>
                </c:pt>
                <c:pt idx="152">
                  <c:v>194.28203733333336</c:v>
                </c:pt>
                <c:pt idx="153">
                  <c:v>107.7014181818182</c:v>
                </c:pt>
                <c:pt idx="154">
                  <c:v>244.66015344444443</c:v>
                </c:pt>
                <c:pt idx="155">
                  <c:v>198.48534749999996</c:v>
                </c:pt>
                <c:pt idx="156">
                  <c:v>275.06448689189193</c:v>
                </c:pt>
                <c:pt idx="157">
                  <c:v>80.831694677419378</c:v>
                </c:pt>
                <c:pt idx="158">
                  <c:v>202.53548695652168</c:v>
                </c:pt>
                <c:pt idx="159">
                  <c:v>138.41215009411761</c:v>
                </c:pt>
                <c:pt idx="160">
                  <c:v>133.17936206896556</c:v>
                </c:pt>
                <c:pt idx="161">
                  <c:v>159.3004285714286</c:v>
                </c:pt>
                <c:pt idx="162">
                  <c:v>178.10476800000001</c:v>
                </c:pt>
                <c:pt idx="163">
                  <c:v>173.69274906250001</c:v>
                </c:pt>
                <c:pt idx="164">
                  <c:v>567.7345894736842</c:v>
                </c:pt>
                <c:pt idx="165">
                  <c:v>310.00081606557376</c:v>
                </c:pt>
                <c:pt idx="166">
                  <c:v>117.12329565217389</c:v>
                </c:pt>
                <c:pt idx="167">
                  <c:v>75.516945882352942</c:v>
                </c:pt>
                <c:pt idx="168">
                  <c:v>207.46073454545464</c:v>
                </c:pt>
                <c:pt idx="169">
                  <c:v>126.82933770491798</c:v>
                </c:pt>
                <c:pt idx="170">
                  <c:v>80.464773230769211</c:v>
                </c:pt>
                <c:pt idx="171">
                  <c:v>212.57404021739129</c:v>
                </c:pt>
                <c:pt idx="172">
                  <c:v>75.639007228915673</c:v>
                </c:pt>
                <c:pt idx="173">
                  <c:v>114.0893604</c:v>
                </c:pt>
                <c:pt idx="174">
                  <c:v>128.38850838750002</c:v>
                </c:pt>
                <c:pt idx="175">
                  <c:v>50.378124999999997</c:v>
                </c:pt>
                <c:pt idx="176">
                  <c:v>254.79256334285711</c:v>
                </c:pt>
                <c:pt idx="177">
                  <c:v>275.25820800000002</c:v>
                </c:pt>
                <c:pt idx="178">
                  <c:v>56.2089</c:v>
                </c:pt>
                <c:pt idx="179">
                  <c:v>123.91176148148148</c:v>
                </c:pt>
                <c:pt idx="180">
                  <c:v>28.3551</c:v>
                </c:pt>
                <c:pt idx="181">
                  <c:v>47.964091666666654</c:v>
                </c:pt>
                <c:pt idx="182">
                  <c:v>288.54617305000011</c:v>
                </c:pt>
                <c:pt idx="183">
                  <c:v>66.30566470588235</c:v>
                </c:pt>
                <c:pt idx="184">
                  <c:v>138.73046399999998</c:v>
                </c:pt>
                <c:pt idx="185">
                  <c:v>253.53242727272729</c:v>
                </c:pt>
                <c:pt idx="186">
                  <c:v>143.07406285714288</c:v>
                </c:pt>
                <c:pt idx="187">
                  <c:v>119.82125769230764</c:v>
                </c:pt>
                <c:pt idx="188">
                  <c:v>73.633453846153856</c:v>
                </c:pt>
                <c:pt idx="189">
                  <c:v>94.784997457627114</c:v>
                </c:pt>
                <c:pt idx="190">
                  <c:v>39.423105882352949</c:v>
                </c:pt>
                <c:pt idx="191">
                  <c:v>129.20396700000001</c:v>
                </c:pt>
                <c:pt idx="192">
                  <c:v>154.58450400000001</c:v>
                </c:pt>
                <c:pt idx="193">
                  <c:v>69.918151898734195</c:v>
                </c:pt>
                <c:pt idx="194">
                  <c:v>166.20193714285702</c:v>
                </c:pt>
                <c:pt idx="195">
                  <c:v>234.50137950000001</c:v>
                </c:pt>
                <c:pt idx="196">
                  <c:v>196.98379224096379</c:v>
                </c:pt>
                <c:pt idx="197">
                  <c:v>209.22006784090911</c:v>
                </c:pt>
                <c:pt idx="198">
                  <c:v>212.39311136000001</c:v>
                </c:pt>
                <c:pt idx="199">
                  <c:v>77.620795056179759</c:v>
                </c:pt>
                <c:pt idx="200">
                  <c:v>154.61192000000003</c:v>
                </c:pt>
                <c:pt idx="201">
                  <c:v>57.399988</c:v>
                </c:pt>
                <c:pt idx="202">
                  <c:v>138.10939463414633</c:v>
                </c:pt>
                <c:pt idx="203">
                  <c:v>66.355636956521707</c:v>
                </c:pt>
                <c:pt idx="204">
                  <c:v>395.61173307692303</c:v>
                </c:pt>
                <c:pt idx="205">
                  <c:v>25.056194470588224</c:v>
                </c:pt>
                <c:pt idx="206">
                  <c:v>149.48681400000001</c:v>
                </c:pt>
                <c:pt idx="207">
                  <c:v>184.48879678240644</c:v>
                </c:pt>
                <c:pt idx="208">
                  <c:v>113.66897999999998</c:v>
                </c:pt>
                <c:pt idx="209">
                  <c:v>403.45429115000007</c:v>
                </c:pt>
                <c:pt idx="210">
                  <c:v>237.87234444444445</c:v>
                </c:pt>
                <c:pt idx="211">
                  <c:v>52.00878646153847</c:v>
                </c:pt>
                <c:pt idx="212">
                  <c:v>160.58887235294117</c:v>
                </c:pt>
                <c:pt idx="213">
                  <c:v>129.30796212407577</c:v>
                </c:pt>
                <c:pt idx="214">
                  <c:v>99.735780000000005</c:v>
                </c:pt>
                <c:pt idx="215">
                  <c:v>86.442995794008411</c:v>
                </c:pt>
                <c:pt idx="216">
                  <c:v>360.44439514285722</c:v>
                </c:pt>
                <c:pt idx="217">
                  <c:v>154.78542413793105</c:v>
                </c:pt>
                <c:pt idx="218">
                  <c:v>123.32200285714288</c:v>
                </c:pt>
                <c:pt idx="219">
                  <c:v>124.983763125</c:v>
                </c:pt>
                <c:pt idx="220">
                  <c:v>44.103121052631558</c:v>
                </c:pt>
                <c:pt idx="221">
                  <c:v>273.92584383333326</c:v>
                </c:pt>
                <c:pt idx="222">
                  <c:v>66.82712195121951</c:v>
                </c:pt>
                <c:pt idx="223">
                  <c:v>251.38191140000001</c:v>
                </c:pt>
                <c:pt idx="224">
                  <c:v>104.56210315</c:v>
                </c:pt>
                <c:pt idx="225">
                  <c:v>245.40792985714279</c:v>
                </c:pt>
                <c:pt idx="226">
                  <c:v>294.020532</c:v>
                </c:pt>
                <c:pt idx="227">
                  <c:v>293.03246666666655</c:v>
                </c:pt>
                <c:pt idx="228">
                  <c:v>359.58649999999994</c:v>
                </c:pt>
                <c:pt idx="229">
                  <c:v>185.8077368571428</c:v>
                </c:pt>
                <c:pt idx="230">
                  <c:v>138.7679234042553</c:v>
                </c:pt>
                <c:pt idx="231">
                  <c:v>75.82273499999998</c:v>
                </c:pt>
                <c:pt idx="232">
                  <c:v>74.317846153846148</c:v>
                </c:pt>
                <c:pt idx="233">
                  <c:v>429.0346879999999</c:v>
                </c:pt>
                <c:pt idx="234">
                  <c:v>123.25499793103448</c:v>
                </c:pt>
                <c:pt idx="235">
                  <c:v>407.94345600000003</c:v>
                </c:pt>
                <c:pt idx="236">
                  <c:v>129.17714999999998</c:v>
                </c:pt>
                <c:pt idx="237">
                  <c:v>129.59552121212121</c:v>
                </c:pt>
                <c:pt idx="238">
                  <c:v>281.32578666666677</c:v>
                </c:pt>
                <c:pt idx="239">
                  <c:v>249.197948</c:v>
                </c:pt>
                <c:pt idx="240">
                  <c:v>145.67848846153851</c:v>
                </c:pt>
                <c:pt idx="241">
                  <c:v>212.68464964912275</c:v>
                </c:pt>
                <c:pt idx="242">
                  <c:v>106.2852964285714</c:v>
                </c:pt>
                <c:pt idx="243">
                  <c:v>99.194150769230745</c:v>
                </c:pt>
                <c:pt idx="244">
                  <c:v>240.68506274725277</c:v>
                </c:pt>
                <c:pt idx="245">
                  <c:v>188.46562434375656</c:v>
                </c:pt>
                <c:pt idx="246">
                  <c:v>208.03598249999996</c:v>
                </c:pt>
                <c:pt idx="247">
                  <c:v>329.76147317307687</c:v>
                </c:pt>
                <c:pt idx="248">
                  <c:v>68.974581428571412</c:v>
                </c:pt>
                <c:pt idx="249">
                  <c:v>61.481916666666649</c:v>
                </c:pt>
                <c:pt idx="250">
                  <c:v>122.12091307407404</c:v>
                </c:pt>
                <c:pt idx="251">
                  <c:v>148.88615362499999</c:v>
                </c:pt>
                <c:pt idx="252">
                  <c:v>132.00074130681821</c:v>
                </c:pt>
                <c:pt idx="253">
                  <c:v>164.81661999999997</c:v>
                </c:pt>
                <c:pt idx="254">
                  <c:v>169.62176803333338</c:v>
                </c:pt>
                <c:pt idx="255">
                  <c:v>53.734823529411777</c:v>
                </c:pt>
                <c:pt idx="256">
                  <c:v>252.46610935384609</c:v>
                </c:pt>
                <c:pt idx="257">
                  <c:v>169.14495493589749</c:v>
                </c:pt>
                <c:pt idx="258">
                  <c:v>149.04877818181819</c:v>
                </c:pt>
                <c:pt idx="259">
                  <c:v>102.99380391304348</c:v>
                </c:pt>
                <c:pt idx="260">
                  <c:v>142.6693956666667</c:v>
                </c:pt>
                <c:pt idx="261">
                  <c:v>64.41622105263157</c:v>
                </c:pt>
                <c:pt idx="262">
                  <c:v>170.05278733870969</c:v>
                </c:pt>
                <c:pt idx="263">
                  <c:v>229.71220253164557</c:v>
                </c:pt>
                <c:pt idx="264">
                  <c:v>373.85508664982672</c:v>
                </c:pt>
                <c:pt idx="265">
                  <c:v>302.91473142857154</c:v>
                </c:pt>
                <c:pt idx="266">
                  <c:v>137.45377227272724</c:v>
                </c:pt>
                <c:pt idx="267">
                  <c:v>125.53988894339622</c:v>
                </c:pt>
                <c:pt idx="268">
                  <c:v>85.151481818181807</c:v>
                </c:pt>
                <c:pt idx="269">
                  <c:v>252.0913566666666</c:v>
                </c:pt>
                <c:pt idx="270">
                  <c:v>88.344374999999999</c:v>
                </c:pt>
                <c:pt idx="271">
                  <c:v>70.197775757575755</c:v>
                </c:pt>
                <c:pt idx="272">
                  <c:v>79.755239999999986</c:v>
                </c:pt>
                <c:pt idx="273">
                  <c:v>139.44706923076919</c:v>
                </c:pt>
                <c:pt idx="274">
                  <c:v>134.88393272727271</c:v>
                </c:pt>
                <c:pt idx="275">
                  <c:v>124.31329457142856</c:v>
                </c:pt>
                <c:pt idx="276">
                  <c:v>87.895683333333366</c:v>
                </c:pt>
                <c:pt idx="277">
                  <c:v>205.13026741818177</c:v>
                </c:pt>
                <c:pt idx="278">
                  <c:v>353.31676358823529</c:v>
                </c:pt>
                <c:pt idx="279">
                  <c:v>166.78942222222221</c:v>
                </c:pt>
                <c:pt idx="280">
                  <c:v>123.30775384615382</c:v>
                </c:pt>
                <c:pt idx="281">
                  <c:v>97.00800000000001</c:v>
                </c:pt>
                <c:pt idx="282">
                  <c:v>292.81355337499991</c:v>
                </c:pt>
                <c:pt idx="283">
                  <c:v>131.78032810344828</c:v>
                </c:pt>
                <c:pt idx="284">
                  <c:v>140.6189299534883</c:v>
                </c:pt>
                <c:pt idx="285">
                  <c:v>167.6826136056338</c:v>
                </c:pt>
                <c:pt idx="286">
                  <c:v>85.244919090909093</c:v>
                </c:pt>
                <c:pt idx="287">
                  <c:v>242.18314166666659</c:v>
                </c:pt>
                <c:pt idx="288">
                  <c:v>182.12947153846153</c:v>
                </c:pt>
                <c:pt idx="289">
                  <c:v>287.64005936666678</c:v>
                </c:pt>
                <c:pt idx="290">
                  <c:v>142.2653157894737</c:v>
                </c:pt>
                <c:pt idx="291">
                  <c:v>23.238491999999997</c:v>
                </c:pt>
                <c:pt idx="292">
                  <c:v>228.62684999999999</c:v>
                </c:pt>
                <c:pt idx="293">
                  <c:v>128.97014285714289</c:v>
                </c:pt>
                <c:pt idx="294">
                  <c:v>138.7632585365854</c:v>
                </c:pt>
                <c:pt idx="295">
                  <c:v>240.96157894736845</c:v>
                </c:pt>
                <c:pt idx="296">
                  <c:v>92.885159999999999</c:v>
                </c:pt>
                <c:pt idx="297">
                  <c:v>189.09073103370784</c:v>
                </c:pt>
                <c:pt idx="298">
                  <c:v>210.22039999999996</c:v>
                </c:pt>
                <c:pt idx="299">
                  <c:v>149.71421470588231</c:v>
                </c:pt>
                <c:pt idx="300">
                  <c:v>222.9679258064516</c:v>
                </c:pt>
                <c:pt idx="301">
                  <c:v>133.4416891935484</c:v>
                </c:pt>
                <c:pt idx="302">
                  <c:v>186.19817021739129</c:v>
                </c:pt>
                <c:pt idx="303">
                  <c:v>282.4153461290324</c:v>
                </c:pt>
                <c:pt idx="304">
                  <c:v>235.66305091549296</c:v>
                </c:pt>
                <c:pt idx="305">
                  <c:v>175.90297154999999</c:v>
                </c:pt>
                <c:pt idx="306">
                  <c:v>158.36294596491229</c:v>
                </c:pt>
                <c:pt idx="307">
                  <c:v>77.626268181818176</c:v>
                </c:pt>
                <c:pt idx="308">
                  <c:v>194.94352363636364</c:v>
                </c:pt>
                <c:pt idx="309">
                  <c:v>135.34137415094341</c:v>
                </c:pt>
                <c:pt idx="310">
                  <c:v>141.50544499999998</c:v>
                </c:pt>
                <c:pt idx="311">
                  <c:v>173.51327545454544</c:v>
                </c:pt>
                <c:pt idx="312">
                  <c:v>186.18354929577472</c:v>
                </c:pt>
                <c:pt idx="313">
                  <c:v>52.427633333333318</c:v>
                </c:pt>
                <c:pt idx="314">
                  <c:v>81.325657894736821</c:v>
                </c:pt>
                <c:pt idx="315">
                  <c:v>179.20288297297287</c:v>
                </c:pt>
                <c:pt idx="316">
                  <c:v>168.18964242424235</c:v>
                </c:pt>
                <c:pt idx="317">
                  <c:v>62.618749019607826</c:v>
                </c:pt>
                <c:pt idx="318">
                  <c:v>228.68996942307689</c:v>
                </c:pt>
                <c:pt idx="319">
                  <c:v>272.80647586206902</c:v>
                </c:pt>
                <c:pt idx="320">
                  <c:v>209.51246074074064</c:v>
                </c:pt>
                <c:pt idx="321">
                  <c:v>280.79392613036919</c:v>
                </c:pt>
                <c:pt idx="322">
                  <c:v>171.04840714285703</c:v>
                </c:pt>
                <c:pt idx="323">
                  <c:v>78.136775820895551</c:v>
                </c:pt>
                <c:pt idx="324">
                  <c:v>217.22975632352939</c:v>
                </c:pt>
                <c:pt idx="325">
                  <c:v>239.43008571428561</c:v>
                </c:pt>
                <c:pt idx="326">
                  <c:v>767.32152386666689</c:v>
                </c:pt>
                <c:pt idx="327">
                  <c:v>103.77061764705881</c:v>
                </c:pt>
                <c:pt idx="328">
                  <c:v>137.3855271428572</c:v>
                </c:pt>
                <c:pt idx="329">
                  <c:v>237.41501426470592</c:v>
                </c:pt>
                <c:pt idx="330">
                  <c:v>672.28890499999989</c:v>
                </c:pt>
                <c:pt idx="331">
                  <c:v>140.09540592857132</c:v>
                </c:pt>
                <c:pt idx="332">
                  <c:v>4.8189771428571406</c:v>
                </c:pt>
                <c:pt idx="333">
                  <c:v>116.52991999999998</c:v>
                </c:pt>
                <c:pt idx="334">
                  <c:v>190.52404687500004</c:v>
                </c:pt>
                <c:pt idx="335">
                  <c:v>40.135813333333331</c:v>
                </c:pt>
                <c:pt idx="336">
                  <c:v>259.08686768181815</c:v>
                </c:pt>
                <c:pt idx="337">
                  <c:v>430.18120999999991</c:v>
                </c:pt>
                <c:pt idx="338">
                  <c:v>77.625011999999998</c:v>
                </c:pt>
                <c:pt idx="339">
                  <c:v>280.69376399999999</c:v>
                </c:pt>
                <c:pt idx="340">
                  <c:v>38.941780408163261</c:v>
                </c:pt>
                <c:pt idx="341">
                  <c:v>369.46354604651151</c:v>
                </c:pt>
                <c:pt idx="342">
                  <c:v>162.38944363636364</c:v>
                </c:pt>
                <c:pt idx="343">
                  <c:v>145.18472060606061</c:v>
                </c:pt>
                <c:pt idx="344">
                  <c:v>120.59229677419356</c:v>
                </c:pt>
                <c:pt idx="345">
                  <c:v>281.45174699999995</c:v>
                </c:pt>
                <c:pt idx="346">
                  <c:v>333.51549749999998</c:v>
                </c:pt>
                <c:pt idx="347">
                  <c:v>262.66200511363638</c:v>
                </c:pt>
                <c:pt idx="348">
                  <c:v>190.74544217647059</c:v>
                </c:pt>
                <c:pt idx="349">
                  <c:v>66.588539999999981</c:v>
                </c:pt>
                <c:pt idx="350">
                  <c:v>209.97022874999996</c:v>
                </c:pt>
                <c:pt idx="351">
                  <c:v>145.93843902439025</c:v>
                </c:pt>
                <c:pt idx="352">
                  <c:v>226.53843599999996</c:v>
                </c:pt>
                <c:pt idx="353">
                  <c:v>196.98218265789475</c:v>
                </c:pt>
                <c:pt idx="354">
                  <c:v>103.89198102499998</c:v>
                </c:pt>
                <c:pt idx="355">
                  <c:v>111.69163124999999</c:v>
                </c:pt>
                <c:pt idx="356">
                  <c:v>276.99398601398599</c:v>
                </c:pt>
                <c:pt idx="357">
                  <c:v>47.056761882352944</c:v>
                </c:pt>
                <c:pt idx="358">
                  <c:v>72.891582861111104</c:v>
                </c:pt>
                <c:pt idx="359">
                  <c:v>219.87112049999999</c:v>
                </c:pt>
                <c:pt idx="360">
                  <c:v>132.20906571428563</c:v>
                </c:pt>
                <c:pt idx="361">
                  <c:v>148.09311994999999</c:v>
                </c:pt>
                <c:pt idx="362">
                  <c:v>353.47712318840576</c:v>
                </c:pt>
                <c:pt idx="363">
                  <c:v>111.21587294117644</c:v>
                </c:pt>
                <c:pt idx="364">
                  <c:v>107.55171988764047</c:v>
                </c:pt>
                <c:pt idx="365">
                  <c:v>158.04077737313435</c:v>
                </c:pt>
                <c:pt idx="366">
                  <c:v>145.29286786516852</c:v>
                </c:pt>
                <c:pt idx="367">
                  <c:v>333.70566721311474</c:v>
                </c:pt>
                <c:pt idx="368">
                  <c:v>294.70987210127896</c:v>
                </c:pt>
                <c:pt idx="369">
                  <c:v>96.429900000000004</c:v>
                </c:pt>
                <c:pt idx="370">
                  <c:v>118.67306203125</c:v>
                </c:pt>
                <c:pt idx="371">
                  <c:v>91.578210255319135</c:v>
                </c:pt>
                <c:pt idx="372">
                  <c:v>219.80771999999996</c:v>
                </c:pt>
                <c:pt idx="373">
                  <c:v>38.474250000000005</c:v>
                </c:pt>
                <c:pt idx="374">
                  <c:v>26.534675675675672</c:v>
                </c:pt>
                <c:pt idx="375">
                  <c:v>78.049064999999985</c:v>
                </c:pt>
                <c:pt idx="376">
                  <c:v>134.98872380952378</c:v>
                </c:pt>
                <c:pt idx="377">
                  <c:v>203.6614641509434</c:v>
                </c:pt>
                <c:pt idx="378">
                  <c:v>120.12677481481478</c:v>
                </c:pt>
                <c:pt idx="379">
                  <c:v>163.17000162162165</c:v>
                </c:pt>
                <c:pt idx="380">
                  <c:v>129.200263768116</c:v>
                </c:pt>
                <c:pt idx="381">
                  <c:v>153.57166071428571</c:v>
                </c:pt>
                <c:pt idx="382">
                  <c:v>138.68976599999999</c:v>
                </c:pt>
                <c:pt idx="383">
                  <c:v>142.00888499999999</c:v>
                </c:pt>
                <c:pt idx="384">
                  <c:v>255.58916789473679</c:v>
                </c:pt>
                <c:pt idx="385">
                  <c:v>114.4396375</c:v>
                </c:pt>
                <c:pt idx="386">
                  <c:v>127.2618696774193</c:v>
                </c:pt>
                <c:pt idx="387">
                  <c:v>194.13541615384611</c:v>
                </c:pt>
                <c:pt idx="388">
                  <c:v>94.381617073170716</c:v>
                </c:pt>
                <c:pt idx="389">
                  <c:v>181.24716752173913</c:v>
                </c:pt>
                <c:pt idx="390">
                  <c:v>205.49918799999995</c:v>
                </c:pt>
                <c:pt idx="391">
                  <c:v>111.67217694915252</c:v>
                </c:pt>
                <c:pt idx="392">
                  <c:v>141.23468666666662</c:v>
                </c:pt>
                <c:pt idx="393">
                  <c:v>70.396310769230766</c:v>
                </c:pt>
                <c:pt idx="394">
                  <c:v>200.02567148936171</c:v>
                </c:pt>
                <c:pt idx="395">
                  <c:v>117.45297768181815</c:v>
                </c:pt>
                <c:pt idx="396">
                  <c:v>105.35529836065577</c:v>
                </c:pt>
                <c:pt idx="397">
                  <c:v>105.435225</c:v>
                </c:pt>
                <c:pt idx="398">
                  <c:v>242.21787477272727</c:v>
                </c:pt>
                <c:pt idx="399">
                  <c:v>177.03681863013699</c:v>
                </c:pt>
                <c:pt idx="400">
                  <c:v>219.86834999999996</c:v>
                </c:pt>
                <c:pt idx="401">
                  <c:v>248.35440494594593</c:v>
                </c:pt>
                <c:pt idx="402">
                  <c:v>198.85862238805973</c:v>
                </c:pt>
                <c:pt idx="403">
                  <c:v>1123.6212585185183</c:v>
                </c:pt>
                <c:pt idx="404">
                  <c:v>105.72284444444443</c:v>
                </c:pt>
                <c:pt idx="405">
                  <c:v>148.12046233846149</c:v>
                </c:pt>
                <c:pt idx="406">
                  <c:v>376.40654999999998</c:v>
                </c:pt>
                <c:pt idx="407">
                  <c:v>154.11999</c:v>
                </c:pt>
                <c:pt idx="408">
                  <c:v>313.6551</c:v>
                </c:pt>
                <c:pt idx="409">
                  <c:v>159.86475555555555</c:v>
                </c:pt>
                <c:pt idx="410">
                  <c:v>541.95211200000006</c:v>
                </c:pt>
                <c:pt idx="411">
                  <c:v>162.24622343749999</c:v>
                </c:pt>
                <c:pt idx="412">
                  <c:v>280.96628612244899</c:v>
                </c:pt>
                <c:pt idx="413">
                  <c:v>140.56928029411768</c:v>
                </c:pt>
                <c:pt idx="414">
                  <c:v>193.97932599999999</c:v>
                </c:pt>
                <c:pt idx="415">
                  <c:v>87.912243750000002</c:v>
                </c:pt>
                <c:pt idx="416">
                  <c:v>920.27839200000005</c:v>
                </c:pt>
                <c:pt idx="417">
                  <c:v>70.944554516129003</c:v>
                </c:pt>
                <c:pt idx="418">
                  <c:v>457.29002519999995</c:v>
                </c:pt>
                <c:pt idx="419">
                  <c:v>184.11190522727276</c:v>
                </c:pt>
                <c:pt idx="420">
                  <c:v>141.55666451612902</c:v>
                </c:pt>
                <c:pt idx="421">
                  <c:v>46.255221951219511</c:v>
                </c:pt>
                <c:pt idx="422">
                  <c:v>170.66815681034475</c:v>
                </c:pt>
                <c:pt idx="423">
                  <c:v>102.82833827586209</c:v>
                </c:pt>
                <c:pt idx="424">
                  <c:v>611.90614545454514</c:v>
                </c:pt>
                <c:pt idx="425">
                  <c:v>129.98513142857141</c:v>
                </c:pt>
                <c:pt idx="426">
                  <c:v>63.490641176470589</c:v>
                </c:pt>
                <c:pt idx="427">
                  <c:v>277.45134000000002</c:v>
                </c:pt>
                <c:pt idx="428">
                  <c:v>290.48982000000001</c:v>
                </c:pt>
                <c:pt idx="429">
                  <c:v>78.175323809523803</c:v>
                </c:pt>
                <c:pt idx="430">
                  <c:v>132.9310352238806</c:v>
                </c:pt>
                <c:pt idx="431">
                  <c:v>101.48024615384612</c:v>
                </c:pt>
                <c:pt idx="432">
                  <c:v>59.120813793103437</c:v>
                </c:pt>
                <c:pt idx="433">
                  <c:v>238.09311111111111</c:v>
                </c:pt>
                <c:pt idx="434">
                  <c:v>129.49492577319589</c:v>
                </c:pt>
                <c:pt idx="435">
                  <c:v>198.59988339622649</c:v>
                </c:pt>
                <c:pt idx="436">
                  <c:v>250.0412475510204</c:v>
                </c:pt>
                <c:pt idx="437">
                  <c:v>334.26174409999999</c:v>
                </c:pt>
                <c:pt idx="438">
                  <c:v>237.82276359999997</c:v>
                </c:pt>
                <c:pt idx="439">
                  <c:v>182.0836066071428</c:v>
                </c:pt>
                <c:pt idx="440">
                  <c:v>155.88700560000001</c:v>
                </c:pt>
                <c:pt idx="441">
                  <c:v>4.7770799999999998</c:v>
                </c:pt>
                <c:pt idx="442">
                  <c:v>128.74731903614455</c:v>
                </c:pt>
                <c:pt idx="443">
                  <c:v>173.22399720000001</c:v>
                </c:pt>
                <c:pt idx="444">
                  <c:v>142.46665772727275</c:v>
                </c:pt>
                <c:pt idx="445">
                  <c:v>56.547049999999992</c:v>
                </c:pt>
                <c:pt idx="446">
                  <c:v>364.68929333333347</c:v>
                </c:pt>
                <c:pt idx="447">
                  <c:v>140.61647502704992</c:v>
                </c:pt>
                <c:pt idx="448">
                  <c:v>282.80337428571426</c:v>
                </c:pt>
                <c:pt idx="449">
                  <c:v>182.20512631578953</c:v>
                </c:pt>
                <c:pt idx="450">
                  <c:v>131.98679999999999</c:v>
                </c:pt>
                <c:pt idx="451">
                  <c:v>175.35683769230764</c:v>
                </c:pt>
                <c:pt idx="452">
                  <c:v>79.225547424999988</c:v>
                </c:pt>
                <c:pt idx="453">
                  <c:v>157.0160990769231</c:v>
                </c:pt>
                <c:pt idx="454">
                  <c:v>179.32047261538457</c:v>
                </c:pt>
                <c:pt idx="455">
                  <c:v>172.70439230769227</c:v>
                </c:pt>
                <c:pt idx="456">
                  <c:v>109.13117999999999</c:v>
                </c:pt>
                <c:pt idx="457">
                  <c:v>155.31226909090907</c:v>
                </c:pt>
                <c:pt idx="458">
                  <c:v>135.86503636363636</c:v>
                </c:pt>
                <c:pt idx="459">
                  <c:v>263.424261</c:v>
                </c:pt>
                <c:pt idx="460">
                  <c:v>178.20830793103451</c:v>
                </c:pt>
                <c:pt idx="461">
                  <c:v>351.16922249999999</c:v>
                </c:pt>
                <c:pt idx="462">
                  <c:v>178.19222321428575</c:v>
                </c:pt>
                <c:pt idx="463">
                  <c:v>206.35451098113205</c:v>
                </c:pt>
                <c:pt idx="464">
                  <c:v>301.29059999999998</c:v>
                </c:pt>
                <c:pt idx="465">
                  <c:v>368.61719299999999</c:v>
                </c:pt>
                <c:pt idx="466">
                  <c:v>238.83327700000001</c:v>
                </c:pt>
                <c:pt idx="467">
                  <c:v>214.48993648571431</c:v>
                </c:pt>
                <c:pt idx="468">
                  <c:v>96.127977599999994</c:v>
                </c:pt>
                <c:pt idx="469">
                  <c:v>212.46805065000001</c:v>
                </c:pt>
                <c:pt idx="470">
                  <c:v>209.64836815384621</c:v>
                </c:pt>
                <c:pt idx="471">
                  <c:v>267.83243999999996</c:v>
                </c:pt>
                <c:pt idx="472">
                  <c:v>105.35645777777778</c:v>
                </c:pt>
                <c:pt idx="473">
                  <c:v>84.676045999999985</c:v>
                </c:pt>
                <c:pt idx="474">
                  <c:v>183.17408357142847</c:v>
                </c:pt>
                <c:pt idx="475">
                  <c:v>111.29217287499998</c:v>
                </c:pt>
                <c:pt idx="476">
                  <c:v>107.05884211538461</c:v>
                </c:pt>
                <c:pt idx="477">
                  <c:v>39.263993999999997</c:v>
                </c:pt>
                <c:pt idx="478">
                  <c:v>87.659975238095214</c:v>
                </c:pt>
                <c:pt idx="479">
                  <c:v>175.948365</c:v>
                </c:pt>
                <c:pt idx="480">
                  <c:v>159.50362372881349</c:v>
                </c:pt>
                <c:pt idx="481">
                  <c:v>319.44339056603764</c:v>
                </c:pt>
                <c:pt idx="482">
                  <c:v>164.90067214663924</c:v>
                </c:pt>
                <c:pt idx="483">
                  <c:v>114.83456876712329</c:v>
                </c:pt>
                <c:pt idx="484">
                  <c:v>85.552192032258048</c:v>
                </c:pt>
                <c:pt idx="485">
                  <c:v>143.34287334482761</c:v>
                </c:pt>
                <c:pt idx="486">
                  <c:v>137.8827428571428</c:v>
                </c:pt>
                <c:pt idx="487">
                  <c:v>146.50437588095238</c:v>
                </c:pt>
                <c:pt idx="488">
                  <c:v>191.93093181818185</c:v>
                </c:pt>
                <c:pt idx="489">
                  <c:v>62.26854506250001</c:v>
                </c:pt>
                <c:pt idx="490">
                  <c:v>102.26679909090906</c:v>
                </c:pt>
                <c:pt idx="491">
                  <c:v>77.261957142857113</c:v>
                </c:pt>
                <c:pt idx="492">
                  <c:v>374.80575238095224</c:v>
                </c:pt>
                <c:pt idx="493">
                  <c:v>180.84046956521735</c:v>
                </c:pt>
                <c:pt idx="494">
                  <c:v>169.09163509090905</c:v>
                </c:pt>
                <c:pt idx="495">
                  <c:v>105.00266956521737</c:v>
                </c:pt>
                <c:pt idx="496">
                  <c:v>146.97124477611939</c:v>
                </c:pt>
                <c:pt idx="497">
                  <c:v>265.2882461538461</c:v>
                </c:pt>
                <c:pt idx="498">
                  <c:v>424.07580000000002</c:v>
                </c:pt>
                <c:pt idx="499">
                  <c:v>57.357315789473681</c:v>
                </c:pt>
                <c:pt idx="500">
                  <c:v>187.81036522727277</c:v>
                </c:pt>
                <c:pt idx="501">
                  <c:v>244.54439733695648</c:v>
                </c:pt>
                <c:pt idx="502">
                  <c:v>218.14715088</c:v>
                </c:pt>
                <c:pt idx="503">
                  <c:v>137.81777857142853</c:v>
                </c:pt>
                <c:pt idx="504">
                  <c:v>84.140508299999979</c:v>
                </c:pt>
                <c:pt idx="505">
                  <c:v>125.6457525</c:v>
                </c:pt>
                <c:pt idx="506">
                  <c:v>204.88251929032265</c:v>
                </c:pt>
                <c:pt idx="507">
                  <c:v>112.76232000000002</c:v>
                </c:pt>
                <c:pt idx="508">
                  <c:v>330.65576727272713</c:v>
                </c:pt>
                <c:pt idx="509">
                  <c:v>142.54238529999998</c:v>
                </c:pt>
                <c:pt idx="510">
                  <c:v>458.41356000000007</c:v>
                </c:pt>
                <c:pt idx="511">
                  <c:v>114.83907044776122</c:v>
                </c:pt>
                <c:pt idx="512">
                  <c:v>172.66812818181819</c:v>
                </c:pt>
                <c:pt idx="513">
                  <c:v>256.76692199999997</c:v>
                </c:pt>
                <c:pt idx="514">
                  <c:v>156.9435</c:v>
                </c:pt>
                <c:pt idx="515">
                  <c:v>96.168472499999993</c:v>
                </c:pt>
                <c:pt idx="516">
                  <c:v>507.24233884848479</c:v>
                </c:pt>
                <c:pt idx="517">
                  <c:v>79.951358181818193</c:v>
                </c:pt>
                <c:pt idx="518">
                  <c:v>230.80313538461544</c:v>
                </c:pt>
                <c:pt idx="519">
                  <c:v>38.9146</c:v>
                </c:pt>
                <c:pt idx="520">
                  <c:v>284.14440000000002</c:v>
                </c:pt>
                <c:pt idx="521">
                  <c:v>155.67265617977529</c:v>
                </c:pt>
                <c:pt idx="522">
                  <c:v>512.55361200000004</c:v>
                </c:pt>
                <c:pt idx="523">
                  <c:v>194.64729334999996</c:v>
                </c:pt>
                <c:pt idx="524">
                  <c:v>71.768304545454555</c:v>
                </c:pt>
                <c:pt idx="525">
                  <c:v>112.26302812499998</c:v>
                </c:pt>
                <c:pt idx="526">
                  <c:v>158.58209818867925</c:v>
                </c:pt>
                <c:pt idx="527">
                  <c:v>86.692440000000005</c:v>
                </c:pt>
                <c:pt idx="528">
                  <c:v>111.45574698924727</c:v>
                </c:pt>
                <c:pt idx="529">
                  <c:v>65.483882100000017</c:v>
                </c:pt>
                <c:pt idx="530">
                  <c:v>95.9435763157895</c:v>
                </c:pt>
                <c:pt idx="531">
                  <c:v>203.10418478873237</c:v>
                </c:pt>
                <c:pt idx="532">
                  <c:v>151.27080384999999</c:v>
                </c:pt>
                <c:pt idx="533">
                  <c:v>134.04355470175437</c:v>
                </c:pt>
                <c:pt idx="534">
                  <c:v>126.7416220125</c:v>
                </c:pt>
                <c:pt idx="535">
                  <c:v>263.52189538181818</c:v>
                </c:pt>
                <c:pt idx="536">
                  <c:v>361.2839640625001</c:v>
                </c:pt>
                <c:pt idx="537">
                  <c:v>140.87706317647061</c:v>
                </c:pt>
                <c:pt idx="538">
                  <c:v>111.83855624999998</c:v>
                </c:pt>
                <c:pt idx="539">
                  <c:v>75.631602216216194</c:v>
                </c:pt>
                <c:pt idx="540">
                  <c:v>92.008523249999996</c:v>
                </c:pt>
                <c:pt idx="541">
                  <c:v>101.7099168</c:v>
                </c:pt>
                <c:pt idx="542">
                  <c:v>412.38956742857152</c:v>
                </c:pt>
                <c:pt idx="543">
                  <c:v>75.215943658536574</c:v>
                </c:pt>
                <c:pt idx="544">
                  <c:v>145.45318888888889</c:v>
                </c:pt>
                <c:pt idx="545">
                  <c:v>29.333752131147541</c:v>
                </c:pt>
                <c:pt idx="546">
                  <c:v>140.80459034210529</c:v>
                </c:pt>
                <c:pt idx="547">
                  <c:v>88.603561445783143</c:v>
                </c:pt>
                <c:pt idx="548">
                  <c:v>310.28612966101701</c:v>
                </c:pt>
                <c:pt idx="549">
                  <c:v>74.589861749999983</c:v>
                </c:pt>
                <c:pt idx="550">
                  <c:v>485.26081818181808</c:v>
                </c:pt>
                <c:pt idx="551">
                  <c:v>66.138085301204811</c:v>
                </c:pt>
                <c:pt idx="552">
                  <c:v>294.64813393939397</c:v>
                </c:pt>
                <c:pt idx="553">
                  <c:v>51.152356666666655</c:v>
                </c:pt>
                <c:pt idx="554">
                  <c:v>278.71537859999995</c:v>
                </c:pt>
                <c:pt idx="555">
                  <c:v>83.650227692307681</c:v>
                </c:pt>
                <c:pt idx="556">
                  <c:v>149.40095653521126</c:v>
                </c:pt>
                <c:pt idx="557">
                  <c:v>388.96772727272719</c:v>
                </c:pt>
                <c:pt idx="558">
                  <c:v>175.24452126315788</c:v>
                </c:pt>
                <c:pt idx="559">
                  <c:v>329.97548285714282</c:v>
                </c:pt>
                <c:pt idx="560">
                  <c:v>155.70855599999996</c:v>
                </c:pt>
                <c:pt idx="561">
                  <c:v>281.76215200000001</c:v>
                </c:pt>
                <c:pt idx="562">
                  <c:v>54.334649438202248</c:v>
                </c:pt>
                <c:pt idx="563">
                  <c:v>127.33799999999999</c:v>
                </c:pt>
                <c:pt idx="564">
                  <c:v>195.91571796610168</c:v>
                </c:pt>
                <c:pt idx="565">
                  <c:v>310.24338090277774</c:v>
                </c:pt>
                <c:pt idx="566">
                  <c:v>254.24644337349395</c:v>
                </c:pt>
                <c:pt idx="567">
                  <c:v>41.606436666666674</c:v>
                </c:pt>
                <c:pt idx="568">
                  <c:v>148.5438855737705</c:v>
                </c:pt>
                <c:pt idx="569">
                  <c:v>330.9823874999999</c:v>
                </c:pt>
                <c:pt idx="570">
                  <c:v>264.68843605633811</c:v>
                </c:pt>
                <c:pt idx="571">
                  <c:v>50.558369999999996</c:v>
                </c:pt>
                <c:pt idx="572">
                  <c:v>236.05132285714279</c:v>
                </c:pt>
                <c:pt idx="573">
                  <c:v>143.54399177419356</c:v>
                </c:pt>
                <c:pt idx="574">
                  <c:v>153.07608045977005</c:v>
                </c:pt>
                <c:pt idx="575">
                  <c:v>88.32946478873238</c:v>
                </c:pt>
                <c:pt idx="576">
                  <c:v>70.904665769230746</c:v>
                </c:pt>
                <c:pt idx="577">
                  <c:v>136.91282499999997</c:v>
                </c:pt>
                <c:pt idx="578">
                  <c:v>455.43420937704911</c:v>
                </c:pt>
                <c:pt idx="579">
                  <c:v>180.15683333333337</c:v>
                </c:pt>
                <c:pt idx="580">
                  <c:v>264.03721010204077</c:v>
                </c:pt>
                <c:pt idx="581">
                  <c:v>201.37581428571423</c:v>
                </c:pt>
                <c:pt idx="582">
                  <c:v>38.024066666666656</c:v>
                </c:pt>
                <c:pt idx="583">
                  <c:v>53.545763999999991</c:v>
                </c:pt>
                <c:pt idx="584">
                  <c:v>99.78452399999999</c:v>
                </c:pt>
                <c:pt idx="585">
                  <c:v>255.95883301587304</c:v>
                </c:pt>
                <c:pt idx="586">
                  <c:v>195.42494952000001</c:v>
                </c:pt>
                <c:pt idx="587">
                  <c:v>114.58849395</c:v>
                </c:pt>
                <c:pt idx="588">
                  <c:v>157.71100666666663</c:v>
                </c:pt>
                <c:pt idx="589">
                  <c:v>110.63262307692305</c:v>
                </c:pt>
                <c:pt idx="590">
                  <c:v>112.98569999999999</c:v>
                </c:pt>
                <c:pt idx="591">
                  <c:v>40.581406153846146</c:v>
                </c:pt>
                <c:pt idx="592">
                  <c:v>189.36573333333328</c:v>
                </c:pt>
                <c:pt idx="593">
                  <c:v>139.36425413793103</c:v>
                </c:pt>
                <c:pt idx="594">
                  <c:v>54.550952658227843</c:v>
                </c:pt>
                <c:pt idx="595">
                  <c:v>265.31949285714296</c:v>
                </c:pt>
                <c:pt idx="596">
                  <c:v>202.61373829999997</c:v>
                </c:pt>
                <c:pt idx="597">
                  <c:v>355.79300000000006</c:v>
                </c:pt>
                <c:pt idx="598">
                  <c:v>174.58719259259257</c:v>
                </c:pt>
                <c:pt idx="599">
                  <c:v>174.25820420000005</c:v>
                </c:pt>
                <c:pt idx="600">
                  <c:v>200.11119955555557</c:v>
                </c:pt>
                <c:pt idx="601">
                  <c:v>95.993937096774218</c:v>
                </c:pt>
                <c:pt idx="602">
                  <c:v>374.78363999999999</c:v>
                </c:pt>
                <c:pt idx="603">
                  <c:v>54.149744444444437</c:v>
                </c:pt>
                <c:pt idx="604">
                  <c:v>69.388697368421035</c:v>
                </c:pt>
                <c:pt idx="605">
                  <c:v>48.374173863636393</c:v>
                </c:pt>
                <c:pt idx="606">
                  <c:v>136.68539999999999</c:v>
                </c:pt>
                <c:pt idx="607">
                  <c:v>87.241712658227854</c:v>
                </c:pt>
                <c:pt idx="608">
                  <c:v>266.91150860294118</c:v>
                </c:pt>
                <c:pt idx="609">
                  <c:v>212.57874824999999</c:v>
                </c:pt>
                <c:pt idx="610">
                  <c:v>109.16720727272723</c:v>
                </c:pt>
                <c:pt idx="611">
                  <c:v>7.7997129028709695</c:v>
                </c:pt>
                <c:pt idx="612">
                  <c:v>137.54680741071425</c:v>
                </c:pt>
                <c:pt idx="613">
                  <c:v>31.243448484848489</c:v>
                </c:pt>
                <c:pt idx="614">
                  <c:v>89.477337313432812</c:v>
                </c:pt>
                <c:pt idx="615">
                  <c:v>151.18020000000001</c:v>
                </c:pt>
                <c:pt idx="616">
                  <c:v>36.054265000000001</c:v>
                </c:pt>
                <c:pt idx="617">
                  <c:v>674.01745181818194</c:v>
                </c:pt>
                <c:pt idx="618">
                  <c:v>100.47051492537312</c:v>
                </c:pt>
                <c:pt idx="619">
                  <c:v>124.7626875</c:v>
                </c:pt>
                <c:pt idx="620">
                  <c:v>210.24580009302321</c:v>
                </c:pt>
                <c:pt idx="621">
                  <c:v>209.62458930434775</c:v>
                </c:pt>
                <c:pt idx="622">
                  <c:v>62.253614999999982</c:v>
                </c:pt>
                <c:pt idx="623">
                  <c:v>91.914482857142843</c:v>
                </c:pt>
                <c:pt idx="624">
                  <c:v>147.49765599999995</c:v>
                </c:pt>
                <c:pt idx="625">
                  <c:v>85.032265714285742</c:v>
                </c:pt>
                <c:pt idx="626">
                  <c:v>71.839272727272729</c:v>
                </c:pt>
                <c:pt idx="627">
                  <c:v>77.844408000000001</c:v>
                </c:pt>
                <c:pt idx="628">
                  <c:v>103.84541538461536</c:v>
                </c:pt>
                <c:pt idx="629">
                  <c:v>100.22438873239437</c:v>
                </c:pt>
                <c:pt idx="630">
                  <c:v>228.47607024999999</c:v>
                </c:pt>
                <c:pt idx="631">
                  <c:v>350.29646600000001</c:v>
                </c:pt>
                <c:pt idx="632">
                  <c:v>338.04327612903222</c:v>
                </c:pt>
                <c:pt idx="633">
                  <c:v>186.20146666666665</c:v>
                </c:pt>
                <c:pt idx="634">
                  <c:v>161.78379590697679</c:v>
                </c:pt>
                <c:pt idx="635">
                  <c:v>153.0681789285714</c:v>
                </c:pt>
                <c:pt idx="636">
                  <c:v>702.51141923076909</c:v>
                </c:pt>
                <c:pt idx="637">
                  <c:v>508.38359726415086</c:v>
                </c:pt>
                <c:pt idx="638">
                  <c:v>263.35240364999999</c:v>
                </c:pt>
                <c:pt idx="639">
                  <c:v>132.09597818181817</c:v>
                </c:pt>
                <c:pt idx="640">
                  <c:v>263.01268149999999</c:v>
                </c:pt>
                <c:pt idx="641">
                  <c:v>123.02267647058824</c:v>
                </c:pt>
                <c:pt idx="642">
                  <c:v>172.39828101250001</c:v>
                </c:pt>
                <c:pt idx="643">
                  <c:v>39.468578028168999</c:v>
                </c:pt>
                <c:pt idx="644">
                  <c:v>96.011876470588234</c:v>
                </c:pt>
                <c:pt idx="645">
                  <c:v>66.462225154639185</c:v>
                </c:pt>
                <c:pt idx="646">
                  <c:v>243.58565999999996</c:v>
                </c:pt>
                <c:pt idx="647">
                  <c:v>526.13948333333315</c:v>
                </c:pt>
                <c:pt idx="648">
                  <c:v>84.773872499999996</c:v>
                </c:pt>
                <c:pt idx="649">
                  <c:v>96.722419826086977</c:v>
                </c:pt>
                <c:pt idx="650">
                  <c:v>517.34174673013081</c:v>
                </c:pt>
                <c:pt idx="651">
                  <c:v>93.318849999999998</c:v>
                </c:pt>
                <c:pt idx="652">
                  <c:v>111.2778709139785</c:v>
                </c:pt>
                <c:pt idx="653">
                  <c:v>111.56836097560976</c:v>
                </c:pt>
                <c:pt idx="654">
                  <c:v>351.63063852631575</c:v>
                </c:pt>
                <c:pt idx="655">
                  <c:v>200.44885521126756</c:v>
                </c:pt>
                <c:pt idx="656">
                  <c:v>266.22830399999998</c:v>
                </c:pt>
                <c:pt idx="657">
                  <c:v>90.515613461538436</c:v>
                </c:pt>
                <c:pt idx="658">
                  <c:v>127.34014399999998</c:v>
                </c:pt>
                <c:pt idx="659">
                  <c:v>162.7819343283582</c:v>
                </c:pt>
                <c:pt idx="660">
                  <c:v>178.19538363636357</c:v>
                </c:pt>
                <c:pt idx="661">
                  <c:v>96.42875333333329</c:v>
                </c:pt>
                <c:pt idx="662">
                  <c:v>123.75122399999999</c:v>
                </c:pt>
                <c:pt idx="663">
                  <c:v>363.20477724137936</c:v>
                </c:pt>
                <c:pt idx="664">
                  <c:v>200.52025368888889</c:v>
                </c:pt>
                <c:pt idx="665">
                  <c:v>202.80538469999999</c:v>
                </c:pt>
                <c:pt idx="666">
                  <c:v>340.68337003333323</c:v>
                </c:pt>
                <c:pt idx="667">
                  <c:v>160.16728864615379</c:v>
                </c:pt>
                <c:pt idx="668">
                  <c:v>46.762236867469881</c:v>
                </c:pt>
                <c:pt idx="669">
                  <c:v>209.80746999999997</c:v>
                </c:pt>
                <c:pt idx="670">
                  <c:v>97.243920000000003</c:v>
                </c:pt>
                <c:pt idx="671">
                  <c:v>162.11292999414005</c:v>
                </c:pt>
                <c:pt idx="672">
                  <c:v>386.33661599999994</c:v>
                </c:pt>
                <c:pt idx="673">
                  <c:v>236.32160305405409</c:v>
                </c:pt>
                <c:pt idx="674">
                  <c:v>148.65363870967744</c:v>
                </c:pt>
                <c:pt idx="675">
                  <c:v>187.08774620689653</c:v>
                </c:pt>
                <c:pt idx="676">
                  <c:v>155.89810195121947</c:v>
                </c:pt>
                <c:pt idx="677">
                  <c:v>162.04019625000001</c:v>
                </c:pt>
                <c:pt idx="678">
                  <c:v>60.748842857142805</c:v>
                </c:pt>
                <c:pt idx="679">
                  <c:v>141.20790206896547</c:v>
                </c:pt>
                <c:pt idx="680">
                  <c:v>55.848547619047615</c:v>
                </c:pt>
                <c:pt idx="681">
                  <c:v>205.35031875000001</c:v>
                </c:pt>
                <c:pt idx="682">
                  <c:v>270.85894657894727</c:v>
                </c:pt>
                <c:pt idx="683">
                  <c:v>551.84327999999994</c:v>
                </c:pt>
                <c:pt idx="684">
                  <c:v>353.12547599999994</c:v>
                </c:pt>
                <c:pt idx="685">
                  <c:v>227.52016821428569</c:v>
                </c:pt>
                <c:pt idx="686">
                  <c:v>51.51647619047619</c:v>
                </c:pt>
                <c:pt idx="687">
                  <c:v>192.50286857142848</c:v>
                </c:pt>
                <c:pt idx="688">
                  <c:v>905.74442354166638</c:v>
                </c:pt>
                <c:pt idx="689">
                  <c:v>130.44811333333331</c:v>
                </c:pt>
                <c:pt idx="690">
                  <c:v>157.92055748000001</c:v>
                </c:pt>
                <c:pt idx="691">
                  <c:v>106.91757249999998</c:v>
                </c:pt>
                <c:pt idx="692">
                  <c:v>281.46488181818182</c:v>
                </c:pt>
                <c:pt idx="693">
                  <c:v>125.04757333333328</c:v>
                </c:pt>
                <c:pt idx="694">
                  <c:v>223.30366696333036</c:v>
                </c:pt>
                <c:pt idx="695">
                  <c:v>155.53042000000005</c:v>
                </c:pt>
                <c:pt idx="696">
                  <c:v>123.07008749999999</c:v>
                </c:pt>
                <c:pt idx="697">
                  <c:v>211.77888527142855</c:v>
                </c:pt>
                <c:pt idx="698">
                  <c:v>397.11239999999992</c:v>
                </c:pt>
                <c:pt idx="699">
                  <c:v>220.60580769230765</c:v>
                </c:pt>
                <c:pt idx="700">
                  <c:v>99.720839999999995</c:v>
                </c:pt>
                <c:pt idx="701">
                  <c:v>159.62927400000001</c:v>
                </c:pt>
                <c:pt idx="702">
                  <c:v>109.05715499999998</c:v>
                </c:pt>
                <c:pt idx="703">
                  <c:v>1253.9208008999999</c:v>
                </c:pt>
                <c:pt idx="704">
                  <c:v>236.26467599999995</c:v>
                </c:pt>
                <c:pt idx="705">
                  <c:v>212.28756749999999</c:v>
                </c:pt>
                <c:pt idx="706">
                  <c:v>275.99974835714278</c:v>
                </c:pt>
                <c:pt idx="707">
                  <c:v>267.46721454545445</c:v>
                </c:pt>
                <c:pt idx="708">
                  <c:v>69.580729411764707</c:v>
                </c:pt>
                <c:pt idx="709">
                  <c:v>283.05355200000002</c:v>
                </c:pt>
                <c:pt idx="710">
                  <c:v>158.84540666666672</c:v>
                </c:pt>
                <c:pt idx="711">
                  <c:v>131.13956920000001</c:v>
                </c:pt>
                <c:pt idx="712">
                  <c:v>163.19075113333341</c:v>
                </c:pt>
                <c:pt idx="713">
                  <c:v>54.832079999999991</c:v>
                </c:pt>
                <c:pt idx="714">
                  <c:v>276.80990760369593</c:v>
                </c:pt>
                <c:pt idx="715">
                  <c:v>466.87652249999991</c:v>
                </c:pt>
                <c:pt idx="716">
                  <c:v>95.899270000000001</c:v>
                </c:pt>
                <c:pt idx="717">
                  <c:v>75.706337500000018</c:v>
                </c:pt>
                <c:pt idx="718">
                  <c:v>130.24471511428575</c:v>
                </c:pt>
                <c:pt idx="719">
                  <c:v>22.930189090909089</c:v>
                </c:pt>
                <c:pt idx="720">
                  <c:v>176.85827084745765</c:v>
                </c:pt>
                <c:pt idx="721">
                  <c:v>465.13876363636359</c:v>
                </c:pt>
                <c:pt idx="722">
                  <c:v>182.85180352941177</c:v>
                </c:pt>
                <c:pt idx="723">
                  <c:v>236.9977439032258</c:v>
                </c:pt>
                <c:pt idx="724">
                  <c:v>380.68514102941162</c:v>
                </c:pt>
                <c:pt idx="725">
                  <c:v>232.97237620253159</c:v>
                </c:pt>
                <c:pt idx="726">
                  <c:v>156.02459999999996</c:v>
                </c:pt>
                <c:pt idx="727">
                  <c:v>226.05467704918033</c:v>
                </c:pt>
                <c:pt idx="728">
                  <c:v>104.07203924999997</c:v>
                </c:pt>
                <c:pt idx="729">
                  <c:v>128.76455294117648</c:v>
                </c:pt>
                <c:pt idx="730">
                  <c:v>173.07054857142859</c:v>
                </c:pt>
                <c:pt idx="731">
                  <c:v>113.94943636363632</c:v>
                </c:pt>
                <c:pt idx="732">
                  <c:v>99.329315342465762</c:v>
                </c:pt>
                <c:pt idx="733">
                  <c:v>289.61733474683541</c:v>
                </c:pt>
                <c:pt idx="734">
                  <c:v>259.59441125000006</c:v>
                </c:pt>
                <c:pt idx="735">
                  <c:v>112.8407164285714</c:v>
                </c:pt>
                <c:pt idx="736">
                  <c:v>93.035047368421061</c:v>
                </c:pt>
                <c:pt idx="737">
                  <c:v>174.27073928571423</c:v>
                </c:pt>
                <c:pt idx="738">
                  <c:v>119.06830843373491</c:v>
                </c:pt>
                <c:pt idx="739">
                  <c:v>159.109498</c:v>
                </c:pt>
                <c:pt idx="740">
                  <c:v>183.38984188235295</c:v>
                </c:pt>
                <c:pt idx="741">
                  <c:v>145.62649983333333</c:v>
                </c:pt>
                <c:pt idx="742">
                  <c:v>231.80964000000003</c:v>
                </c:pt>
                <c:pt idx="743">
                  <c:v>162.17588879999997</c:v>
                </c:pt>
                <c:pt idx="744">
                  <c:v>224.27962909090911</c:v>
                </c:pt>
                <c:pt idx="745">
                  <c:v>469.90139999999991</c:v>
                </c:pt>
                <c:pt idx="746">
                  <c:v>588.03483062499993</c:v>
                </c:pt>
                <c:pt idx="747">
                  <c:v>195.21156144927528</c:v>
                </c:pt>
                <c:pt idx="748">
                  <c:v>58.320188888888879</c:v>
                </c:pt>
                <c:pt idx="749">
                  <c:v>114.82750947368422</c:v>
                </c:pt>
                <c:pt idx="750">
                  <c:v>876.79134268041253</c:v>
                </c:pt>
                <c:pt idx="751">
                  <c:v>139.10973409090909</c:v>
                </c:pt>
                <c:pt idx="752">
                  <c:v>116.25799133333329</c:v>
                </c:pt>
                <c:pt idx="753">
                  <c:v>345.22007600000006</c:v>
                </c:pt>
                <c:pt idx="754">
                  <c:v>118.17226448275861</c:v>
                </c:pt>
                <c:pt idx="755">
                  <c:v>265.85137199999997</c:v>
                </c:pt>
                <c:pt idx="756">
                  <c:v>113.34532180327872</c:v>
                </c:pt>
                <c:pt idx="757">
                  <c:v>140.40234999999998</c:v>
                </c:pt>
                <c:pt idx="758">
                  <c:v>109.79883</c:v>
                </c:pt>
                <c:pt idx="759">
                  <c:v>273.52677</c:v>
                </c:pt>
                <c:pt idx="760">
                  <c:v>134.86915400000001</c:v>
                </c:pt>
                <c:pt idx="761">
                  <c:v>133.77439687500001</c:v>
                </c:pt>
                <c:pt idx="762">
                  <c:v>86.870849620253139</c:v>
                </c:pt>
                <c:pt idx="763">
                  <c:v>83.886896551724135</c:v>
                </c:pt>
                <c:pt idx="764">
                  <c:v>60.487444067796595</c:v>
                </c:pt>
                <c:pt idx="765">
                  <c:v>237.28182468749995</c:v>
                </c:pt>
                <c:pt idx="766">
                  <c:v>22.385714754098359</c:v>
                </c:pt>
                <c:pt idx="767">
                  <c:v>188.56228708571433</c:v>
                </c:pt>
                <c:pt idx="768">
                  <c:v>144.78057396551722</c:v>
                </c:pt>
                <c:pt idx="769">
                  <c:v>171.06727058823523</c:v>
                </c:pt>
                <c:pt idx="770">
                  <c:v>197.34090431111113</c:v>
                </c:pt>
                <c:pt idx="771">
                  <c:v>197.75471526315783</c:v>
                </c:pt>
                <c:pt idx="772">
                  <c:v>136.40983094736839</c:v>
                </c:pt>
                <c:pt idx="773">
                  <c:v>27.760079999999999</c:v>
                </c:pt>
                <c:pt idx="774">
                  <c:v>186.27017663157895</c:v>
                </c:pt>
                <c:pt idx="775">
                  <c:v>278.72126823529408</c:v>
                </c:pt>
                <c:pt idx="776">
                  <c:v>190.65365366153836</c:v>
                </c:pt>
                <c:pt idx="777">
                  <c:v>176.57834908602143</c:v>
                </c:pt>
                <c:pt idx="778">
                  <c:v>311.25326838709685</c:v>
                </c:pt>
                <c:pt idx="779">
                  <c:v>221.67548375000004</c:v>
                </c:pt>
                <c:pt idx="780">
                  <c:v>147.90038999999999</c:v>
                </c:pt>
                <c:pt idx="781">
                  <c:v>117.8379375</c:v>
                </c:pt>
                <c:pt idx="782">
                  <c:v>153.76041333333333</c:v>
                </c:pt>
                <c:pt idx="783">
                  <c:v>161.6754768135593</c:v>
                </c:pt>
                <c:pt idx="784">
                  <c:v>17.82995004995005</c:v>
                </c:pt>
                <c:pt idx="785">
                  <c:v>175.45974777777772</c:v>
                </c:pt>
                <c:pt idx="786">
                  <c:v>102.56950746268657</c:v>
                </c:pt>
                <c:pt idx="787">
                  <c:v>153.91654047619045</c:v>
                </c:pt>
                <c:pt idx="788">
                  <c:v>156.48133074626864</c:v>
                </c:pt>
                <c:pt idx="789">
                  <c:v>178.92876205714288</c:v>
                </c:pt>
                <c:pt idx="790">
                  <c:v>134.30885499999999</c:v>
                </c:pt>
                <c:pt idx="791">
                  <c:v>227.70937499999999</c:v>
                </c:pt>
                <c:pt idx="792">
                  <c:v>110.85820484848485</c:v>
                </c:pt>
                <c:pt idx="793">
                  <c:v>51.914898113207528</c:v>
                </c:pt>
                <c:pt idx="794">
                  <c:v>372.21216539999995</c:v>
                </c:pt>
                <c:pt idx="795">
                  <c:v>102.90844799999998</c:v>
                </c:pt>
                <c:pt idx="796">
                  <c:v>54.324511725000001</c:v>
                </c:pt>
                <c:pt idx="797">
                  <c:v>348.61004673913038</c:v>
                </c:pt>
                <c:pt idx="798">
                  <c:v>285.28560782608696</c:v>
                </c:pt>
                <c:pt idx="799">
                  <c:v>142.11853624</c:v>
                </c:pt>
                <c:pt idx="800">
                  <c:v>184.34208367346935</c:v>
                </c:pt>
                <c:pt idx="801">
                  <c:v>316.90639946428576</c:v>
                </c:pt>
                <c:pt idx="802">
                  <c:v>224.64017999999999</c:v>
                </c:pt>
                <c:pt idx="803">
                  <c:v>150.81072694736838</c:v>
                </c:pt>
                <c:pt idx="804">
                  <c:v>196.56130169491524</c:v>
                </c:pt>
                <c:pt idx="805">
                  <c:v>94.240442105263114</c:v>
                </c:pt>
                <c:pt idx="806">
                  <c:v>137.27620584269661</c:v>
                </c:pt>
                <c:pt idx="807">
                  <c:v>161.63660806666661</c:v>
                </c:pt>
                <c:pt idx="808">
                  <c:v>288.70586833333323</c:v>
                </c:pt>
                <c:pt idx="809">
                  <c:v>162.61339298360653</c:v>
                </c:pt>
                <c:pt idx="810">
                  <c:v>53.220167999999994</c:v>
                </c:pt>
                <c:pt idx="811">
                  <c:v>266.75829952380957</c:v>
                </c:pt>
                <c:pt idx="812">
                  <c:v>695.63395038461556</c:v>
                </c:pt>
                <c:pt idx="813">
                  <c:v>162.57343384615379</c:v>
                </c:pt>
                <c:pt idx="814">
                  <c:v>16.230862500000001</c:v>
                </c:pt>
                <c:pt idx="815">
                  <c:v>148.73828564999999</c:v>
                </c:pt>
                <c:pt idx="816">
                  <c:v>243.57286285185191</c:v>
                </c:pt>
                <c:pt idx="817">
                  <c:v>139.77330000000001</c:v>
                </c:pt>
                <c:pt idx="818">
                  <c:v>51.789493333333347</c:v>
                </c:pt>
                <c:pt idx="819">
                  <c:v>127.81279000000001</c:v>
                </c:pt>
                <c:pt idx="820">
                  <c:v>75.532571999999988</c:v>
                </c:pt>
                <c:pt idx="821">
                  <c:v>176.27863242553195</c:v>
                </c:pt>
                <c:pt idx="822">
                  <c:v>86.31635454545453</c:v>
                </c:pt>
                <c:pt idx="823">
                  <c:v>166.07825999999997</c:v>
                </c:pt>
                <c:pt idx="824">
                  <c:v>181.00756090909087</c:v>
                </c:pt>
                <c:pt idx="825">
                  <c:v>188.92985999999999</c:v>
                </c:pt>
                <c:pt idx="826">
                  <c:v>109.05485</c:v>
                </c:pt>
                <c:pt idx="827">
                  <c:v>169.74910621621621</c:v>
                </c:pt>
                <c:pt idx="828">
                  <c:v>292.30740904109592</c:v>
                </c:pt>
                <c:pt idx="829">
                  <c:v>72.48449500000001</c:v>
                </c:pt>
                <c:pt idx="830">
                  <c:v>334.94645843137255</c:v>
                </c:pt>
                <c:pt idx="831">
                  <c:v>436.29694000000001</c:v>
                </c:pt>
                <c:pt idx="832">
                  <c:v>405.41714761904751</c:v>
                </c:pt>
                <c:pt idx="833">
                  <c:v>69.013546666666684</c:v>
                </c:pt>
                <c:pt idx="834">
                  <c:v>73.951942857142882</c:v>
                </c:pt>
                <c:pt idx="835">
                  <c:v>100.22566999999998</c:v>
                </c:pt>
                <c:pt idx="836">
                  <c:v>370.65263175000001</c:v>
                </c:pt>
                <c:pt idx="837">
                  <c:v>653.82583714285715</c:v>
                </c:pt>
                <c:pt idx="838">
                  <c:v>123.59788192771084</c:v>
                </c:pt>
                <c:pt idx="839">
                  <c:v>95.253793488372096</c:v>
                </c:pt>
                <c:pt idx="840">
                  <c:v>78.435751406250006</c:v>
                </c:pt>
                <c:pt idx="841">
                  <c:v>108.85856966292138</c:v>
                </c:pt>
                <c:pt idx="842">
                  <c:v>150.57752532051276</c:v>
                </c:pt>
                <c:pt idx="843">
                  <c:v>156.31778914285712</c:v>
                </c:pt>
                <c:pt idx="844">
                  <c:v>75.905678350515458</c:v>
                </c:pt>
                <c:pt idx="845">
                  <c:v>133.13547932432425</c:v>
                </c:pt>
                <c:pt idx="846">
                  <c:v>171.99101999999999</c:v>
                </c:pt>
                <c:pt idx="847">
                  <c:v>64.995862500000001</c:v>
                </c:pt>
                <c:pt idx="848">
                  <c:v>151.50788399999999</c:v>
                </c:pt>
                <c:pt idx="849">
                  <c:v>59.770603278688526</c:v>
                </c:pt>
                <c:pt idx="850">
                  <c:v>155.68491757575757</c:v>
                </c:pt>
                <c:pt idx="851">
                  <c:v>213.23117076923072</c:v>
                </c:pt>
                <c:pt idx="852">
                  <c:v>24.18291</c:v>
                </c:pt>
                <c:pt idx="853">
                  <c:v>97.849434782608725</c:v>
                </c:pt>
                <c:pt idx="854">
                  <c:v>145.63433999999995</c:v>
                </c:pt>
                <c:pt idx="855">
                  <c:v>519.3786413586414</c:v>
                </c:pt>
                <c:pt idx="856">
                  <c:v>104.73069971428571</c:v>
                </c:pt>
                <c:pt idx="857">
                  <c:v>314.11434374999999</c:v>
                </c:pt>
                <c:pt idx="858">
                  <c:v>67.075594029850762</c:v>
                </c:pt>
                <c:pt idx="859">
                  <c:v>190.91046750000004</c:v>
                </c:pt>
                <c:pt idx="860">
                  <c:v>300.78629675675671</c:v>
                </c:pt>
                <c:pt idx="861">
                  <c:v>245.7381</c:v>
                </c:pt>
                <c:pt idx="862">
                  <c:v>71.053124999999994</c:v>
                </c:pt>
                <c:pt idx="863">
                  <c:v>198.75643500000004</c:v>
                </c:pt>
                <c:pt idx="864">
                  <c:v>127.14076965517238</c:v>
                </c:pt>
                <c:pt idx="865">
                  <c:v>100.64603499999998</c:v>
                </c:pt>
                <c:pt idx="866">
                  <c:v>363.66374191780807</c:v>
                </c:pt>
                <c:pt idx="867">
                  <c:v>109.54122857142856</c:v>
                </c:pt>
                <c:pt idx="868">
                  <c:v>247.31389135593221</c:v>
                </c:pt>
                <c:pt idx="869">
                  <c:v>190.40823999999995</c:v>
                </c:pt>
              </c:numCache>
            </c:numRef>
          </c:yVal>
          <c:smooth val="0"/>
          <c:extLst>
            <c:ext xmlns:c16="http://schemas.microsoft.com/office/drawing/2014/chart" uri="{C3380CC4-5D6E-409C-BE32-E72D297353CC}">
              <c16:uniqueId val="{00000000-7320-458D-A397-47AF6E148C41}"/>
            </c:ext>
          </c:extLst>
        </c:ser>
        <c:dLbls>
          <c:showLegendKey val="0"/>
          <c:showVal val="0"/>
          <c:showCatName val="0"/>
          <c:showSerName val="0"/>
          <c:showPercent val="0"/>
          <c:showBubbleSize val="0"/>
        </c:dLbls>
        <c:axId val="417972688"/>
        <c:axId val="417973080"/>
        <c:extLst>
          <c:ext xmlns:c15="http://schemas.microsoft.com/office/drawing/2012/chart" uri="{02D57815-91ED-43cb-92C2-25804820EDAC}">
            <c15:filteredScatterSeries>
              <c15:ser>
                <c:idx val="1"/>
                <c:order val="0"/>
                <c:tx>
                  <c:v>PM Data</c:v>
                </c:tx>
                <c:spPr>
                  <a:ln w="25400" cap="rnd">
                    <a:noFill/>
                    <a:round/>
                  </a:ln>
                  <a:effectLst/>
                </c:spPr>
                <c:marker>
                  <c:symbol val="circle"/>
                  <c:size val="6"/>
                  <c:spPr>
                    <a:solidFill>
                      <a:schemeClr val="lt1"/>
                    </a:solidFill>
                    <a:ln w="38100">
                      <a:solidFill>
                        <a:schemeClr val="accent5">
                          <a:tint val="77000"/>
                          <a:alpha val="60000"/>
                        </a:schemeClr>
                      </a:solidFill>
                    </a:ln>
                    <a:effectLst/>
                  </c:spPr>
                </c:marker>
                <c:trendline>
                  <c:spPr>
                    <a:ln w="15875" cap="rnd">
                      <a:solidFill>
                        <a:schemeClr val="accent5">
                          <a:tint val="77000"/>
                        </a:schemeClr>
                      </a:solidFill>
                    </a:ln>
                    <a:effectLst/>
                  </c:spPr>
                  <c:trendlineType val="linear"/>
                  <c:dispRSqr val="0"/>
                  <c:dispEq val="0"/>
                </c:trendline>
                <c:xVal>
                  <c:numRef>
                    <c:extLst>
                      <c:ext uri="{02D57815-91ED-43cb-92C2-25804820EDAC}">
                        <c15:formulaRef>
                          <c15:sqref>'[Office Regression_Analysis_20161107 (2).xlsx]PM_Data'!$MB$19:$MB$1827</c15:sqref>
                        </c15:formulaRef>
                      </c:ext>
                    </c:extLst>
                    <c:numCache>
                      <c:formatCode>General</c:formatCode>
                      <c:ptCount val="1809"/>
                      <c:pt idx="0">
                        <c:v>2.0236770211474249</c:v>
                      </c:pt>
                      <c:pt idx="1">
                        <c:v>2.7978045463148327</c:v>
                      </c:pt>
                      <c:pt idx="2">
                        <c:v>1.0098154057438298</c:v>
                      </c:pt>
                      <c:pt idx="3">
                        <c:v>0.83498590961277486</c:v>
                      </c:pt>
                      <c:pt idx="4">
                        <c:v>0.86538461538461586</c:v>
                      </c:pt>
                      <c:pt idx="5">
                        <c:v>2.0142491886149436</c:v>
                      </c:pt>
                      <c:pt idx="6">
                        <c:v>2.7970511708586305</c:v>
                      </c:pt>
                      <c:pt idx="7">
                        <c:v>1.8253837869412048</c:v>
                      </c:pt>
                      <c:pt idx="8">
                        <c:v>4.9849624060150388</c:v>
                      </c:pt>
                      <c:pt idx="9">
                        <c:v>0.38634900193174498</c:v>
                      </c:pt>
                      <c:pt idx="10">
                        <c:v>3.9526236055639719</c:v>
                      </c:pt>
                      <c:pt idx="11">
                        <c:v>3.7738493263128392</c:v>
                      </c:pt>
                      <c:pt idx="12">
                        <c:v>2.0366598778004077</c:v>
                      </c:pt>
                      <c:pt idx="13">
                        <c:v>3.176090391532544</c:v>
                      </c:pt>
                      <c:pt idx="14">
                        <c:v>2.7284042818023404</c:v>
                      </c:pt>
                      <c:pt idx="15">
                        <c:v>2.1393234389624278</c:v>
                      </c:pt>
                      <c:pt idx="16">
                        <c:v>3.0864197530864201</c:v>
                      </c:pt>
                      <c:pt idx="17">
                        <c:v>0.55130755770751938</c:v>
                      </c:pt>
                      <c:pt idx="18">
                        <c:v>2.1505376344086025</c:v>
                      </c:pt>
                      <c:pt idx="19">
                        <c:v>0.75757575757575757</c:v>
                      </c:pt>
                      <c:pt idx="20">
                        <c:v>1.6983695652173914</c:v>
                      </c:pt>
                      <c:pt idx="21">
                        <c:v>2.5093823016054473</c:v>
                      </c:pt>
                      <c:pt idx="22">
                        <c:v>2.3911609498680746</c:v>
                      </c:pt>
                      <c:pt idx="23">
                        <c:v>5</c:v>
                      </c:pt>
                      <c:pt idx="24">
                        <c:v>1.2631578947368423</c:v>
                      </c:pt>
                      <c:pt idx="25">
                        <c:v>0.51880674448767827</c:v>
                      </c:pt>
                      <c:pt idx="26">
                        <c:v>0.56417489421720723</c:v>
                      </c:pt>
                      <c:pt idx="27">
                        <c:v>1.7045454545454548</c:v>
                      </c:pt>
                      <c:pt idx="28">
                        <c:v>0.66666666666666652</c:v>
                      </c:pt>
                      <c:pt idx="29">
                        <c:v>1.7040613462084635</c:v>
                      </c:pt>
                      <c:pt idx="30">
                        <c:v>1.5942028985507248</c:v>
                      </c:pt>
                      <c:pt idx="31">
                        <c:v>2.2222222222222223</c:v>
                      </c:pt>
                      <c:pt idx="32">
                        <c:v>3.3003300330033003</c:v>
                      </c:pt>
                      <c:pt idx="33">
                        <c:v>2.5</c:v>
                      </c:pt>
                      <c:pt idx="34">
                        <c:v>2.0744680851063824</c:v>
                      </c:pt>
                      <c:pt idx="35">
                        <c:v>0.64646464646464652</c:v>
                      </c:pt>
                      <c:pt idx="36">
                        <c:v>2.7022644976490295</c:v>
                      </c:pt>
                      <c:pt idx="37">
                        <c:v>1.6666666666666672</c:v>
                      </c:pt>
                      <c:pt idx="38">
                        <c:v>3.125</c:v>
                      </c:pt>
                      <c:pt idx="39">
                        <c:v>1</c:v>
                      </c:pt>
                      <c:pt idx="40">
                        <c:v>2</c:v>
                      </c:pt>
                      <c:pt idx="41">
                        <c:v>1.0012515644555695</c:v>
                      </c:pt>
                      <c:pt idx="42">
                        <c:v>2.521008403361344</c:v>
                      </c:pt>
                      <c:pt idx="43">
                        <c:v>0.59426533947407512</c:v>
                      </c:pt>
                      <c:pt idx="44">
                        <c:v>5.9092235958690642</c:v>
                      </c:pt>
                      <c:pt idx="45">
                        <c:v>2.3954964666427121</c:v>
                      </c:pt>
                      <c:pt idx="46">
                        <c:v>0.14885382554331644</c:v>
                      </c:pt>
                      <c:pt idx="47">
                        <c:v>0.76913216254326366</c:v>
                      </c:pt>
                      <c:pt idx="48">
                        <c:v>0.348021630882904</c:v>
                      </c:pt>
                      <c:pt idx="49">
                        <c:v>2.7777777777777781</c:v>
                      </c:pt>
                      <c:pt idx="50">
                        <c:v>3.8266666666666658</c:v>
                      </c:pt>
                      <c:pt idx="51">
                        <c:v>1.4380212827149843</c:v>
                      </c:pt>
                      <c:pt idx="52">
                        <c:v>1.7376837673581644</c:v>
                      </c:pt>
                      <c:pt idx="53">
                        <c:v>0.89944234574563775</c:v>
                      </c:pt>
                      <c:pt idx="54">
                        <c:v>1.3888888888888891</c:v>
                      </c:pt>
                      <c:pt idx="55">
                        <c:v>4</c:v>
                      </c:pt>
                      <c:pt idx="56">
                        <c:v>2.1834061135371172</c:v>
                      </c:pt>
                      <c:pt idx="57">
                        <c:v>2.4840051314316529</c:v>
                      </c:pt>
                      <c:pt idx="58">
                        <c:v>4.3131334914815609</c:v>
                      </c:pt>
                      <c:pt idx="59">
                        <c:v>0.54340442874609429</c:v>
                      </c:pt>
                      <c:pt idx="60">
                        <c:v>4.7339713903468157</c:v>
                      </c:pt>
                      <c:pt idx="61">
                        <c:v>1.1513157894736841</c:v>
                      </c:pt>
                      <c:pt idx="62">
                        <c:v>0.39591296005847326</c:v>
                      </c:pt>
                      <c:pt idx="63">
                        <c:v>1.1813349084465443</c:v>
                      </c:pt>
                      <c:pt idx="64">
                        <c:v>2.1804094437082515</c:v>
                      </c:pt>
                      <c:pt idx="65">
                        <c:v>3.7814808278922025</c:v>
                      </c:pt>
                      <c:pt idx="66">
                        <c:v>3.75</c:v>
                      </c:pt>
                      <c:pt idx="67">
                        <c:v>0.91954022988505757</c:v>
                      </c:pt>
                      <c:pt idx="68">
                        <c:v>1.2</c:v>
                      </c:pt>
                      <c:pt idx="69">
                        <c:v>1</c:v>
                      </c:pt>
                      <c:pt idx="70">
                        <c:v>2.0833333333333339</c:v>
                      </c:pt>
                      <c:pt idx="71">
                        <c:v>6.6666666666666687</c:v>
                      </c:pt>
                      <c:pt idx="72">
                        <c:v>2.298850574712644</c:v>
                      </c:pt>
                      <c:pt idx="73">
                        <c:v>3.7562098630800902</c:v>
                      </c:pt>
                      <c:pt idx="74">
                        <c:v>1.3636363636363635</c:v>
                      </c:pt>
                      <c:pt idx="75">
                        <c:v>2.5641025641025639</c:v>
                      </c:pt>
                      <c:pt idx="76">
                        <c:v>0.8</c:v>
                      </c:pt>
                      <c:pt idx="77">
                        <c:v>3.6</c:v>
                      </c:pt>
                      <c:pt idx="78">
                        <c:v>1.5662583207473291</c:v>
                      </c:pt>
                      <c:pt idx="79">
                        <c:v>2.5717518773788703</c:v>
                      </c:pt>
                      <c:pt idx="80">
                        <c:v>1.928593814035342</c:v>
                      </c:pt>
                      <c:pt idx="81">
                        <c:v>2.6837060702875402</c:v>
                      </c:pt>
                      <c:pt idx="82">
                        <c:v>2.255639097744361</c:v>
                      </c:pt>
                      <c:pt idx="83">
                        <c:v>1.6666666666666672</c:v>
                      </c:pt>
                      <c:pt idx="84">
                        <c:v>2.4126218215294744</c:v>
                      </c:pt>
                      <c:pt idx="85">
                        <c:v>0.36442604173917242</c:v>
                      </c:pt>
                      <c:pt idx="86">
                        <c:v>0.52115905774442384</c:v>
                      </c:pt>
                      <c:pt idx="87">
                        <c:v>5.5</c:v>
                      </c:pt>
                      <c:pt idx="88">
                        <c:v>4.5611015490533564</c:v>
                      </c:pt>
                      <c:pt idx="89">
                        <c:v>2.3586759965406094</c:v>
                      </c:pt>
                      <c:pt idx="90">
                        <c:v>3.2277507949264472</c:v>
                      </c:pt>
                      <c:pt idx="91">
                        <c:v>1.6132749481447337</c:v>
                      </c:pt>
                      <c:pt idx="92">
                        <c:v>1.4118428701935055</c:v>
                      </c:pt>
                      <c:pt idx="93">
                        <c:v>0.72843822843822847</c:v>
                      </c:pt>
                      <c:pt idx="94">
                        <c:v>0.26567481402763016</c:v>
                      </c:pt>
                      <c:pt idx="95">
                        <c:v>2.4695412156000458</c:v>
                      </c:pt>
                      <c:pt idx="96">
                        <c:v>1.6</c:v>
                      </c:pt>
                      <c:pt idx="97">
                        <c:v>2.8287061288632804</c:v>
                      </c:pt>
                      <c:pt idx="98">
                        <c:v>2.0024028834601522</c:v>
                      </c:pt>
                      <c:pt idx="99">
                        <c:v>8.7984241628365059</c:v>
                      </c:pt>
                      <c:pt idx="100">
                        <c:v>4.3691971600218471</c:v>
                      </c:pt>
                      <c:pt idx="101">
                        <c:v>4.8728813559322051</c:v>
                      </c:pt>
                      <c:pt idx="102">
                        <c:v>0.20460358056265979</c:v>
                      </c:pt>
                      <c:pt idx="103">
                        <c:v>3.6</c:v>
                      </c:pt>
                      <c:pt idx="104">
                        <c:v>2.3328149300155525</c:v>
                      </c:pt>
                      <c:pt idx="105">
                        <c:v>4.6899690285064155</c:v>
                      </c:pt>
                      <c:pt idx="106">
                        <c:v>5.1867219917012441</c:v>
                      </c:pt>
                      <c:pt idx="107">
                        <c:v>2.7752775277527757</c:v>
                      </c:pt>
                      <c:pt idx="108">
                        <c:v>1.6428634013843859</c:v>
                      </c:pt>
                      <c:pt idx="109">
                        <c:v>3.5238565085629703</c:v>
                      </c:pt>
                      <c:pt idx="110">
                        <c:v>3.028263795423956</c:v>
                      </c:pt>
                      <c:pt idx="111">
                        <c:v>1.6666666666666672</c:v>
                      </c:pt>
                      <c:pt idx="112">
                        <c:v>3.4363636363636365</c:v>
                      </c:pt>
                      <c:pt idx="113">
                        <c:v>2.3731894348196541</c:v>
                      </c:pt>
                      <c:pt idx="114">
                        <c:v>4.2105263157894726</c:v>
                      </c:pt>
                      <c:pt idx="115">
                        <c:v>0.83333333333333359</c:v>
                      </c:pt>
                      <c:pt idx="116">
                        <c:v>2.1883875774083901</c:v>
                      </c:pt>
                      <c:pt idx="117">
                        <c:v>0.18915212559701144</c:v>
                      </c:pt>
                      <c:pt idx="118">
                        <c:v>3.149606299212599</c:v>
                      </c:pt>
                      <c:pt idx="119">
                        <c:v>2.7777777777777781</c:v>
                      </c:pt>
                      <c:pt idx="120">
                        <c:v>4.3636363636363633</c:v>
                      </c:pt>
                      <c:pt idx="121">
                        <c:v>2.6086956521739126</c:v>
                      </c:pt>
                      <c:pt idx="122">
                        <c:v>1.3888888888888891</c:v>
                      </c:pt>
                      <c:pt idx="123">
                        <c:v>4.5</c:v>
                      </c:pt>
                      <c:pt idx="124">
                        <c:v>2.3000000000000003</c:v>
                      </c:pt>
                      <c:pt idx="125">
                        <c:v>0.82796307284695103</c:v>
                      </c:pt>
                      <c:pt idx="126">
                        <c:v>2.164255609978357</c:v>
                      </c:pt>
                      <c:pt idx="127">
                        <c:v>2.2608695652173911</c:v>
                      </c:pt>
                      <c:pt idx="128">
                        <c:v>0.8404773911581781</c:v>
                      </c:pt>
                      <c:pt idx="129">
                        <c:v>1.0005905124335677</c:v>
                      </c:pt>
                      <c:pt idx="130">
                        <c:v>2.1229276182773953</c:v>
                      </c:pt>
                      <c:pt idx="131">
                        <c:v>0.88944231966556997</c:v>
                      </c:pt>
                      <c:pt idx="132">
                        <c:v>1.4814814814814816</c:v>
                      </c:pt>
                      <c:pt idx="133">
                        <c:v>1.4814814814814816</c:v>
                      </c:pt>
                      <c:pt idx="134">
                        <c:v>0.76429226536227435</c:v>
                      </c:pt>
                      <c:pt idx="135">
                        <c:v>1.3329778725673156</c:v>
                      </c:pt>
                      <c:pt idx="136">
                        <c:v>3</c:v>
                      </c:pt>
                      <c:pt idx="137">
                        <c:v>1.6940491095382886</c:v>
                      </c:pt>
                      <c:pt idx="138">
                        <c:v>2.7027027027027031</c:v>
                      </c:pt>
                      <c:pt idx="139">
                        <c:v>1</c:v>
                      </c:pt>
                      <c:pt idx="140">
                        <c:v>0.17543859649122803</c:v>
                      </c:pt>
                      <c:pt idx="141">
                        <c:v>1.5</c:v>
                      </c:pt>
                      <c:pt idx="142">
                        <c:v>2.2186723464678737</c:v>
                      </c:pt>
                      <c:pt idx="143">
                        <c:v>4.2051437318127528E-2</c:v>
                      </c:pt>
                      <c:pt idx="144">
                        <c:v>0.2</c:v>
                      </c:pt>
                      <c:pt idx="145">
                        <c:v>3.0575897020378839E-2</c:v>
                      </c:pt>
                      <c:pt idx="146">
                        <c:v>1.6329681422760605</c:v>
                      </c:pt>
                      <c:pt idx="147">
                        <c:v>5.6818181818181808</c:v>
                      </c:pt>
                      <c:pt idx="148">
                        <c:v>4</c:v>
                      </c:pt>
                      <c:pt idx="149">
                        <c:v>1.1904761904761909</c:v>
                      </c:pt>
                      <c:pt idx="150">
                        <c:v>2.7962678768135718</c:v>
                      </c:pt>
                      <c:pt idx="151">
                        <c:v>1.8064228367528996</c:v>
                      </c:pt>
                      <c:pt idx="152">
                        <c:v>2.930939732551749</c:v>
                      </c:pt>
                      <c:pt idx="153">
                        <c:v>1.8397571520559279</c:v>
                      </c:pt>
                      <c:pt idx="154">
                        <c:v>1.9751135690302193</c:v>
                      </c:pt>
                      <c:pt idx="155">
                        <c:v>1.8556701030927836</c:v>
                      </c:pt>
                      <c:pt idx="156">
                        <c:v>0.62837635054021612</c:v>
                      </c:pt>
                      <c:pt idx="157">
                        <c:v>3.7967234276819104</c:v>
                      </c:pt>
                      <c:pt idx="158">
                        <c:v>0.5</c:v>
                      </c:pt>
                      <c:pt idx="159">
                        <c:v>4.1379310344827589</c:v>
                      </c:pt>
                      <c:pt idx="160">
                        <c:v>2.995248915513324</c:v>
                      </c:pt>
                      <c:pt idx="161">
                        <c:v>1.6715608764400267</c:v>
                      </c:pt>
                      <c:pt idx="162">
                        <c:v>0.78125</c:v>
                      </c:pt>
                      <c:pt idx="163">
                        <c:v>1.4925373134328357</c:v>
                      </c:pt>
                      <c:pt idx="164">
                        <c:v>1.6518518518518521</c:v>
                      </c:pt>
                      <c:pt idx="165">
                        <c:v>1.5590894917368261</c:v>
                      </c:pt>
                      <c:pt idx="166">
                        <c:v>2.3809523809523818</c:v>
                      </c:pt>
                      <c:pt idx="167">
                        <c:v>0.93979073992857587</c:v>
                      </c:pt>
                      <c:pt idx="168">
                        <c:v>2.3332831552009639</c:v>
                      </c:pt>
                      <c:pt idx="169">
                        <c:v>4.0540540540540553</c:v>
                      </c:pt>
                      <c:pt idx="170">
                        <c:v>1.1836840983878221</c:v>
                      </c:pt>
                      <c:pt idx="171">
                        <c:v>1.9841269841269848</c:v>
                      </c:pt>
                      <c:pt idx="172">
                        <c:v>2.4475524475524475</c:v>
                      </c:pt>
                      <c:pt idx="173">
                        <c:v>0.33333333333333326</c:v>
                      </c:pt>
                      <c:pt idx="174">
                        <c:v>1.4739403911083686</c:v>
                      </c:pt>
                      <c:pt idx="175">
                        <c:v>2.5232666209675045</c:v>
                      </c:pt>
                      <c:pt idx="176">
                        <c:v>2.6535020055538419</c:v>
                      </c:pt>
                      <c:pt idx="177">
                        <c:v>2.9318090188029826</c:v>
                      </c:pt>
                      <c:pt idx="178">
                        <c:v>2.2250000000000001</c:v>
                      </c:pt>
                      <c:pt idx="179">
                        <c:v>3.4587714443829545</c:v>
                      </c:pt>
                      <c:pt idx="180">
                        <c:v>3.4482758620689653</c:v>
                      </c:pt>
                      <c:pt idx="181">
                        <c:v>2.0833333333333339</c:v>
                      </c:pt>
                      <c:pt idx="182">
                        <c:v>1.3056438302170321</c:v>
                      </c:pt>
                      <c:pt idx="183">
                        <c:v>1.0919414719371048</c:v>
                      </c:pt>
                      <c:pt idx="184">
                        <c:v>2.0476190476190474</c:v>
                      </c:pt>
                      <c:pt idx="185">
                        <c:v>3.6852893715382256</c:v>
                      </c:pt>
                      <c:pt idx="186">
                        <c:v>1.8518518518518521</c:v>
                      </c:pt>
                      <c:pt idx="187">
                        <c:v>2.2751246147800366</c:v>
                      </c:pt>
                      <c:pt idx="188">
                        <c:v>0.71428571428571441</c:v>
                      </c:pt>
                      <c:pt idx="189">
                        <c:v>0.82655137334689732</c:v>
                      </c:pt>
                      <c:pt idx="190">
                        <c:v>2.0393981509456758</c:v>
                      </c:pt>
                      <c:pt idx="191">
                        <c:v>1.6734721199544815</c:v>
                      </c:pt>
                      <c:pt idx="192">
                        <c:v>3.9772540512112551</c:v>
                      </c:pt>
                      <c:pt idx="193">
                        <c:v>4.0005281870956066</c:v>
                      </c:pt>
                      <c:pt idx="194">
                        <c:v>1.8518518518518521</c:v>
                      </c:pt>
                      <c:pt idx="195">
                        <c:v>0.38461538461538447</c:v>
                      </c:pt>
                      <c:pt idx="196">
                        <c:v>1.6260162601626011</c:v>
                      </c:pt>
                      <c:pt idx="197">
                        <c:v>11.284389176013901</c:v>
                      </c:pt>
                      <c:pt idx="198">
                        <c:v>2.658461538461538</c:v>
                      </c:pt>
                      <c:pt idx="199">
                        <c:v>0.5</c:v>
                      </c:pt>
                      <c:pt idx="200">
                        <c:v>2.1682567215958373</c:v>
                      </c:pt>
                      <c:pt idx="201">
                        <c:v>1.6</c:v>
                      </c:pt>
                      <c:pt idx="202">
                        <c:v>1.8987341772151889</c:v>
                      </c:pt>
                      <c:pt idx="203">
                        <c:v>0.3037974683544305</c:v>
                      </c:pt>
                      <c:pt idx="204">
                        <c:v>1.294777729823047</c:v>
                      </c:pt>
                      <c:pt idx="205">
                        <c:v>1.2</c:v>
                      </c:pt>
                      <c:pt idx="206">
                        <c:v>2.2877784467188436</c:v>
                      </c:pt>
                      <c:pt idx="207">
                        <c:v>3.9259966993833055</c:v>
                      </c:pt>
                      <c:pt idx="208">
                        <c:v>1.5185350602947749</c:v>
                      </c:pt>
                      <c:pt idx="209">
                        <c:v>4</c:v>
                      </c:pt>
                      <c:pt idx="210">
                        <c:v>2.0348916081070079</c:v>
                      </c:pt>
                      <c:pt idx="211">
                        <c:v>2.1351878965348945</c:v>
                      </c:pt>
                      <c:pt idx="212">
                        <c:v>1.7872491370724588</c:v>
                      </c:pt>
                      <c:pt idx="213">
                        <c:v>1.5873015873015868</c:v>
                      </c:pt>
                      <c:pt idx="214">
                        <c:v>0.31556802244039256</c:v>
                      </c:pt>
                      <c:pt idx="215">
                        <c:v>2.9519257801518135</c:v>
                      </c:pt>
                      <c:pt idx="216">
                        <c:v>2.4436090225563905</c:v>
                      </c:pt>
                      <c:pt idx="217">
                        <c:v>3.9888312724371762</c:v>
                      </c:pt>
                      <c:pt idx="218">
                        <c:v>1.8111895289096036</c:v>
                      </c:pt>
                      <c:pt idx="219">
                        <c:v>0.78018334308562509</c:v>
                      </c:pt>
                      <c:pt idx="220">
                        <c:v>2.2509003601440578</c:v>
                      </c:pt>
                      <c:pt idx="221">
                        <c:v>9.1705447577333672</c:v>
                      </c:pt>
                      <c:pt idx="222">
                        <c:v>3.0965744145538996</c:v>
                      </c:pt>
                      <c:pt idx="223">
                        <c:v>2.4834437086092715</c:v>
                      </c:pt>
                      <c:pt idx="224">
                        <c:v>4.4594594594594588</c:v>
                      </c:pt>
                      <c:pt idx="225">
                        <c:v>2.2981320782468009</c:v>
                      </c:pt>
                      <c:pt idx="226">
                        <c:v>1.6131923283742604</c:v>
                      </c:pt>
                      <c:pt idx="227">
                        <c:v>2.085618548181094</c:v>
                      </c:pt>
                      <c:pt idx="228">
                        <c:v>2.8045977011494254</c:v>
                      </c:pt>
                      <c:pt idx="229">
                        <c:v>0.56666666666666643</c:v>
                      </c:pt>
                      <c:pt idx="230">
                        <c:v>2.327385570209465</c:v>
                      </c:pt>
                      <c:pt idx="231">
                        <c:v>1.3832302198078563</c:v>
                      </c:pt>
                      <c:pt idx="232">
                        <c:v>2.22667557336896</c:v>
                      </c:pt>
                      <c:pt idx="233">
                        <c:v>2.8376844494892159</c:v>
                      </c:pt>
                      <c:pt idx="234">
                        <c:v>0.67461209804362476</c:v>
                      </c:pt>
                      <c:pt idx="235">
                        <c:v>2.1982456512966464</c:v>
                      </c:pt>
                      <c:pt idx="236">
                        <c:v>2.9293299157817652</c:v>
                      </c:pt>
                      <c:pt idx="237">
                        <c:v>3.7876924590486496</c:v>
                      </c:pt>
                      <c:pt idx="238">
                        <c:v>4.0666465270838668</c:v>
                      </c:pt>
                      <c:pt idx="239">
                        <c:v>1.3846153846153852</c:v>
                      </c:pt>
                      <c:pt idx="240">
                        <c:v>1.9990176256239796</c:v>
                      </c:pt>
                      <c:pt idx="241">
                        <c:v>1.1935025719980423</c:v>
                      </c:pt>
                      <c:pt idx="242">
                        <c:v>0.71428571428571441</c:v>
                      </c:pt>
                      <c:pt idx="243">
                        <c:v>3.428369905503025</c:v>
                      </c:pt>
                      <c:pt idx="244">
                        <c:v>1.1792452830188676</c:v>
                      </c:pt>
                      <c:pt idx="245">
                        <c:v>1.7603980846868839</c:v>
                      </c:pt>
                      <c:pt idx="246">
                        <c:v>1.7241379310344827</c:v>
                      </c:pt>
                      <c:pt idx="247">
                        <c:v>2.2222222222222223</c:v>
                      </c:pt>
                      <c:pt idx="248">
                        <c:v>1.3157894736842111</c:v>
                      </c:pt>
                      <c:pt idx="249">
                        <c:v>0.91044776119402959</c:v>
                      </c:pt>
                      <c:pt idx="250">
                        <c:v>0.78076202373516546</c:v>
                      </c:pt>
                      <c:pt idx="251">
                        <c:v>2.5</c:v>
                      </c:pt>
                      <c:pt idx="252">
                        <c:v>0.93743832642589275</c:v>
                      </c:pt>
                      <c:pt idx="253">
                        <c:v>2.3473730414702567</c:v>
                      </c:pt>
                      <c:pt idx="254">
                        <c:v>1.0344827586206897</c:v>
                      </c:pt>
                      <c:pt idx="255">
                        <c:v>0.49200492004920066</c:v>
                      </c:pt>
                      <c:pt idx="256">
                        <c:v>4.2112680782524068</c:v>
                      </c:pt>
                      <c:pt idx="257">
                        <c:v>1</c:v>
                      </c:pt>
                      <c:pt idx="258">
                        <c:v>0.63669124294864432</c:v>
                      </c:pt>
                      <c:pt idx="259">
                        <c:v>2.2993241211905255</c:v>
                      </c:pt>
                      <c:pt idx="260">
                        <c:v>1.1574074074074077</c:v>
                      </c:pt>
                      <c:pt idx="261">
                        <c:v>0.39685689340423841</c:v>
                      </c:pt>
                      <c:pt idx="262">
                        <c:v>4.1428571428571441</c:v>
                      </c:pt>
                      <c:pt idx="263">
                        <c:v>1.9181698196216452</c:v>
                      </c:pt>
                      <c:pt idx="264">
                        <c:v>2.3029739365353525</c:v>
                      </c:pt>
                      <c:pt idx="265">
                        <c:v>1.5202702702702704</c:v>
                      </c:pt>
                      <c:pt idx="266">
                        <c:v>3.0864197530864201</c:v>
                      </c:pt>
                      <c:pt idx="267">
                        <c:v>3.3333333333333344</c:v>
                      </c:pt>
                      <c:pt idx="268">
                        <c:v>1.9755149038488675</c:v>
                      </c:pt>
                      <c:pt idx="269">
                        <c:v>3.8487854943551154</c:v>
                      </c:pt>
                      <c:pt idx="270">
                        <c:v>2.613182051682934</c:v>
                      </c:pt>
                      <c:pt idx="271">
                        <c:v>4.3389813050419725</c:v>
                      </c:pt>
                      <c:pt idx="272">
                        <c:v>3.3249936841418997</c:v>
                      </c:pt>
                      <c:pt idx="273">
                        <c:v>2.0718452172250021</c:v>
                      </c:pt>
                      <c:pt idx="274">
                        <c:v>2.034473014975982</c:v>
                      </c:pt>
                      <c:pt idx="275">
                        <c:v>2.9852934438997556</c:v>
                      </c:pt>
                      <c:pt idx="276">
                        <c:v>3.3333333333333344</c:v>
                      </c:pt>
                      <c:pt idx="277">
                        <c:v>1.4138672095916749</c:v>
                      </c:pt>
                      <c:pt idx="278">
                        <c:v>4.8692264885920995</c:v>
                      </c:pt>
                      <c:pt idx="279">
                        <c:v>5.334981539012051</c:v>
                      </c:pt>
                      <c:pt idx="280">
                        <c:v>1.9236934915036872</c:v>
                      </c:pt>
                      <c:pt idx="281">
                        <c:v>1</c:v>
                      </c:pt>
                      <c:pt idx="282">
                        <c:v>1.6863636363636363</c:v>
                      </c:pt>
                      <c:pt idx="283">
                        <c:v>1.9711691621535523</c:v>
                      </c:pt>
                      <c:pt idx="284">
                        <c:v>3.664767967833809</c:v>
                      </c:pt>
                      <c:pt idx="285">
                        <c:v>3.6703982382088447</c:v>
                      </c:pt>
                      <c:pt idx="286">
                        <c:v>2.0413733626006638</c:v>
                      </c:pt>
                      <c:pt idx="287">
                        <c:v>2.6925253155912832</c:v>
                      </c:pt>
                      <c:pt idx="288">
                        <c:v>6.3583298588361448</c:v>
                      </c:pt>
                      <c:pt idx="289">
                        <c:v>3.3356246971455623</c:v>
                      </c:pt>
                      <c:pt idx="290">
                        <c:v>1.629460648525338</c:v>
                      </c:pt>
                      <c:pt idx="291">
                        <c:v>2.34375</c:v>
                      </c:pt>
                      <c:pt idx="292">
                        <c:v>1.4285714285714288</c:v>
                      </c:pt>
                      <c:pt idx="293">
                        <c:v>1</c:v>
                      </c:pt>
                      <c:pt idx="294">
                        <c:v>1.4056137605239896</c:v>
                      </c:pt>
                      <c:pt idx="295">
                        <c:v>1.8415389052827764</c:v>
                      </c:pt>
                      <c:pt idx="296">
                        <c:v>2.2759103641456591</c:v>
                      </c:pt>
                      <c:pt idx="297">
                        <c:v>2.1931748398982358</c:v>
                      </c:pt>
                      <c:pt idx="298">
                        <c:v>2.4681607266265182</c:v>
                      </c:pt>
                      <c:pt idx="299">
                        <c:v>3.0367446097783182</c:v>
                      </c:pt>
                      <c:pt idx="300">
                        <c:v>1.627515060100742</c:v>
                      </c:pt>
                      <c:pt idx="301">
                        <c:v>2.6347305389221556</c:v>
                      </c:pt>
                      <c:pt idx="302">
                        <c:v>4.1254692721297035</c:v>
                      </c:pt>
                      <c:pt idx="303">
                        <c:v>4.7766636280765722</c:v>
                      </c:pt>
                      <c:pt idx="304">
                        <c:v>2.8891992102855495</c:v>
                      </c:pt>
                      <c:pt idx="305">
                        <c:v>2.8267066994207379</c:v>
                      </c:pt>
                      <c:pt idx="306">
                        <c:v>2.0447952827048366</c:v>
                      </c:pt>
                      <c:pt idx="307">
                        <c:v>3.0769230769230762</c:v>
                      </c:pt>
                      <c:pt idx="308">
                        <c:v>2.5</c:v>
                      </c:pt>
                      <c:pt idx="309">
                        <c:v>1.2121212121212122</c:v>
                      </c:pt>
                      <c:pt idx="310">
                        <c:v>2.5988052246110231</c:v>
                      </c:pt>
                      <c:pt idx="311">
                        <c:v>0.5248993147678036</c:v>
                      </c:pt>
                      <c:pt idx="312">
                        <c:v>1.5789473684210529</c:v>
                      </c:pt>
                      <c:pt idx="313">
                        <c:v>2.2923557977498712</c:v>
                      </c:pt>
                      <c:pt idx="314">
                        <c:v>0.3773584905660376</c:v>
                      </c:pt>
                      <c:pt idx="315">
                        <c:v>2.8395646000946524</c:v>
                      </c:pt>
                      <c:pt idx="316">
                        <c:v>2.8067250243156874</c:v>
                      </c:pt>
                      <c:pt idx="317">
                        <c:v>2.1866885335520023</c:v>
                      </c:pt>
                      <c:pt idx="318">
                        <c:v>4.8860571473243937</c:v>
                      </c:pt>
                      <c:pt idx="319">
                        <c:v>2.1128886205855721</c:v>
                      </c:pt>
                      <c:pt idx="320">
                        <c:v>8.9592868467498263</c:v>
                      </c:pt>
                      <c:pt idx="321">
                        <c:v>1.859105102611772</c:v>
                      </c:pt>
                      <c:pt idx="322">
                        <c:v>2.9469548133595276</c:v>
                      </c:pt>
                      <c:pt idx="323">
                        <c:v>4.4594594594594588</c:v>
                      </c:pt>
                      <c:pt idx="324">
                        <c:v>3.941886087375845</c:v>
                      </c:pt>
                      <c:pt idx="325">
                        <c:v>2.9166666666666674</c:v>
                      </c:pt>
                      <c:pt idx="326">
                        <c:v>4.0536705987271491</c:v>
                      </c:pt>
                      <c:pt idx="327">
                        <c:v>4.6099290780141837</c:v>
                      </c:pt>
                      <c:pt idx="328">
                        <c:v>1.0362694300518138</c:v>
                      </c:pt>
                      <c:pt idx="329">
                        <c:v>1.2965363956288203</c:v>
                      </c:pt>
                      <c:pt idx="330">
                        <c:v>1.0101350213811913</c:v>
                      </c:pt>
                      <c:pt idx="331">
                        <c:v>1.4814814814814816</c:v>
                      </c:pt>
                      <c:pt idx="332">
                        <c:v>0.65551537070524402</c:v>
                      </c:pt>
                      <c:pt idx="333">
                        <c:v>0.83798882681564257</c:v>
                      </c:pt>
                      <c:pt idx="334">
                        <c:v>1.875</c:v>
                      </c:pt>
                      <c:pt idx="335">
                        <c:v>1.714285714285714</c:v>
                      </c:pt>
                      <c:pt idx="336">
                        <c:v>0.8</c:v>
                      </c:pt>
                      <c:pt idx="337">
                        <c:v>1.1818181818181821</c:v>
                      </c:pt>
                      <c:pt idx="338">
                        <c:v>2.4152542372881354</c:v>
                      </c:pt>
                      <c:pt idx="339">
                        <c:v>2</c:v>
                      </c:pt>
                      <c:pt idx="340">
                        <c:v>7.2150072150072173</c:v>
                      </c:pt>
                      <c:pt idx="341">
                        <c:v>2.0793650793650795</c:v>
                      </c:pt>
                      <c:pt idx="342">
                        <c:v>3.2299741602067193</c:v>
                      </c:pt>
                      <c:pt idx="343">
                        <c:v>7.827788649706461</c:v>
                      </c:pt>
                      <c:pt idx="344">
                        <c:v>2.0966802562609201</c:v>
                      </c:pt>
                      <c:pt idx="345">
                        <c:v>3.0267380900711562</c:v>
                      </c:pt>
                      <c:pt idx="346">
                        <c:v>1.3736263736263732</c:v>
                      </c:pt>
                      <c:pt idx="347">
                        <c:v>3.9337016574585641</c:v>
                      </c:pt>
                      <c:pt idx="348">
                        <c:v>2.1866885335520023</c:v>
                      </c:pt>
                      <c:pt idx="349">
                        <c:v>3.1481897908702496</c:v>
                      </c:pt>
                      <c:pt idx="350">
                        <c:v>6.3020696569668866</c:v>
                      </c:pt>
                      <c:pt idx="351">
                        <c:v>1</c:v>
                      </c:pt>
                      <c:pt idx="352">
                        <c:v>1.6415094339622649</c:v>
                      </c:pt>
                      <c:pt idx="353">
                        <c:v>1.3316909145387352</c:v>
                      </c:pt>
                      <c:pt idx="354">
                        <c:v>1.5625</c:v>
                      </c:pt>
                      <c:pt idx="355">
                        <c:v>0.96063466915742013</c:v>
                      </c:pt>
                      <c:pt idx="356">
                        <c:v>4.274363874082268</c:v>
                      </c:pt>
                      <c:pt idx="357">
                        <c:v>4.3333333333333321</c:v>
                      </c:pt>
                      <c:pt idx="358">
                        <c:v>2.3055745175246272</c:v>
                      </c:pt>
                      <c:pt idx="359">
                        <c:v>3.3152270930558743</c:v>
                      </c:pt>
                      <c:pt idx="360">
                        <c:v>0.94674556213017758</c:v>
                      </c:pt>
                      <c:pt idx="361">
                        <c:v>1.0351002494591599</c:v>
                      </c:pt>
                      <c:pt idx="362">
                        <c:v>9.4834671555920824</c:v>
                      </c:pt>
                      <c:pt idx="363">
                        <c:v>1.73960518991136</c:v>
                      </c:pt>
                      <c:pt idx="364">
                        <c:v>7.8104660244727953</c:v>
                      </c:pt>
                      <c:pt idx="365">
                        <c:v>1.1954572624028688</c:v>
                      </c:pt>
                      <c:pt idx="366">
                        <c:v>2.3137436372049969</c:v>
                      </c:pt>
                      <c:pt idx="367">
                        <c:v>4.2778226893020754</c:v>
                      </c:pt>
                      <c:pt idx="368">
                        <c:v>2.3419203747072599</c:v>
                      </c:pt>
                      <c:pt idx="369">
                        <c:v>1.2449424214130098</c:v>
                      </c:pt>
                      <c:pt idx="370">
                        <c:v>1.174244895296497</c:v>
                      </c:pt>
                      <c:pt idx="371">
                        <c:v>1.8656716417910444</c:v>
                      </c:pt>
                      <c:pt idx="372">
                        <c:v>1.2284299311305424</c:v>
                      </c:pt>
                      <c:pt idx="373">
                        <c:v>3.7546346271178495</c:v>
                      </c:pt>
                      <c:pt idx="374">
                        <c:v>0.22976181358658193</c:v>
                      </c:pt>
                      <c:pt idx="375">
                        <c:v>2.3529411764705879</c:v>
                      </c:pt>
                      <c:pt idx="376">
                        <c:v>3.5714285714285721</c:v>
                      </c:pt>
                      <c:pt idx="377">
                        <c:v>1.5723270440251564</c:v>
                      </c:pt>
                      <c:pt idx="378">
                        <c:v>3.5714285714285721</c:v>
                      </c:pt>
                      <c:pt idx="379">
                        <c:v>1.5424825399545825</c:v>
                      </c:pt>
                      <c:pt idx="380">
                        <c:v>2.0553659155849124</c:v>
                      </c:pt>
                      <c:pt idx="381">
                        <c:v>4.2158212527783006</c:v>
                      </c:pt>
                      <c:pt idx="382">
                        <c:v>3.0129408278178409</c:v>
                      </c:pt>
                      <c:pt idx="383">
                        <c:v>2.5038132788442158</c:v>
                      </c:pt>
                      <c:pt idx="384">
                        <c:v>1.2115042186643028</c:v>
                      </c:pt>
                      <c:pt idx="385">
                        <c:v>2.6052958625506872</c:v>
                      </c:pt>
                      <c:pt idx="386">
                        <c:v>2.2116577097974375</c:v>
                      </c:pt>
                      <c:pt idx="387">
                        <c:v>0.72177846213068997</c:v>
                      </c:pt>
                      <c:pt idx="388">
                        <c:v>1.6708183972294797</c:v>
                      </c:pt>
                      <c:pt idx="389">
                        <c:v>0.99194280420359171</c:v>
                      </c:pt>
                      <c:pt idx="390">
                        <c:v>1.832940560356114</c:v>
                      </c:pt>
                      <c:pt idx="391">
                        <c:v>2.9262282458031734</c:v>
                      </c:pt>
                      <c:pt idx="392">
                        <c:v>3.7911195228220071</c:v>
                      </c:pt>
                      <c:pt idx="393">
                        <c:v>8.5935862502619997</c:v>
                      </c:pt>
                      <c:pt idx="394">
                        <c:v>4.2135423250326554</c:v>
                      </c:pt>
                      <c:pt idx="395">
                        <c:v>0.8371002846140968</c:v>
                      </c:pt>
                      <c:pt idx="396">
                        <c:v>2.8222298650589726</c:v>
                      </c:pt>
                      <c:pt idx="397">
                        <c:v>2.5787664023577288</c:v>
                      </c:pt>
                      <c:pt idx="398">
                        <c:v>4.3209876543209873</c:v>
                      </c:pt>
                      <c:pt idx="399">
                        <c:v>1.6417859923496163</c:v>
                      </c:pt>
                      <c:pt idx="400">
                        <c:v>1.8</c:v>
                      </c:pt>
                      <c:pt idx="401">
                        <c:v>2.4278938021266554</c:v>
                      </c:pt>
                      <c:pt idx="402">
                        <c:v>6.2959076600209842</c:v>
                      </c:pt>
                      <c:pt idx="403">
                        <c:v>2.4801587301587311</c:v>
                      </c:pt>
                      <c:pt idx="404">
                        <c:v>1.8572976319455197</c:v>
                      </c:pt>
                      <c:pt idx="405">
                        <c:v>2.7649769585253443</c:v>
                      </c:pt>
                      <c:pt idx="406">
                        <c:v>2.2934858978219408</c:v>
                      </c:pt>
                      <c:pt idx="407">
                        <c:v>1.1589403973509931</c:v>
                      </c:pt>
                      <c:pt idx="408">
                        <c:v>5.1387461459403916</c:v>
                      </c:pt>
                      <c:pt idx="409">
                        <c:v>1.9027134348113832</c:v>
                      </c:pt>
                      <c:pt idx="410">
                        <c:v>5</c:v>
                      </c:pt>
                      <c:pt idx="411">
                        <c:v>4.0499493756328055</c:v>
                      </c:pt>
                      <c:pt idx="412">
                        <c:v>1.8633540372670812</c:v>
                      </c:pt>
                      <c:pt idx="413">
                        <c:v>2.5</c:v>
                      </c:pt>
                      <c:pt idx="414">
                        <c:v>1.2094677132593945</c:v>
                      </c:pt>
                      <c:pt idx="415">
                        <c:v>3.2282363068976649</c:v>
                      </c:pt>
                      <c:pt idx="416">
                        <c:v>3.1382789861297238</c:v>
                      </c:pt>
                      <c:pt idx="417">
                        <c:v>0.3636363636363637</c:v>
                      </c:pt>
                      <c:pt idx="418">
                        <c:v>5.9164595905809962</c:v>
                      </c:pt>
                      <c:pt idx="419">
                        <c:v>1.32462592361941</c:v>
                      </c:pt>
                      <c:pt idx="420">
                        <c:v>1.0952902519167587</c:v>
                      </c:pt>
                      <c:pt idx="421">
                        <c:v>1.5863888888888891</c:v>
                      </c:pt>
                      <c:pt idx="422">
                        <c:v>4.3446489071945793</c:v>
                      </c:pt>
                      <c:pt idx="423">
                        <c:v>3.263494549964101</c:v>
                      </c:pt>
                      <c:pt idx="424">
                        <c:v>1.25</c:v>
                      </c:pt>
                      <c:pt idx="425">
                        <c:v>2.3921441984522822</c:v>
                      </c:pt>
                      <c:pt idx="426">
                        <c:v>1.1471836641046236</c:v>
                      </c:pt>
                      <c:pt idx="427">
                        <c:v>3.125</c:v>
                      </c:pt>
                      <c:pt idx="428">
                        <c:v>0.95579450418160095</c:v>
                      </c:pt>
                      <c:pt idx="429">
                        <c:v>1.9516003122560499</c:v>
                      </c:pt>
                      <c:pt idx="430">
                        <c:v>1.9534883720930225</c:v>
                      </c:pt>
                      <c:pt idx="431">
                        <c:v>1.6129032258064513</c:v>
                      </c:pt>
                      <c:pt idx="432">
                        <c:v>0.46468401486988842</c:v>
                      </c:pt>
                      <c:pt idx="433">
                        <c:v>1.5873015873015879</c:v>
                      </c:pt>
                      <c:pt idx="434">
                        <c:v>1.9953309256340173</c:v>
                      </c:pt>
                      <c:pt idx="435">
                        <c:v>2.4198633288457927</c:v>
                      </c:pt>
                      <c:pt idx="436">
                        <c:v>4.1961062602202954</c:v>
                      </c:pt>
                      <c:pt idx="437">
                        <c:v>4.8732943469785557</c:v>
                      </c:pt>
                      <c:pt idx="438">
                        <c:v>2.9769726036397088</c:v>
                      </c:pt>
                      <c:pt idx="439">
                        <c:v>2.530109028686756</c:v>
                      </c:pt>
                      <c:pt idx="440">
                        <c:v>1.918158567774936</c:v>
                      </c:pt>
                      <c:pt idx="441">
                        <c:v>2.2089290925007301</c:v>
                      </c:pt>
                      <c:pt idx="442">
                        <c:v>3.446295232624927</c:v>
                      </c:pt>
                      <c:pt idx="443">
                        <c:v>3.3309153355342049</c:v>
                      </c:pt>
                      <c:pt idx="444">
                        <c:v>0.37037037037037041</c:v>
                      </c:pt>
                      <c:pt idx="445">
                        <c:v>1.4167547967970997</c:v>
                      </c:pt>
                      <c:pt idx="446">
                        <c:v>8.29875518672199E-3</c:v>
                      </c:pt>
                      <c:pt idx="447">
                        <c:v>3.9750367690901154</c:v>
                      </c:pt>
                      <c:pt idx="448">
                        <c:v>2.301340192229592</c:v>
                      </c:pt>
                      <c:pt idx="449">
                        <c:v>1.6842251983320362</c:v>
                      </c:pt>
                      <c:pt idx="450">
                        <c:v>4.4879466575482976</c:v>
                      </c:pt>
                      <c:pt idx="451">
                        <c:v>1.8374384236453205</c:v>
                      </c:pt>
                      <c:pt idx="452">
                        <c:v>3.5924585381664969</c:v>
                      </c:pt>
                      <c:pt idx="453">
                        <c:v>4.8338049955177445</c:v>
                      </c:pt>
                      <c:pt idx="454">
                        <c:v>1.25</c:v>
                      </c:pt>
                      <c:pt idx="455">
                        <c:v>1.6854714322391484</c:v>
                      </c:pt>
                      <c:pt idx="456">
                        <c:v>2.1877144818119407</c:v>
                      </c:pt>
                      <c:pt idx="457">
                        <c:v>2.5079627818323167</c:v>
                      </c:pt>
                      <c:pt idx="458">
                        <c:v>2.253521126760563</c:v>
                      </c:pt>
                      <c:pt idx="459">
                        <c:v>5</c:v>
                      </c:pt>
                      <c:pt idx="460">
                        <c:v>1.3888888888888891</c:v>
                      </c:pt>
                      <c:pt idx="461">
                        <c:v>2.4427020506634496</c:v>
                      </c:pt>
                      <c:pt idx="462">
                        <c:v>3.5418791794174314</c:v>
                      </c:pt>
                      <c:pt idx="463">
                        <c:v>2.1052631578947363</c:v>
                      </c:pt>
                      <c:pt idx="464">
                        <c:v>2.0356234096692112</c:v>
                      </c:pt>
                      <c:pt idx="465">
                        <c:v>2.7222222222222219</c:v>
                      </c:pt>
                      <c:pt idx="466">
                        <c:v>1.4823008849557524</c:v>
                      </c:pt>
                      <c:pt idx="467">
                        <c:v>6.4281648202478419</c:v>
                      </c:pt>
                      <c:pt idx="468">
                        <c:v>4.1916465583721001</c:v>
                      </c:pt>
                      <c:pt idx="469">
                        <c:v>2.4253812874186078</c:v>
                      </c:pt>
                      <c:pt idx="470">
                        <c:v>1.0563380281690142</c:v>
                      </c:pt>
                      <c:pt idx="471">
                        <c:v>3.2581453634085209</c:v>
                      </c:pt>
                      <c:pt idx="472">
                        <c:v>4.2105263157894726</c:v>
                      </c:pt>
                      <c:pt idx="473">
                        <c:v>2.1160634532435956</c:v>
                      </c:pt>
                      <c:pt idx="474">
                        <c:v>4.4910179640718564</c:v>
                      </c:pt>
                      <c:pt idx="475">
                        <c:v>1.8782870022539444</c:v>
                      </c:pt>
                      <c:pt idx="476">
                        <c:v>2.4433449392217952</c:v>
                      </c:pt>
                      <c:pt idx="477">
                        <c:v>3.1606117539639338</c:v>
                      </c:pt>
                      <c:pt idx="478">
                        <c:v>2.0017706171143437</c:v>
                      </c:pt>
                      <c:pt idx="479">
                        <c:v>2.1685114072735487</c:v>
                      </c:pt>
                      <c:pt idx="480">
                        <c:v>2.3226555695345006</c:v>
                      </c:pt>
                      <c:pt idx="481">
                        <c:v>0.73349633251833746</c:v>
                      </c:pt>
                      <c:pt idx="482">
                        <c:v>1.7045454545454548</c:v>
                      </c:pt>
                      <c:pt idx="483">
                        <c:v>2.1052631578947363</c:v>
                      </c:pt>
                      <c:pt idx="484">
                        <c:v>3.3777777777777782</c:v>
                      </c:pt>
                      <c:pt idx="485">
                        <c:v>2.2386550738034026</c:v>
                      </c:pt>
                      <c:pt idx="486">
                        <c:v>3.5947712418300659</c:v>
                      </c:pt>
                      <c:pt idx="487">
                        <c:v>3.5893754486719307</c:v>
                      </c:pt>
                      <c:pt idx="488">
                        <c:v>3.313359182234755</c:v>
                      </c:pt>
                      <c:pt idx="489">
                        <c:v>0.87134104833219872</c:v>
                      </c:pt>
                      <c:pt idx="490">
                        <c:v>2.4752475247524752</c:v>
                      </c:pt>
                      <c:pt idx="491">
                        <c:v>2.4421153582682567</c:v>
                      </c:pt>
                      <c:pt idx="492">
                        <c:v>1.8379537448307557</c:v>
                      </c:pt>
                      <c:pt idx="493">
                        <c:v>1.1953490056869629</c:v>
                      </c:pt>
                      <c:pt idx="494">
                        <c:v>2.1454191947973591</c:v>
                      </c:pt>
                      <c:pt idx="495">
                        <c:v>3.1782509840354005</c:v>
                      </c:pt>
                      <c:pt idx="496">
                        <c:v>1.0169491525423728</c:v>
                      </c:pt>
                      <c:pt idx="497">
                        <c:v>2.1784031498095913</c:v>
                      </c:pt>
                      <c:pt idx="498">
                        <c:v>4.3702473560003492</c:v>
                      </c:pt>
                      <c:pt idx="499">
                        <c:v>1.543495709081929</c:v>
                      </c:pt>
                      <c:pt idx="500">
                        <c:v>1.3227513227513228</c:v>
                      </c:pt>
                      <c:pt idx="501">
                        <c:v>2.3125206475057816</c:v>
                      </c:pt>
                      <c:pt idx="502">
                        <c:v>4</c:v>
                      </c:pt>
                      <c:pt idx="503">
                        <c:v>2.3333333333333339</c:v>
                      </c:pt>
                      <c:pt idx="504">
                        <c:v>2.3048327137546463</c:v>
                      </c:pt>
                      <c:pt idx="505">
                        <c:v>1.9660238375744687</c:v>
                      </c:pt>
                      <c:pt idx="506">
                        <c:v>2.1104081107204511</c:v>
                      </c:pt>
                      <c:pt idx="507">
                        <c:v>2.2189349112426036</c:v>
                      </c:pt>
                      <c:pt idx="508">
                        <c:v>1.7597540653910244</c:v>
                      </c:pt>
                      <c:pt idx="509">
                        <c:v>2.238502238502238</c:v>
                      </c:pt>
                      <c:pt idx="510">
                        <c:v>4.2955363377558147</c:v>
                      </c:pt>
                      <c:pt idx="511">
                        <c:v>2.5491300352728454</c:v>
                      </c:pt>
                      <c:pt idx="512">
                        <c:v>10</c:v>
                      </c:pt>
                      <c:pt idx="513">
                        <c:v>0.88183421516754845</c:v>
                      </c:pt>
                      <c:pt idx="514">
                        <c:v>2.0791706483653316</c:v>
                      </c:pt>
                      <c:pt idx="515">
                        <c:v>2.8020593124899458</c:v>
                      </c:pt>
                      <c:pt idx="516">
                        <c:v>1.9850537132181223</c:v>
                      </c:pt>
                      <c:pt idx="517">
                        <c:v>4.5419774335436998</c:v>
                      </c:pt>
                      <c:pt idx="518">
                        <c:v>3.2821771374719129</c:v>
                      </c:pt>
                      <c:pt idx="519">
                        <c:v>3.8941701981445433</c:v>
                      </c:pt>
                      <c:pt idx="520">
                        <c:v>2.2350469727374844</c:v>
                      </c:pt>
                      <c:pt idx="521">
                        <c:v>2.8162523362093239</c:v>
                      </c:pt>
                      <c:pt idx="522">
                        <c:v>1.506024096385542</c:v>
                      </c:pt>
                      <c:pt idx="523">
                        <c:v>4.6153846153846141</c:v>
                      </c:pt>
                      <c:pt idx="524">
                        <c:v>3.4100646285672793</c:v>
                      </c:pt>
                      <c:pt idx="525">
                        <c:v>2.2320256289060443</c:v>
                      </c:pt>
                      <c:pt idx="526">
                        <c:v>2.9402003994014798</c:v>
                      </c:pt>
                      <c:pt idx="527">
                        <c:v>4.53125</c:v>
                      </c:pt>
                      <c:pt idx="528">
                        <c:v>2.5980160604629194</c:v>
                      </c:pt>
                      <c:pt idx="529">
                        <c:v>2.2782325113175719</c:v>
                      </c:pt>
                      <c:pt idx="530">
                        <c:v>1.581619911762258</c:v>
                      </c:pt>
                      <c:pt idx="531">
                        <c:v>3.1439125992297421</c:v>
                      </c:pt>
                      <c:pt idx="532">
                        <c:v>2.5</c:v>
                      </c:pt>
                      <c:pt idx="533">
                        <c:v>1</c:v>
                      </c:pt>
                      <c:pt idx="534">
                        <c:v>3.3807414315691302</c:v>
                      </c:pt>
                      <c:pt idx="535">
                        <c:v>5.9243006034009884</c:v>
                      </c:pt>
                      <c:pt idx="536">
                        <c:v>1.9339107037753296</c:v>
                      </c:pt>
                      <c:pt idx="537">
                        <c:v>2.1482919254658377</c:v>
                      </c:pt>
                      <c:pt idx="538">
                        <c:v>8.4869669193271999</c:v>
                      </c:pt>
                      <c:pt idx="539">
                        <c:v>3.7681159420289849</c:v>
                      </c:pt>
                      <c:pt idx="540">
                        <c:v>3.101612838676111</c:v>
                      </c:pt>
                      <c:pt idx="541">
                        <c:v>3.1284947185317762</c:v>
                      </c:pt>
                      <c:pt idx="542">
                        <c:v>2.6619343389529724</c:v>
                      </c:pt>
                      <c:pt idx="543">
                        <c:v>1.2631013168503089</c:v>
                      </c:pt>
                      <c:pt idx="544">
                        <c:v>1.443543032017784</c:v>
                      </c:pt>
                      <c:pt idx="545">
                        <c:v>1.9893218337697005</c:v>
                      </c:pt>
                      <c:pt idx="546">
                        <c:v>3.725504805901199</c:v>
                      </c:pt>
                      <c:pt idx="547">
                        <c:v>3.5724492712203477</c:v>
                      </c:pt>
                      <c:pt idx="548">
                        <c:v>1.651254953764862</c:v>
                      </c:pt>
                      <c:pt idx="549">
                        <c:v>3.3798966117612874</c:v>
                      </c:pt>
                      <c:pt idx="550">
                        <c:v>3.4375</c:v>
                      </c:pt>
                      <c:pt idx="551">
                        <c:v>1.333333333333333</c:v>
                      </c:pt>
                      <c:pt idx="552">
                        <c:v>3.3205492188407968</c:v>
                      </c:pt>
                      <c:pt idx="553">
                        <c:v>0.60195635816403303</c:v>
                      </c:pt>
                      <c:pt idx="554">
                        <c:v>1.1160714285714282</c:v>
                      </c:pt>
                      <c:pt idx="555">
                        <c:v>4.4553352639786148</c:v>
                      </c:pt>
                      <c:pt idx="556">
                        <c:v>3.5758217238321377</c:v>
                      </c:pt>
                      <c:pt idx="557">
                        <c:v>0.48567265662943193</c:v>
                      </c:pt>
                      <c:pt idx="558">
                        <c:v>2.7116402116402125</c:v>
                      </c:pt>
                      <c:pt idx="559">
                        <c:v>4</c:v>
                      </c:pt>
                      <c:pt idx="560">
                        <c:v>6</c:v>
                      </c:pt>
                      <c:pt idx="561">
                        <c:v>2.4038461538461529</c:v>
                      </c:pt>
                      <c:pt idx="562">
                        <c:v>1.3675213675213675</c:v>
                      </c:pt>
                      <c:pt idx="563">
                        <c:v>0.61046334167633221</c:v>
                      </c:pt>
                      <c:pt idx="564">
                        <c:v>2.2943673282092472</c:v>
                      </c:pt>
                      <c:pt idx="565">
                        <c:v>4.7101449275362315</c:v>
                      </c:pt>
                      <c:pt idx="566">
                        <c:v>3.4350882817688402</c:v>
                      </c:pt>
                      <c:pt idx="567">
                        <c:v>1.5032168841320421</c:v>
                      </c:pt>
                      <c:pt idx="568">
                        <c:v>1.6064895816764757</c:v>
                      </c:pt>
                      <c:pt idx="569">
                        <c:v>9.8451037017589935E-2</c:v>
                      </c:pt>
                      <c:pt idx="570">
                        <c:v>3.0864197530864201</c:v>
                      </c:pt>
                      <c:pt idx="571">
                        <c:v>5.907666285259439</c:v>
                      </c:pt>
                      <c:pt idx="572">
                        <c:v>3.1707110848059528</c:v>
                      </c:pt>
                      <c:pt idx="573">
                        <c:v>0.73198198198198228</c:v>
                      </c:pt>
                      <c:pt idx="574">
                        <c:v>3.1447282924660578</c:v>
                      </c:pt>
                      <c:pt idx="575">
                        <c:v>4.6296296296296306</c:v>
                      </c:pt>
                      <c:pt idx="576">
                        <c:v>2.5908227301514191</c:v>
                      </c:pt>
                      <c:pt idx="577">
                        <c:v>2.162739809678897</c:v>
                      </c:pt>
                      <c:pt idx="578">
                        <c:v>2.511494339131783</c:v>
                      </c:pt>
                      <c:pt idx="579">
                        <c:v>4.114230949148288</c:v>
                      </c:pt>
                      <c:pt idx="580">
                        <c:v>3</c:v>
                      </c:pt>
                      <c:pt idx="581">
                        <c:v>1.8996062992125979</c:v>
                      </c:pt>
                      <c:pt idx="582">
                        <c:v>3</c:v>
                      </c:pt>
                      <c:pt idx="583">
                        <c:v>2.925114810756321</c:v>
                      </c:pt>
                      <c:pt idx="584">
                        <c:v>3.1744822419463392</c:v>
                      </c:pt>
                      <c:pt idx="585">
                        <c:v>2.1757524477215044</c:v>
                      </c:pt>
                      <c:pt idx="586">
                        <c:v>1.6452780519907861</c:v>
                      </c:pt>
                      <c:pt idx="587">
                        <c:v>4.4310344827586228</c:v>
                      </c:pt>
                      <c:pt idx="588">
                        <c:v>1.4933628318584069</c:v>
                      </c:pt>
                      <c:pt idx="589">
                        <c:v>2.573649263078428</c:v>
                      </c:pt>
                      <c:pt idx="590">
                        <c:v>2.4061597690086622</c:v>
                      </c:pt>
                      <c:pt idx="591">
                        <c:v>1</c:v>
                      </c:pt>
                      <c:pt idx="592">
                        <c:v>5.0661672142221139</c:v>
                      </c:pt>
                      <c:pt idx="593">
                        <c:v>0.44422233327780553</c:v>
                      </c:pt>
                      <c:pt idx="594">
                        <c:v>0.56531820707893377</c:v>
                      </c:pt>
                      <c:pt idx="595">
                        <c:v>2.874750705212282</c:v>
                      </c:pt>
                      <c:pt idx="596">
                        <c:v>3.3333333333333326</c:v>
                      </c:pt>
                      <c:pt idx="597">
                        <c:v>0.6319514661274015</c:v>
                      </c:pt>
                      <c:pt idx="598">
                        <c:v>1.5982100047946299</c:v>
                      </c:pt>
                      <c:pt idx="599">
                        <c:v>2.6540015862824342</c:v>
                      </c:pt>
                      <c:pt idx="600">
                        <c:v>1.872868118205872</c:v>
                      </c:pt>
                      <c:pt idx="601">
                        <c:v>4.2321055994989196</c:v>
                      </c:pt>
                      <c:pt idx="602">
                        <c:v>1.875</c:v>
                      </c:pt>
                      <c:pt idx="603">
                        <c:v>2.1786492374727664</c:v>
                      </c:pt>
                      <c:pt idx="604">
                        <c:v>0.10785547366528853</c:v>
                      </c:pt>
                      <c:pt idx="605">
                        <c:v>2.8024128090770839</c:v>
                      </c:pt>
                      <c:pt idx="606">
                        <c:v>3.3197806706702977</c:v>
                      </c:pt>
                      <c:pt idx="607">
                        <c:v>5.4685722088207198</c:v>
                      </c:pt>
                      <c:pt idx="608">
                        <c:v>2.2689456965663286</c:v>
                      </c:pt>
                      <c:pt idx="609">
                        <c:v>4.5059739034742972</c:v>
                      </c:pt>
                      <c:pt idx="610">
                        <c:v>4.3103448275862064</c:v>
                      </c:pt>
                      <c:pt idx="611">
                        <c:v>2.5403225806451606</c:v>
                      </c:pt>
                      <c:pt idx="612">
                        <c:v>2.3090909090909086</c:v>
                      </c:pt>
                      <c:pt idx="613">
                        <c:v>4.8190448653076956</c:v>
                      </c:pt>
                      <c:pt idx="614">
                        <c:v>2</c:v>
                      </c:pt>
                      <c:pt idx="615">
                        <c:v>1.9473684210526312</c:v>
                      </c:pt>
                      <c:pt idx="616">
                        <c:v>2.3142857142857154</c:v>
                      </c:pt>
                      <c:pt idx="617">
                        <c:v>5</c:v>
                      </c:pt>
                      <c:pt idx="618">
                        <c:v>1.4487182081217247</c:v>
                      </c:pt>
                      <c:pt idx="619">
                        <c:v>4</c:v>
                      </c:pt>
                      <c:pt idx="620">
                        <c:v>2.2985863693828281</c:v>
                      </c:pt>
                      <c:pt idx="621">
                        <c:v>1.0315659170621001</c:v>
                      </c:pt>
                      <c:pt idx="622">
                        <c:v>2.5352640156358346</c:v>
                      </c:pt>
                      <c:pt idx="623">
                        <c:v>1.7955478598507204</c:v>
                      </c:pt>
                      <c:pt idx="624">
                        <c:v>4.036001130080316</c:v>
                      </c:pt>
                      <c:pt idx="625">
                        <c:v>2.3333333333333339</c:v>
                      </c:pt>
                      <c:pt idx="626">
                        <c:v>3.1469796291660055</c:v>
                      </c:pt>
                      <c:pt idx="627">
                        <c:v>0.37020439392283322</c:v>
                      </c:pt>
                      <c:pt idx="628">
                        <c:v>1.8401913799035099</c:v>
                      </c:pt>
                      <c:pt idx="629">
                        <c:v>3.939393939393939</c:v>
                      </c:pt>
                      <c:pt idx="630">
                        <c:v>2.2604618812710111</c:v>
                      </c:pt>
                      <c:pt idx="631">
                        <c:v>2.5711303203114153</c:v>
                      </c:pt>
                      <c:pt idx="632">
                        <c:v>2.5549177538287009</c:v>
                      </c:pt>
                      <c:pt idx="633">
                        <c:v>3.5495607418581958</c:v>
                      </c:pt>
                      <c:pt idx="634">
                        <c:v>1.6896697665622047</c:v>
                      </c:pt>
                      <c:pt idx="635">
                        <c:v>3.5460783328703736</c:v>
                      </c:pt>
                      <c:pt idx="636">
                        <c:v>3.981760965898145</c:v>
                      </c:pt>
                      <c:pt idx="637">
                        <c:v>2.693136349646045</c:v>
                      </c:pt>
                      <c:pt idx="638">
                        <c:v>2.1439157220578622</c:v>
                      </c:pt>
                      <c:pt idx="639">
                        <c:v>2.8125</c:v>
                      </c:pt>
                      <c:pt idx="640">
                        <c:v>5.1503190856779</c:v>
                      </c:pt>
                      <c:pt idx="641">
                        <c:v>2.2468123349997189</c:v>
                      </c:pt>
                      <c:pt idx="642">
                        <c:v>3.6586678144840192</c:v>
                      </c:pt>
                      <c:pt idx="643">
                        <c:v>1.6533458235003291</c:v>
                      </c:pt>
                      <c:pt idx="644">
                        <c:v>1.4093121711017715</c:v>
                      </c:pt>
                      <c:pt idx="645">
                        <c:v>2.1659085986571367</c:v>
                      </c:pt>
                      <c:pt idx="646">
                        <c:v>3.9142402585923906</c:v>
                      </c:pt>
                      <c:pt idx="647">
                        <c:v>2.3067783806057278</c:v>
                      </c:pt>
                      <c:pt idx="648">
                        <c:v>2.8066236317709805</c:v>
                      </c:pt>
                      <c:pt idx="649">
                        <c:v>2.5166201710207705</c:v>
                      </c:pt>
                      <c:pt idx="650">
                        <c:v>4.3516000000000004</c:v>
                      </c:pt>
                      <c:pt idx="651">
                        <c:v>4.1035711138803928</c:v>
                      </c:pt>
                      <c:pt idx="652">
                        <c:v>2.2131460877613023</c:v>
                      </c:pt>
                      <c:pt idx="653">
                        <c:v>4.4209007779234177</c:v>
                      </c:pt>
                      <c:pt idx="654">
                        <c:v>2.6675794621026898</c:v>
                      </c:pt>
                      <c:pt idx="655">
                        <c:v>5.2631578947368443</c:v>
                      </c:pt>
                      <c:pt idx="656">
                        <c:v>1.3656863367846024</c:v>
                      </c:pt>
                      <c:pt idx="657">
                        <c:v>3.7645562842992906</c:v>
                      </c:pt>
                      <c:pt idx="658">
                        <c:v>3.1927261369748918</c:v>
                      </c:pt>
                      <c:pt idx="659">
                        <c:v>3.8208181387295537</c:v>
                      </c:pt>
                      <c:pt idx="660">
                        <c:v>3.3513389744070121</c:v>
                      </c:pt>
                      <c:pt idx="661">
                        <c:v>1.6</c:v>
                      </c:pt>
                      <c:pt idx="662">
                        <c:v>2.6882474759095976</c:v>
                      </c:pt>
                      <c:pt idx="663">
                        <c:v>2.3197653215781155</c:v>
                      </c:pt>
                      <c:pt idx="664">
                        <c:v>3.060740613010303</c:v>
                      </c:pt>
                      <c:pt idx="665">
                        <c:v>2.1845834773591433</c:v>
                      </c:pt>
                      <c:pt idx="666">
                        <c:v>1.0172939979654119</c:v>
                      </c:pt>
                      <c:pt idx="667">
                        <c:v>2.1173410229781919</c:v>
                      </c:pt>
                      <c:pt idx="668">
                        <c:v>2.6941176470588246</c:v>
                      </c:pt>
                      <c:pt idx="669">
                        <c:v>2.0855687708745783</c:v>
                      </c:pt>
                      <c:pt idx="670">
                        <c:v>1.9607843137254903</c:v>
                      </c:pt>
                      <c:pt idx="671">
                        <c:v>4.4563552833078122</c:v>
                      </c:pt>
                      <c:pt idx="672">
                        <c:v>2.5381562497377952</c:v>
                      </c:pt>
                      <c:pt idx="673">
                        <c:v>1.368413370310904</c:v>
                      </c:pt>
                      <c:pt idx="674">
                        <c:v>1.2508934953538242</c:v>
                      </c:pt>
                      <c:pt idx="675">
                        <c:v>1.5625</c:v>
                      </c:pt>
                      <c:pt idx="676">
                        <c:v>2.7027027027027031</c:v>
                      </c:pt>
                      <c:pt idx="677">
                        <c:v>1.982291529007532</c:v>
                      </c:pt>
                      <c:pt idx="678">
                        <c:v>3.7784327061135041</c:v>
                      </c:pt>
                      <c:pt idx="679">
                        <c:v>1.7961834693642944</c:v>
                      </c:pt>
                      <c:pt idx="680">
                        <c:v>1.212319790301442</c:v>
                      </c:pt>
                      <c:pt idx="681">
                        <c:v>0.75555555555555554</c:v>
                      </c:pt>
                      <c:pt idx="682">
                        <c:v>1.8</c:v>
                      </c:pt>
                      <c:pt idx="683">
                        <c:v>3.2571014492753618</c:v>
                      </c:pt>
                      <c:pt idx="684">
                        <c:v>1.875</c:v>
                      </c:pt>
                      <c:pt idx="685">
                        <c:v>4.7276621787025688</c:v>
                      </c:pt>
                      <c:pt idx="686">
                        <c:v>3.824603675444131</c:v>
                      </c:pt>
                      <c:pt idx="687">
                        <c:v>1.7136002741760437</c:v>
                      </c:pt>
                      <c:pt idx="688">
                        <c:v>3.1678626409097674</c:v>
                      </c:pt>
                      <c:pt idx="689">
                        <c:v>4.8441558441558437</c:v>
                      </c:pt>
                      <c:pt idx="690">
                        <c:v>1.9747235387045805</c:v>
                      </c:pt>
                      <c:pt idx="691">
                        <c:v>2.0449897750511243</c:v>
                      </c:pt>
                      <c:pt idx="692">
                        <c:v>0.81885178782640389</c:v>
                      </c:pt>
                      <c:pt idx="693">
                        <c:v>3.4210526315789478</c:v>
                      </c:pt>
                      <c:pt idx="694">
                        <c:v>1.8181818181818179</c:v>
                      </c:pt>
                      <c:pt idx="695">
                        <c:v>2.958784322840434</c:v>
                      </c:pt>
                      <c:pt idx="696">
                        <c:v>2.8874061218994038</c:v>
                      </c:pt>
                      <c:pt idx="697">
                        <c:v>3.4489440031001739</c:v>
                      </c:pt>
                      <c:pt idx="698">
                        <c:v>0.62176165803108818</c:v>
                      </c:pt>
                      <c:pt idx="699">
                        <c:v>2.7345275964060498</c:v>
                      </c:pt>
                      <c:pt idx="700">
                        <c:v>3.7923913184657954</c:v>
                      </c:pt>
                      <c:pt idx="701">
                        <c:v>2.8133855080286043</c:v>
                      </c:pt>
                      <c:pt idx="702">
                        <c:v>3.4</c:v>
                      </c:pt>
                      <c:pt idx="703">
                        <c:v>3.5252643948296121</c:v>
                      </c:pt>
                      <c:pt idx="704">
                        <c:v>1.8769539383772555</c:v>
                      </c:pt>
                      <c:pt idx="705">
                        <c:v>2.0631474340278904</c:v>
                      </c:pt>
                      <c:pt idx="706">
                        <c:v>4.2156862745098049</c:v>
                      </c:pt>
                      <c:pt idx="707">
                        <c:v>2.4817518248175192</c:v>
                      </c:pt>
                      <c:pt idx="708">
                        <c:v>1.9933554817275752</c:v>
                      </c:pt>
                      <c:pt idx="709">
                        <c:v>4.1314986878502005</c:v>
                      </c:pt>
                      <c:pt idx="710">
                        <c:v>1.2886597938144335</c:v>
                      </c:pt>
                      <c:pt idx="711">
                        <c:v>5.2482842147759392</c:v>
                      </c:pt>
                      <c:pt idx="712">
                        <c:v>2.268560718565328</c:v>
                      </c:pt>
                      <c:pt idx="713">
                        <c:v>0.85007727975270497</c:v>
                      </c:pt>
                      <c:pt idx="714">
                        <c:v>0.4</c:v>
                      </c:pt>
                      <c:pt idx="715">
                        <c:v>3.0681511998817927</c:v>
                      </c:pt>
                      <c:pt idx="716">
                        <c:v>4.9019607843137267</c:v>
                      </c:pt>
                      <c:pt idx="717">
                        <c:v>1.7650692789691995</c:v>
                      </c:pt>
                      <c:pt idx="718">
                        <c:v>2.2388059701492535</c:v>
                      </c:pt>
                      <c:pt idx="719">
                        <c:v>2.9548644455935578</c:v>
                      </c:pt>
                      <c:pt idx="720">
                        <c:v>1.3599274705349047</c:v>
                      </c:pt>
                      <c:pt idx="721">
                        <c:v>2.9411764705882355</c:v>
                      </c:pt>
                      <c:pt idx="722">
                        <c:v>1.3141683778234083</c:v>
                      </c:pt>
                      <c:pt idx="723">
                        <c:v>3.3229040582821385</c:v>
                      </c:pt>
                      <c:pt idx="724">
                        <c:v>0.69230769230769262</c:v>
                      </c:pt>
                      <c:pt idx="725">
                        <c:v>1.2036327825801505</c:v>
                      </c:pt>
                      <c:pt idx="726">
                        <c:v>0.16537809567122827</c:v>
                      </c:pt>
                      <c:pt idx="727">
                        <c:v>3.5069427989194826</c:v>
                      </c:pt>
                      <c:pt idx="728">
                        <c:v>3.6026299198414842</c:v>
                      </c:pt>
                      <c:pt idx="729">
                        <c:v>1.7777777777777779</c:v>
                      </c:pt>
                      <c:pt idx="730">
                        <c:v>1.976744186046512</c:v>
                      </c:pt>
                      <c:pt idx="731">
                        <c:v>6.8774193548387093</c:v>
                      </c:pt>
                      <c:pt idx="732">
                        <c:v>0.71438776968138307</c:v>
                      </c:pt>
                      <c:pt idx="733">
                        <c:v>1.3797861331493617</c:v>
                      </c:pt>
                      <c:pt idx="734">
                        <c:v>1.5226153157187639</c:v>
                      </c:pt>
                      <c:pt idx="735">
                        <c:v>7.9079722904650946</c:v>
                      </c:pt>
                      <c:pt idx="736">
                        <c:v>1.8484288354898335</c:v>
                      </c:pt>
                      <c:pt idx="737">
                        <c:v>2.4594195769798342</c:v>
                      </c:pt>
                      <c:pt idx="738">
                        <c:v>2.3238167504505367</c:v>
                      </c:pt>
                      <c:pt idx="739">
                        <c:v>0.13242343718273555</c:v>
                      </c:pt>
                      <c:pt idx="740">
                        <c:v>2.9910897012058806</c:v>
                      </c:pt>
                      <c:pt idx="741">
                        <c:v>4.2735042735042734</c:v>
                      </c:pt>
                      <c:pt idx="742">
                        <c:v>3.5952380952380967</c:v>
                      </c:pt>
                      <c:pt idx="743">
                        <c:v>5.4824561403508758</c:v>
                      </c:pt>
                      <c:pt idx="744">
                        <c:v>1.333333333333333</c:v>
                      </c:pt>
                      <c:pt idx="745">
                        <c:v>5.2623539295806916</c:v>
                      </c:pt>
                      <c:pt idx="746">
                        <c:v>2.7867863952673528</c:v>
                      </c:pt>
                      <c:pt idx="747">
                        <c:v>2.0176802595543881</c:v>
                      </c:pt>
                      <c:pt idx="748">
                        <c:v>3.8149737720553158</c:v>
                      </c:pt>
                      <c:pt idx="749">
                        <c:v>5.9670914904302785</c:v>
                      </c:pt>
                      <c:pt idx="750">
                        <c:v>1.6640042598509055</c:v>
                      </c:pt>
                      <c:pt idx="751">
                        <c:v>2.2066458982346835</c:v>
                      </c:pt>
                      <c:pt idx="752">
                        <c:v>2.3000123953438592</c:v>
                      </c:pt>
                      <c:pt idx="753">
                        <c:v>3.9721381975712498</c:v>
                      </c:pt>
                      <c:pt idx="754">
                        <c:v>0.75545057590515619</c:v>
                      </c:pt>
                      <c:pt idx="755">
                        <c:v>2.3333333333333339</c:v>
                      </c:pt>
                      <c:pt idx="756">
                        <c:v>4.2857142857142847</c:v>
                      </c:pt>
                      <c:pt idx="757">
                        <c:v>3.1608726115656327</c:v>
                      </c:pt>
                      <c:pt idx="758">
                        <c:v>1.8048076923076919</c:v>
                      </c:pt>
                      <c:pt idx="759">
                        <c:v>5.3188094376954682</c:v>
                      </c:pt>
                      <c:pt idx="760">
                        <c:v>2.246032555631658</c:v>
                      </c:pt>
                      <c:pt idx="761">
                        <c:v>1.7182130584192441</c:v>
                      </c:pt>
                      <c:pt idx="762">
                        <c:v>2.0684513072131225</c:v>
                      </c:pt>
                      <c:pt idx="763">
                        <c:v>6.1162079510703364</c:v>
                      </c:pt>
                      <c:pt idx="764">
                        <c:v>2.925573412388828</c:v>
                      </c:pt>
                      <c:pt idx="765">
                        <c:v>4.1811846689895473</c:v>
                      </c:pt>
                      <c:pt idx="766">
                        <c:v>1.8773893305530212</c:v>
                      </c:pt>
                      <c:pt idx="767">
                        <c:v>5.5960206075679508</c:v>
                      </c:pt>
                      <c:pt idx="768">
                        <c:v>2.4368030362565825</c:v>
                      </c:pt>
                      <c:pt idx="769">
                        <c:v>3.0769230769230762</c:v>
                      </c:pt>
                      <c:pt idx="770">
                        <c:v>3</c:v>
                      </c:pt>
                      <c:pt idx="771">
                        <c:v>3.1756535947712408</c:v>
                      </c:pt>
                      <c:pt idx="772">
                        <c:v>2.5113783438616939</c:v>
                      </c:pt>
                      <c:pt idx="773">
                        <c:v>8.2201915304626585</c:v>
                      </c:pt>
                      <c:pt idx="774">
                        <c:v>0.24050850369352345</c:v>
                      </c:pt>
                      <c:pt idx="775">
                        <c:v>2.3633677991137376</c:v>
                      </c:pt>
                      <c:pt idx="776">
                        <c:v>3.1481897908702496</c:v>
                      </c:pt>
                      <c:pt idx="777">
                        <c:v>4.3589743589743595</c:v>
                      </c:pt>
                      <c:pt idx="778">
                        <c:v>3.8101113096804049</c:v>
                      </c:pt>
                      <c:pt idx="779">
                        <c:v>0.76701821668264636</c:v>
                      </c:pt>
                      <c:pt idx="780">
                        <c:v>2.128769520732364</c:v>
                      </c:pt>
                      <c:pt idx="781">
                        <c:v>2.0380434782608696</c:v>
                      </c:pt>
                      <c:pt idx="782">
                        <c:v>3.8031422201062495</c:v>
                      </c:pt>
                      <c:pt idx="783">
                        <c:v>4.621818181818182</c:v>
                      </c:pt>
                      <c:pt idx="784">
                        <c:v>4.8698120595144863</c:v>
                      </c:pt>
                      <c:pt idx="785">
                        <c:v>3.6666666666666656</c:v>
                      </c:pt>
                      <c:pt idx="786">
                        <c:v>2.7253897307314943</c:v>
                      </c:pt>
                      <c:pt idx="787">
                        <c:v>3.6601434776243238</c:v>
                      </c:pt>
                      <c:pt idx="788">
                        <c:v>2.9166666666666665</c:v>
                      </c:pt>
                      <c:pt idx="789">
                        <c:v>2.9157706746364398</c:v>
                      </c:pt>
                      <c:pt idx="790">
                        <c:v>3.3492609297548341</c:v>
                      </c:pt>
                      <c:pt idx="791">
                        <c:v>1.7601469123505979</c:v>
                      </c:pt>
                      <c:pt idx="792">
                        <c:v>2.6989018880344697</c:v>
                      </c:pt>
                      <c:pt idx="793">
                        <c:v>3.2879800842349192</c:v>
                      </c:pt>
                      <c:pt idx="794">
                        <c:v>2.1420156367141479</c:v>
                      </c:pt>
                      <c:pt idx="795">
                        <c:v>1.9966295427901528</c:v>
                      </c:pt>
                      <c:pt idx="796">
                        <c:v>4.6606118546845119</c:v>
                      </c:pt>
                      <c:pt idx="797">
                        <c:v>2.2097509645738338</c:v>
                      </c:pt>
                      <c:pt idx="798">
                        <c:v>3.3160261035526282</c:v>
                      </c:pt>
                      <c:pt idx="799">
                        <c:v>4.1414819789567963</c:v>
                      </c:pt>
                      <c:pt idx="800">
                        <c:v>1.9748866382359316</c:v>
                      </c:pt>
                      <c:pt idx="801">
                        <c:v>4.7256377316938876</c:v>
                      </c:pt>
                      <c:pt idx="802">
                        <c:v>3.1395842172252855</c:v>
                      </c:pt>
                      <c:pt idx="803">
                        <c:v>2.3855303272470505</c:v>
                      </c:pt>
                      <c:pt idx="804">
                        <c:v>4.4705882352941178</c:v>
                      </c:pt>
                      <c:pt idx="805">
                        <c:v>2.4096385542168672</c:v>
                      </c:pt>
                      <c:pt idx="806">
                        <c:v>3.1680282063395144</c:v>
                      </c:pt>
                      <c:pt idx="807">
                        <c:v>4.0064102564102564</c:v>
                      </c:pt>
                      <c:pt idx="808">
                        <c:v>3.0649622486357178</c:v>
                      </c:pt>
                      <c:pt idx="809">
                        <c:v>2.4444444444444442</c:v>
                      </c:pt>
                      <c:pt idx="810">
                        <c:v>3.0303030303030303</c:v>
                      </c:pt>
                      <c:pt idx="811">
                        <c:v>3.4</c:v>
                      </c:pt>
                      <c:pt idx="812">
                        <c:v>4.4554817033087426</c:v>
                      </c:pt>
                      <c:pt idx="813">
                        <c:v>3.5658251319355303</c:v>
                      </c:pt>
                      <c:pt idx="814">
                        <c:v>0.6842105263157896</c:v>
                      </c:pt>
                      <c:pt idx="815">
                        <c:v>3.4223134839151257</c:v>
                      </c:pt>
                      <c:pt idx="816">
                        <c:v>5</c:v>
                      </c:pt>
                      <c:pt idx="817">
                        <c:v>2.514367816091954</c:v>
                      </c:pt>
                      <c:pt idx="818">
                        <c:v>9.3109869646182482</c:v>
                      </c:pt>
                      <c:pt idx="819">
                        <c:v>4.9731046381812654</c:v>
                      </c:pt>
                      <c:pt idx="820">
                        <c:v>5.1837077684745516</c:v>
                      </c:pt>
                      <c:pt idx="821">
                        <c:v>2.3248154928920033</c:v>
                      </c:pt>
                      <c:pt idx="822">
                        <c:v>5</c:v>
                      </c:pt>
                      <c:pt idx="823">
                        <c:v>3.5832953286859079</c:v>
                      </c:pt>
                      <c:pt idx="824">
                        <c:v>2.8508771929824559</c:v>
                      </c:pt>
                      <c:pt idx="825">
                        <c:v>2.9386343993085569</c:v>
                      </c:pt>
                      <c:pt idx="826">
                        <c:v>3.1913451704720472</c:v>
                      </c:pt>
                      <c:pt idx="827">
                        <c:v>1.3758470058129539</c:v>
                      </c:pt>
                      <c:pt idx="828">
                        <c:v>1.4</c:v>
                      </c:pt>
                      <c:pt idx="829">
                        <c:v>0.2</c:v>
                      </c:pt>
                      <c:pt idx="830">
                        <c:v>3.0996621140379368</c:v>
                      </c:pt>
                      <c:pt idx="831">
                        <c:v>4.3947571318427139</c:v>
                      </c:pt>
                      <c:pt idx="832">
                        <c:v>1.4</c:v>
                      </c:pt>
                      <c:pt idx="833">
                        <c:v>4.375</c:v>
                      </c:pt>
                      <c:pt idx="834">
                        <c:v>4.7417880851797571</c:v>
                      </c:pt>
                      <c:pt idx="835">
                        <c:v>1.2310447093055783</c:v>
                      </c:pt>
                      <c:pt idx="836">
                        <c:v>3.4712751977387111</c:v>
                      </c:pt>
                      <c:pt idx="837">
                        <c:v>2.0833333333333339</c:v>
                      </c:pt>
                      <c:pt idx="838">
                        <c:v>1.3157894736842111</c:v>
                      </c:pt>
                      <c:pt idx="839">
                        <c:v>2.7472527472527464</c:v>
                      </c:pt>
                      <c:pt idx="840">
                        <c:v>2.0636956885492777</c:v>
                      </c:pt>
                      <c:pt idx="841">
                        <c:v>2.2141038414701657</c:v>
                      </c:pt>
                      <c:pt idx="842">
                        <c:v>2.3429541595925296</c:v>
                      </c:pt>
                      <c:pt idx="843">
                        <c:v>2.1111111111111112</c:v>
                      </c:pt>
                      <c:pt idx="844">
                        <c:v>4.293868595622139</c:v>
                      </c:pt>
                      <c:pt idx="845">
                        <c:v>3.75</c:v>
                      </c:pt>
                      <c:pt idx="846">
                        <c:v>3.6542665222677728</c:v>
                      </c:pt>
                      <c:pt idx="847">
                        <c:v>4.4444444444444446</c:v>
                      </c:pt>
                      <c:pt idx="848">
                        <c:v>5.9071630258851853</c:v>
                      </c:pt>
                      <c:pt idx="849">
                        <c:v>6.1535635562086703</c:v>
                      </c:pt>
                      <c:pt idx="850">
                        <c:v>3.4992384010538888</c:v>
                      </c:pt>
                      <c:pt idx="851">
                        <c:v>4.559524805488163</c:v>
                      </c:pt>
                      <c:pt idx="852">
                        <c:v>2.0875519278542054</c:v>
                      </c:pt>
                      <c:pt idx="853">
                        <c:v>6.0477181552197399</c:v>
                      </c:pt>
                      <c:pt idx="854">
                        <c:v>7.6514461775931393</c:v>
                      </c:pt>
                      <c:pt idx="855">
                        <c:v>2.1036414565826322</c:v>
                      </c:pt>
                      <c:pt idx="856">
                        <c:v>3.0793768163293369</c:v>
                      </c:pt>
                      <c:pt idx="857">
                        <c:v>1.2892659895116467</c:v>
                      </c:pt>
                      <c:pt idx="858">
                        <c:v>2.8047301394784721</c:v>
                      </c:pt>
                      <c:pt idx="859">
                        <c:v>1.1676786548341895</c:v>
                      </c:pt>
                      <c:pt idx="860">
                        <c:v>3.8043478260869561</c:v>
                      </c:pt>
                      <c:pt idx="861">
                        <c:v>3.3977817015864242</c:v>
                      </c:pt>
                      <c:pt idx="862">
                        <c:v>3.2478716598592583</c:v>
                      </c:pt>
                      <c:pt idx="863">
                        <c:v>3</c:v>
                      </c:pt>
                      <c:pt idx="864">
                        <c:v>0.99717098897202749</c:v>
                      </c:pt>
                      <c:pt idx="865">
                        <c:v>0.60160118469156365</c:v>
                      </c:pt>
                      <c:pt idx="866">
                        <c:v>1.7478350679272261</c:v>
                      </c:pt>
                      <c:pt idx="867">
                        <c:v>3.0122670357858539</c:v>
                      </c:pt>
                      <c:pt idx="868">
                        <c:v>4.135567201312794</c:v>
                      </c:pt>
                      <c:pt idx="869">
                        <c:v>2.7533622789367782</c:v>
                      </c:pt>
                      <c:pt idx="870">
                        <c:v>7.5363629512397345</c:v>
                      </c:pt>
                      <c:pt idx="871">
                        <c:v>2.0159000567859167</c:v>
                      </c:pt>
                      <c:pt idx="872">
                        <c:v>5.8295441296490607</c:v>
                      </c:pt>
                      <c:pt idx="873">
                        <c:v>5.2376391715551298</c:v>
                      </c:pt>
                      <c:pt idx="874">
                        <c:v>3.8377706307369288</c:v>
                      </c:pt>
                      <c:pt idx="875">
                        <c:v>2.1379310344827593</c:v>
                      </c:pt>
                      <c:pt idx="876">
                        <c:v>2.976744186046512</c:v>
                      </c:pt>
                      <c:pt idx="877">
                        <c:v>11.43292682926829</c:v>
                      </c:pt>
                      <c:pt idx="878">
                        <c:v>2.0833333333333339</c:v>
                      </c:pt>
                      <c:pt idx="879">
                        <c:v>4.9835556336160733</c:v>
                      </c:pt>
                      <c:pt idx="880">
                        <c:v>1.0854816824966076</c:v>
                      </c:pt>
                      <c:pt idx="881">
                        <c:v>2.3599999999999994</c:v>
                      </c:pt>
                      <c:pt idx="882">
                        <c:v>3.7199864727764642</c:v>
                      </c:pt>
                      <c:pt idx="883">
                        <c:v>1.0141576406636648</c:v>
                      </c:pt>
                      <c:pt idx="884">
                        <c:v>2.5974025974025969</c:v>
                      </c:pt>
                      <c:pt idx="885">
                        <c:v>3.9406779661016942</c:v>
                      </c:pt>
                      <c:pt idx="886">
                        <c:v>2.869209934352476</c:v>
                      </c:pt>
                      <c:pt idx="887">
                        <c:v>0.8</c:v>
                      </c:pt>
                      <c:pt idx="888">
                        <c:v>5.3484873809125855</c:v>
                      </c:pt>
                      <c:pt idx="889">
                        <c:v>2.598484089104101</c:v>
                      </c:pt>
                      <c:pt idx="890">
                        <c:v>2.3017394482236861</c:v>
                      </c:pt>
                      <c:pt idx="891">
                        <c:v>3.4782608695652173</c:v>
                      </c:pt>
                      <c:pt idx="892">
                        <c:v>1.6312677906722137</c:v>
                      </c:pt>
                      <c:pt idx="893">
                        <c:v>2.5095668570794745</c:v>
                      </c:pt>
                      <c:pt idx="894">
                        <c:v>0.8939213349225269</c:v>
                      </c:pt>
                      <c:pt idx="895">
                        <c:v>4.0016317333281526</c:v>
                      </c:pt>
                      <c:pt idx="896">
                        <c:v>0.94466936572199711</c:v>
                      </c:pt>
                      <c:pt idx="897">
                        <c:v>12.264793752293098</c:v>
                      </c:pt>
                      <c:pt idx="898">
                        <c:v>1.6666666666666672</c:v>
                      </c:pt>
                      <c:pt idx="899">
                        <c:v>2.3404255319148941</c:v>
                      </c:pt>
                      <c:pt idx="900">
                        <c:v>4.375</c:v>
                      </c:pt>
                      <c:pt idx="901">
                        <c:v>2.4911032028469751</c:v>
                      </c:pt>
                      <c:pt idx="902">
                        <c:v>1.4872585472023221</c:v>
                      </c:pt>
                      <c:pt idx="903">
                        <c:v>3.4194681721266407</c:v>
                      </c:pt>
                      <c:pt idx="904">
                        <c:v>1.6</c:v>
                      </c:pt>
                      <c:pt idx="905">
                        <c:v>4.4511080916459731</c:v>
                      </c:pt>
                      <c:pt idx="906">
                        <c:v>5</c:v>
                      </c:pt>
                      <c:pt idx="907">
                        <c:v>4.6439053386335756</c:v>
                      </c:pt>
                      <c:pt idx="908">
                        <c:v>0.98198065498109677</c:v>
                      </c:pt>
                      <c:pt idx="909">
                        <c:v>3.0770860499547257</c:v>
                      </c:pt>
                      <c:pt idx="910">
                        <c:v>4.1443366476538408</c:v>
                      </c:pt>
                      <c:pt idx="911">
                        <c:v>3.9050435562550496</c:v>
                      </c:pt>
                      <c:pt idx="912">
                        <c:v>3.1533324888253498</c:v>
                      </c:pt>
                      <c:pt idx="913">
                        <c:v>4.580276968511793</c:v>
                      </c:pt>
                      <c:pt idx="914">
                        <c:v>2.6395173453996983</c:v>
                      </c:pt>
                      <c:pt idx="915">
                        <c:v>3.9264851757963193</c:v>
                      </c:pt>
                      <c:pt idx="916">
                        <c:v>2.9712131887908857</c:v>
                      </c:pt>
                      <c:pt idx="917">
                        <c:v>3.3125989178843529</c:v>
                      </c:pt>
                      <c:pt idx="918">
                        <c:v>0.44879677584396238</c:v>
                      </c:pt>
                      <c:pt idx="919">
                        <c:v>3.8533378436015471</c:v>
                      </c:pt>
                      <c:pt idx="920">
                        <c:v>2.8670066070117648</c:v>
                      </c:pt>
                      <c:pt idx="921">
                        <c:v>4.9678708353582808</c:v>
                      </c:pt>
                      <c:pt idx="922">
                        <c:v>3.7333333333333343</c:v>
                      </c:pt>
                      <c:pt idx="923">
                        <c:v>4.3338794160611709</c:v>
                      </c:pt>
                      <c:pt idx="924">
                        <c:v>4.3350378715060174</c:v>
                      </c:pt>
                      <c:pt idx="925">
                        <c:v>1.8784188254721856</c:v>
                      </c:pt>
                      <c:pt idx="926">
                        <c:v>2.4105224545406911</c:v>
                      </c:pt>
                      <c:pt idx="927">
                        <c:v>2.1413276231263381</c:v>
                      </c:pt>
                      <c:pt idx="928">
                        <c:v>3.6764705882352944</c:v>
                      </c:pt>
                      <c:pt idx="929">
                        <c:v>3.4074193548387095</c:v>
                      </c:pt>
                      <c:pt idx="930">
                        <c:v>1.6136324659734023</c:v>
                      </c:pt>
                      <c:pt idx="931">
                        <c:v>2.531986531986532</c:v>
                      </c:pt>
                      <c:pt idx="932">
                        <c:v>3.6195646997190072</c:v>
                      </c:pt>
                      <c:pt idx="933">
                        <c:v>1.2702821720131436</c:v>
                      </c:pt>
                      <c:pt idx="934">
                        <c:v>4.2860204300307174</c:v>
                      </c:pt>
                      <c:pt idx="935">
                        <c:v>1.7233104188475739</c:v>
                      </c:pt>
                      <c:pt idx="936">
                        <c:v>3.7650885925345823</c:v>
                      </c:pt>
                      <c:pt idx="937">
                        <c:v>0.93170595360104347</c:v>
                      </c:pt>
                      <c:pt idx="938">
                        <c:v>3.4883720930232553</c:v>
                      </c:pt>
                      <c:pt idx="939">
                        <c:v>2.7595301472563438</c:v>
                      </c:pt>
                      <c:pt idx="940">
                        <c:v>2.2326455490754911</c:v>
                      </c:pt>
                      <c:pt idx="941">
                        <c:v>0.92764378478664178</c:v>
                      </c:pt>
                      <c:pt idx="942">
                        <c:v>5.3630363036303601</c:v>
                      </c:pt>
                      <c:pt idx="943">
                        <c:v>1.375</c:v>
                      </c:pt>
                      <c:pt idx="944">
                        <c:v>2.0200768372784728</c:v>
                      </c:pt>
                      <c:pt idx="945">
                        <c:v>4.9164208456243852</c:v>
                      </c:pt>
                      <c:pt idx="946">
                        <c:v>2.1997125424192139</c:v>
                      </c:pt>
                      <c:pt idx="947">
                        <c:v>2.8501002717095596</c:v>
                      </c:pt>
                      <c:pt idx="948">
                        <c:v>2.6707735495945095</c:v>
                      </c:pt>
                      <c:pt idx="949">
                        <c:v>1.0604453870625663</c:v>
                      </c:pt>
                      <c:pt idx="950">
                        <c:v>7.1119356833642557</c:v>
                      </c:pt>
                      <c:pt idx="951">
                        <c:v>8.085106382978724</c:v>
                      </c:pt>
                      <c:pt idx="952">
                        <c:v>0.31999146689421609</c:v>
                      </c:pt>
                      <c:pt idx="953">
                        <c:v>3.9682539682539697</c:v>
                      </c:pt>
                      <c:pt idx="954">
                        <c:v>3.3333333333333344</c:v>
                      </c:pt>
                      <c:pt idx="955">
                        <c:v>2.1936821952776011</c:v>
                      </c:pt>
                      <c:pt idx="956">
                        <c:v>4</c:v>
                      </c:pt>
                      <c:pt idx="957">
                        <c:v>0.87209302325581373</c:v>
                      </c:pt>
                      <c:pt idx="958">
                        <c:v>1.7876296031462278</c:v>
                      </c:pt>
                      <c:pt idx="959">
                        <c:v>0.89853718146856898</c:v>
                      </c:pt>
                      <c:pt idx="960">
                        <c:v>6.2941040399504686</c:v>
                      </c:pt>
                      <c:pt idx="961">
                        <c:v>4.4398757709636492</c:v>
                      </c:pt>
                      <c:pt idx="962">
                        <c:v>7.3912205154572899</c:v>
                      </c:pt>
                      <c:pt idx="963">
                        <c:v>2.9411764705882355</c:v>
                      </c:pt>
                      <c:pt idx="964">
                        <c:v>2.1824979073696538</c:v>
                      </c:pt>
                      <c:pt idx="965">
                        <c:v>1.3972602739726028</c:v>
                      </c:pt>
                      <c:pt idx="966">
                        <c:v>0.32629088832694342</c:v>
                      </c:pt>
                      <c:pt idx="967">
                        <c:v>2.0146371504819371</c:v>
                      </c:pt>
                      <c:pt idx="968">
                        <c:v>4.1363009651368907</c:v>
                      </c:pt>
                      <c:pt idx="969">
                        <c:v>1.4734774066797638</c:v>
                      </c:pt>
                      <c:pt idx="970">
                        <c:v>4.1114664230242122</c:v>
                      </c:pt>
                      <c:pt idx="971">
                        <c:v>1.3636363636363635</c:v>
                      </c:pt>
                      <c:pt idx="972">
                        <c:v>1.9718309859154923</c:v>
                      </c:pt>
                      <c:pt idx="973">
                        <c:v>6.7298689138576755</c:v>
                      </c:pt>
                      <c:pt idx="974">
                        <c:v>3.0701157961903371</c:v>
                      </c:pt>
                      <c:pt idx="975">
                        <c:v>3.0581039755351682</c:v>
                      </c:pt>
                      <c:pt idx="976">
                        <c:v>4.3478260869565215</c:v>
                      </c:pt>
                      <c:pt idx="977">
                        <c:v>1.6666666666666672</c:v>
                      </c:pt>
                      <c:pt idx="978">
                        <c:v>1.0475774770842423</c:v>
                      </c:pt>
                      <c:pt idx="979">
                        <c:v>2.801120448179272</c:v>
                      </c:pt>
                      <c:pt idx="980">
                        <c:v>4.6446973887223058</c:v>
                      </c:pt>
                      <c:pt idx="981">
                        <c:v>0.12445674630239012</c:v>
                      </c:pt>
                      <c:pt idx="982">
                        <c:v>2.5773195876288661</c:v>
                      </c:pt>
                      <c:pt idx="983">
                        <c:v>1.4907573047107929</c:v>
                      </c:pt>
                      <c:pt idx="984">
                        <c:v>5</c:v>
                      </c:pt>
                      <c:pt idx="985">
                        <c:v>2.5</c:v>
                      </c:pt>
                      <c:pt idx="986">
                        <c:v>5.0020587120208404</c:v>
                      </c:pt>
                      <c:pt idx="987">
                        <c:v>1</c:v>
                      </c:pt>
                      <c:pt idx="988">
                        <c:v>0.61500615006150083</c:v>
                      </c:pt>
                      <c:pt idx="989">
                        <c:v>2.3214285714285721</c:v>
                      </c:pt>
                      <c:pt idx="990">
                        <c:v>2.9166666666666665</c:v>
                      </c:pt>
                      <c:pt idx="991">
                        <c:v>2.7356038845575159</c:v>
                      </c:pt>
                      <c:pt idx="992">
                        <c:v>1.4793187347931871</c:v>
                      </c:pt>
                      <c:pt idx="993">
                        <c:v>1.5459290534924699</c:v>
                      </c:pt>
                      <c:pt idx="994">
                        <c:v>3.9333333333333327</c:v>
                      </c:pt>
                      <c:pt idx="995">
                        <c:v>12.140242469019716</c:v>
                      </c:pt>
                      <c:pt idx="996">
                        <c:v>2.4455647323822807</c:v>
                      </c:pt>
                      <c:pt idx="997">
                        <c:v>2.6905829596412554</c:v>
                      </c:pt>
                      <c:pt idx="998">
                        <c:v>2.4113817217265487</c:v>
                      </c:pt>
                      <c:pt idx="999">
                        <c:v>3.8254554885560528</c:v>
                      </c:pt>
                      <c:pt idx="1000">
                        <c:v>1.2325390304026296</c:v>
                      </c:pt>
                      <c:pt idx="1001">
                        <c:v>3.9312039312039313</c:v>
                      </c:pt>
                      <c:pt idx="1002">
                        <c:v>4.6403712296983759</c:v>
                      </c:pt>
                      <c:pt idx="1003">
                        <c:v>1.0822510822510822</c:v>
                      </c:pt>
                      <c:pt idx="1004">
                        <c:v>4.4939159292035402</c:v>
                      </c:pt>
                      <c:pt idx="1005">
                        <c:v>1.6017308756687851</c:v>
                      </c:pt>
                      <c:pt idx="1006">
                        <c:v>0.25</c:v>
                      </c:pt>
                      <c:pt idx="1007">
                        <c:v>2.6929982046678624</c:v>
                      </c:pt>
                      <c:pt idx="1008">
                        <c:v>12.00948321652049</c:v>
                      </c:pt>
                      <c:pt idx="1009">
                        <c:v>1.0334137099552188</c:v>
                      </c:pt>
                      <c:pt idx="1010">
                        <c:v>1.2462947992454863</c:v>
                      </c:pt>
                      <c:pt idx="1011">
                        <c:v>5.4190751445086711</c:v>
                      </c:pt>
                      <c:pt idx="1012">
                        <c:v>2.1808665309683049</c:v>
                      </c:pt>
                      <c:pt idx="1013">
                        <c:v>4.8466690165667963</c:v>
                      </c:pt>
                      <c:pt idx="1014">
                        <c:v>2.8901734104046231</c:v>
                      </c:pt>
                      <c:pt idx="1015">
                        <c:v>8.8888888888888893</c:v>
                      </c:pt>
                      <c:pt idx="1016">
                        <c:v>2.5</c:v>
                      </c:pt>
                      <c:pt idx="1017">
                        <c:v>6.35</c:v>
                      </c:pt>
                      <c:pt idx="1018">
                        <c:v>8.3622796860928865</c:v>
                      </c:pt>
                      <c:pt idx="1019">
                        <c:v>4.2512044787769501</c:v>
                      </c:pt>
                      <c:pt idx="1020">
                        <c:v>3.8949616786028392</c:v>
                      </c:pt>
                      <c:pt idx="1021">
                        <c:v>2.5548240833587657</c:v>
                      </c:pt>
                      <c:pt idx="1022">
                        <c:v>2.265261683572422</c:v>
                      </c:pt>
                      <c:pt idx="1023">
                        <c:v>2.9428517182456799</c:v>
                      </c:pt>
                      <c:pt idx="1024">
                        <c:v>2.076266076643579</c:v>
                      </c:pt>
                      <c:pt idx="1025">
                        <c:v>1.6325496101262804</c:v>
                      </c:pt>
                      <c:pt idx="1026">
                        <c:v>3.1333333333333324</c:v>
                      </c:pt>
                      <c:pt idx="1027">
                        <c:v>3.6666666666666656</c:v>
                      </c:pt>
                      <c:pt idx="1028">
                        <c:v>4.4861021331609559</c:v>
                      </c:pt>
                      <c:pt idx="1029">
                        <c:v>1</c:v>
                      </c:pt>
                      <c:pt idx="1030">
                        <c:v>2.2847173181572722</c:v>
                      </c:pt>
                      <c:pt idx="1031">
                        <c:v>5.011443453555362</c:v>
                      </c:pt>
                      <c:pt idx="1032">
                        <c:v>2.4</c:v>
                      </c:pt>
                      <c:pt idx="1033">
                        <c:v>1.5961401987545749</c:v>
                      </c:pt>
                      <c:pt idx="1034">
                        <c:v>0.46472720513058841</c:v>
                      </c:pt>
                      <c:pt idx="1035">
                        <c:v>4.0009594627008882</c:v>
                      </c:pt>
                      <c:pt idx="1036">
                        <c:v>3.045454545454545</c:v>
                      </c:pt>
                      <c:pt idx="1037">
                        <c:v>0.5</c:v>
                      </c:pt>
                      <c:pt idx="1038">
                        <c:v>6.1698772879961616</c:v>
                      </c:pt>
                      <c:pt idx="1039">
                        <c:v>5.6505688239282756</c:v>
                      </c:pt>
                      <c:pt idx="1040">
                        <c:v>1.9512195121951219</c:v>
                      </c:pt>
                      <c:pt idx="1041">
                        <c:v>2.2608695652173911</c:v>
                      </c:pt>
                      <c:pt idx="1042">
                        <c:v>5.7446200580477296</c:v>
                      </c:pt>
                      <c:pt idx="1043">
                        <c:v>1.9729104222787113</c:v>
                      </c:pt>
                      <c:pt idx="1044">
                        <c:v>4.242381390086968</c:v>
                      </c:pt>
                      <c:pt idx="1045">
                        <c:v>3.8148674186846327</c:v>
                      </c:pt>
                      <c:pt idx="1046">
                        <c:v>4.6367851622874809</c:v>
                      </c:pt>
                      <c:pt idx="1047">
                        <c:v>1.6666666666666663</c:v>
                      </c:pt>
                      <c:pt idx="1048">
                        <c:v>2.6799809097250278</c:v>
                      </c:pt>
                      <c:pt idx="1049">
                        <c:v>4.4330760671522373</c:v>
                      </c:pt>
                      <c:pt idx="1050">
                        <c:v>2.4</c:v>
                      </c:pt>
                      <c:pt idx="1051">
                        <c:v>2.1321961620469088</c:v>
                      </c:pt>
                      <c:pt idx="1052">
                        <c:v>9.8404255319148923</c:v>
                      </c:pt>
                      <c:pt idx="1053">
                        <c:v>2.8514851485148514</c:v>
                      </c:pt>
                      <c:pt idx="1054">
                        <c:v>4.9950881633060815</c:v>
                      </c:pt>
                      <c:pt idx="1055">
                        <c:v>4.0296582849774332</c:v>
                      </c:pt>
                      <c:pt idx="1056">
                        <c:v>4.0904621435594883</c:v>
                      </c:pt>
                      <c:pt idx="1057">
                        <c:v>1.1288274305065611</c:v>
                      </c:pt>
                      <c:pt idx="1058">
                        <c:v>1.4402304368698988</c:v>
                      </c:pt>
                      <c:pt idx="1059">
                        <c:v>4.2307692307692308</c:v>
                      </c:pt>
                      <c:pt idx="1060">
                        <c:v>3.980891719745224</c:v>
                      </c:pt>
                      <c:pt idx="1061">
                        <c:v>3.8088642659279777</c:v>
                      </c:pt>
                      <c:pt idx="1062">
                        <c:v>2.1055384816582734</c:v>
                      </c:pt>
                      <c:pt idx="1063">
                        <c:v>1.4373323112303564</c:v>
                      </c:pt>
                      <c:pt idx="1064">
                        <c:v>2.7027027027027031</c:v>
                      </c:pt>
                      <c:pt idx="1065">
                        <c:v>2.5741075912907183</c:v>
                      </c:pt>
                      <c:pt idx="1066">
                        <c:v>2.3000255558395089</c:v>
                      </c:pt>
                      <c:pt idx="1067">
                        <c:v>4.5</c:v>
                      </c:pt>
                      <c:pt idx="1068">
                        <c:v>0.52307692307692322</c:v>
                      </c:pt>
                      <c:pt idx="1069">
                        <c:v>3.9421813403416559</c:v>
                      </c:pt>
                      <c:pt idx="1070">
                        <c:v>3.0548926014319799</c:v>
                      </c:pt>
                      <c:pt idx="1071">
                        <c:v>3.3500207023751272</c:v>
                      </c:pt>
                      <c:pt idx="1072">
                        <c:v>2.3131489667934608</c:v>
                      </c:pt>
                      <c:pt idx="1073">
                        <c:v>3.5191441441441431</c:v>
                      </c:pt>
                      <c:pt idx="1074">
                        <c:v>2.9364263691087946</c:v>
                      </c:pt>
                      <c:pt idx="1075">
                        <c:v>1.7488632388947187</c:v>
                      </c:pt>
                      <c:pt idx="1076">
                        <c:v>3.3222195927637928</c:v>
                      </c:pt>
                      <c:pt idx="1077">
                        <c:v>3.6934441366574329</c:v>
                      </c:pt>
                      <c:pt idx="1078">
                        <c:v>5.3240609864118653</c:v>
                      </c:pt>
                      <c:pt idx="1079">
                        <c:v>2.1848884129200061</c:v>
                      </c:pt>
                      <c:pt idx="1080">
                        <c:v>3.1431017982168949</c:v>
                      </c:pt>
                      <c:pt idx="1081">
                        <c:v>1</c:v>
                      </c:pt>
                      <c:pt idx="1082">
                        <c:v>1.8774157923799013</c:v>
                      </c:pt>
                      <c:pt idx="1083">
                        <c:v>1.3227513227513228</c:v>
                      </c:pt>
                      <c:pt idx="1084">
                        <c:v>3.3653037186606101</c:v>
                      </c:pt>
                      <c:pt idx="1085">
                        <c:v>2.1075703928511218</c:v>
                      </c:pt>
                      <c:pt idx="1086">
                        <c:v>1.0822510822510822</c:v>
                      </c:pt>
                      <c:pt idx="1087">
                        <c:v>2.3588066582678846</c:v>
                      </c:pt>
                      <c:pt idx="1088">
                        <c:v>4.320739549839228</c:v>
                      </c:pt>
                      <c:pt idx="1089">
                        <c:v>0.66540240210267187</c:v>
                      </c:pt>
                      <c:pt idx="1090">
                        <c:v>5.0122249388753044</c:v>
                      </c:pt>
                      <c:pt idx="1091">
                        <c:v>0.83333333333333359</c:v>
                      </c:pt>
                      <c:pt idx="1092">
                        <c:v>9.511731135066583</c:v>
                      </c:pt>
                      <c:pt idx="1093">
                        <c:v>2.6666666666666661</c:v>
                      </c:pt>
                      <c:pt idx="1094">
                        <c:v>2.1621621621621623</c:v>
                      </c:pt>
                      <c:pt idx="1095">
                        <c:v>3.4851485148514847</c:v>
                      </c:pt>
                      <c:pt idx="1096">
                        <c:v>2.0618556701030935</c:v>
                      </c:pt>
                      <c:pt idx="1097">
                        <c:v>1.4464285714285712</c:v>
                      </c:pt>
                      <c:pt idx="1098">
                        <c:v>7.3845426752721188</c:v>
                      </c:pt>
                      <c:pt idx="1099">
                        <c:v>5.4038461538461515</c:v>
                      </c:pt>
                      <c:pt idx="1100">
                        <c:v>0.85470085470085477</c:v>
                      </c:pt>
                      <c:pt idx="1101">
                        <c:v>0.77053475111727521</c:v>
                      </c:pt>
                      <c:pt idx="1102">
                        <c:v>1.2166859791425264</c:v>
                      </c:pt>
                      <c:pt idx="1103">
                        <c:v>3.9548022598870047</c:v>
                      </c:pt>
                      <c:pt idx="1104">
                        <c:v>2.7486256871564221</c:v>
                      </c:pt>
                      <c:pt idx="1105">
                        <c:v>0.28673835125448022</c:v>
                      </c:pt>
                      <c:pt idx="1106">
                        <c:v>0.95238095238095277</c:v>
                      </c:pt>
                      <c:pt idx="1107">
                        <c:v>1.6</c:v>
                      </c:pt>
                      <c:pt idx="1108">
                        <c:v>10</c:v>
                      </c:pt>
                      <c:pt idx="1109">
                        <c:v>2.6285699265314704</c:v>
                      </c:pt>
                      <c:pt idx="1110">
                        <c:v>2.9166666666666665</c:v>
                      </c:pt>
                      <c:pt idx="1111">
                        <c:v>0.625</c:v>
                      </c:pt>
                      <c:pt idx="1112">
                        <c:v>4.3745817214305536</c:v>
                      </c:pt>
                      <c:pt idx="1113">
                        <c:v>4.3501903208265373</c:v>
                      </c:pt>
                      <c:pt idx="1114">
                        <c:v>0.14545454545454548</c:v>
                      </c:pt>
                      <c:pt idx="1115">
                        <c:v>0.16837158486302028</c:v>
                      </c:pt>
                      <c:pt idx="1116">
                        <c:v>5.3125</c:v>
                      </c:pt>
                      <c:pt idx="1117">
                        <c:v>4.3396499349052498</c:v>
                      </c:pt>
                      <c:pt idx="1118">
                        <c:v>3.7727272727272729</c:v>
                      </c:pt>
                      <c:pt idx="1119">
                        <c:v>1.8823529411764703</c:v>
                      </c:pt>
                      <c:pt idx="1120">
                        <c:v>0.14285714285714279</c:v>
                      </c:pt>
                      <c:pt idx="1121">
                        <c:v>2.2641509433962255</c:v>
                      </c:pt>
                      <c:pt idx="1122">
                        <c:v>4</c:v>
                      </c:pt>
                      <c:pt idx="1123">
                        <c:v>6.2111801242236018</c:v>
                      </c:pt>
                      <c:pt idx="1124">
                        <c:v>2.1024414601455934</c:v>
                      </c:pt>
                      <c:pt idx="1125">
                        <c:v>0.75</c:v>
                      </c:pt>
                      <c:pt idx="1126">
                        <c:v>2.3340248962655603</c:v>
                      </c:pt>
                      <c:pt idx="1127">
                        <c:v>11.222199551112016</c:v>
                      </c:pt>
                      <c:pt idx="1128">
                        <c:v>4.597701149425288</c:v>
                      </c:pt>
                      <c:pt idx="1129">
                        <c:v>2.7818093855829704</c:v>
                      </c:pt>
                      <c:pt idx="1130">
                        <c:v>3.7727272727272729</c:v>
                      </c:pt>
                      <c:pt idx="1131">
                        <c:v>3.4604401142281205</c:v>
                      </c:pt>
                      <c:pt idx="1132">
                        <c:v>2.5641025641025639</c:v>
                      </c:pt>
                      <c:pt idx="1133">
                        <c:v>1.1452949850395844</c:v>
                      </c:pt>
                      <c:pt idx="1134">
                        <c:v>0.38937310929403673</c:v>
                      </c:pt>
                      <c:pt idx="1135">
                        <c:v>3.3550424314189846</c:v>
                      </c:pt>
                      <c:pt idx="1136">
                        <c:v>0.55555555555555558</c:v>
                      </c:pt>
                      <c:pt idx="1137">
                        <c:v>0.91945568223611618</c:v>
                      </c:pt>
                      <c:pt idx="1138">
                        <c:v>8.2888451812306823</c:v>
                      </c:pt>
                      <c:pt idx="1139">
                        <c:v>4.8623991177502628</c:v>
                      </c:pt>
                      <c:pt idx="1140">
                        <c:v>7.415254237288134</c:v>
                      </c:pt>
                      <c:pt idx="1141">
                        <c:v>1.2238993710691819</c:v>
                      </c:pt>
                      <c:pt idx="1142">
                        <c:v>3.4399724802201592</c:v>
                      </c:pt>
                      <c:pt idx="1143">
                        <c:v>2.0894274968658597</c:v>
                      </c:pt>
                      <c:pt idx="1144">
                        <c:v>1</c:v>
                      </c:pt>
                      <c:pt idx="1145">
                        <c:v>0.76045627376425884</c:v>
                      </c:pt>
                      <c:pt idx="1146">
                        <c:v>0.94042413128320901</c:v>
                      </c:pt>
                      <c:pt idx="1147">
                        <c:v>0.32776138970829238</c:v>
                      </c:pt>
                      <c:pt idx="1148">
                        <c:v>1.2</c:v>
                      </c:pt>
                      <c:pt idx="1149">
                        <c:v>5.3631627336806629</c:v>
                      </c:pt>
                      <c:pt idx="1150">
                        <c:v>2.7272727272727271</c:v>
                      </c:pt>
                      <c:pt idx="1151">
                        <c:v>3.342939481268012</c:v>
                      </c:pt>
                      <c:pt idx="1152">
                        <c:v>3.346657990145951</c:v>
                      </c:pt>
                      <c:pt idx="1153">
                        <c:v>3.0392365437802025</c:v>
                      </c:pt>
                      <c:pt idx="1154">
                        <c:v>5.3066913840558714</c:v>
                      </c:pt>
                      <c:pt idx="1155">
                        <c:v>2</c:v>
                      </c:pt>
                      <c:pt idx="1156">
                        <c:v>5.8462437883659755</c:v>
                      </c:pt>
                      <c:pt idx="1157">
                        <c:v>3.0839633903700756</c:v>
                      </c:pt>
                      <c:pt idx="1158">
                        <c:v>2.9988754217168556</c:v>
                      </c:pt>
                      <c:pt idx="1159">
                        <c:v>3.3333333333333344</c:v>
                      </c:pt>
                      <c:pt idx="1160">
                        <c:v>2.5038219072262402</c:v>
                      </c:pt>
                      <c:pt idx="1161">
                        <c:v>1.3893129770992372</c:v>
                      </c:pt>
                      <c:pt idx="1162">
                        <c:v>1.9108280254777077</c:v>
                      </c:pt>
                      <c:pt idx="1163">
                        <c:v>4.3705979080775847</c:v>
                      </c:pt>
                      <c:pt idx="1164">
                        <c:v>1.6958080139775695</c:v>
                      </c:pt>
                      <c:pt idx="1165">
                        <c:v>0.96556009655600961</c:v>
                      </c:pt>
                      <c:pt idx="1166">
                        <c:v>1.6845878136200709</c:v>
                      </c:pt>
                      <c:pt idx="1167">
                        <c:v>1.6373311502251331</c:v>
                      </c:pt>
                      <c:pt idx="1168">
                        <c:v>1.1191941801902632</c:v>
                      </c:pt>
                      <c:pt idx="1169">
                        <c:v>1.1591962905718702</c:v>
                      </c:pt>
                      <c:pt idx="1170">
                        <c:v>0.84495141529362061</c:v>
                      </c:pt>
                      <c:pt idx="1171">
                        <c:v>1.8333333333333328</c:v>
                      </c:pt>
                      <c:pt idx="1172">
                        <c:v>1.6298896690070213</c:v>
                      </c:pt>
                      <c:pt idx="1173">
                        <c:v>0.99925056207844132</c:v>
                      </c:pt>
                      <c:pt idx="1174">
                        <c:v>2.4396507447354905</c:v>
                      </c:pt>
                      <c:pt idx="1175">
                        <c:v>2.6</c:v>
                      </c:pt>
                      <c:pt idx="1176">
                        <c:v>2.4528301886792456</c:v>
                      </c:pt>
                      <c:pt idx="1177">
                        <c:v>3.4285714285714279</c:v>
                      </c:pt>
                      <c:pt idx="1178">
                        <c:v>1.8903591682419656</c:v>
                      </c:pt>
                      <c:pt idx="1179">
                        <c:v>2.5</c:v>
                      </c:pt>
                      <c:pt idx="1180">
                        <c:v>2.6385224274406345</c:v>
                      </c:pt>
                      <c:pt idx="1181">
                        <c:v>3.5</c:v>
                      </c:pt>
                      <c:pt idx="1182">
                        <c:v>3.2537960954446872</c:v>
                      </c:pt>
                      <c:pt idx="1183">
                        <c:v>2.9978586723768728</c:v>
                      </c:pt>
                      <c:pt idx="1184">
                        <c:v>1.7786561264822141</c:v>
                      </c:pt>
                      <c:pt idx="1185">
                        <c:v>1.8610421836228284</c:v>
                      </c:pt>
                      <c:pt idx="1186">
                        <c:v>1.2797074954296159</c:v>
                      </c:pt>
                      <c:pt idx="1187">
                        <c:v>3.4</c:v>
                      </c:pt>
                      <c:pt idx="1188">
                        <c:v>1.3043478260869563</c:v>
                      </c:pt>
                      <c:pt idx="1189">
                        <c:v>3.6</c:v>
                      </c:pt>
                      <c:pt idx="1190">
                        <c:v>1.641468027990818</c:v>
                      </c:pt>
                      <c:pt idx="1191">
                        <c:v>3.681462140992168</c:v>
                      </c:pt>
                      <c:pt idx="1192">
                        <c:v>1.0871253300201893</c:v>
                      </c:pt>
                      <c:pt idx="1193">
                        <c:v>1.0801146861070281</c:v>
                      </c:pt>
                      <c:pt idx="1194">
                        <c:v>5.7708954506107517</c:v>
                      </c:pt>
                      <c:pt idx="1195">
                        <c:v>0.71428571428571441</c:v>
                      </c:pt>
                      <c:pt idx="1196">
                        <c:v>2.3772609819121442</c:v>
                      </c:pt>
                      <c:pt idx="1197">
                        <c:v>2.2857142857142847</c:v>
                      </c:pt>
                      <c:pt idx="1198">
                        <c:v>1.8365472910927452</c:v>
                      </c:pt>
                      <c:pt idx="1199">
                        <c:v>2.1145713187235673</c:v>
                      </c:pt>
                      <c:pt idx="1200">
                        <c:v>2.096787721211105</c:v>
                      </c:pt>
                      <c:pt idx="1201">
                        <c:v>2.2141706924315625</c:v>
                      </c:pt>
                      <c:pt idx="1202">
                        <c:v>2.0331560838285898</c:v>
                      </c:pt>
                      <c:pt idx="1203">
                        <c:v>2.0833333333333339</c:v>
                      </c:pt>
                      <c:pt idx="1204">
                        <c:v>0.66241117668312655</c:v>
                      </c:pt>
                      <c:pt idx="1205">
                        <c:v>0.75645417508672197</c:v>
                      </c:pt>
                      <c:pt idx="1206">
                        <c:v>0.82478005865102644</c:v>
                      </c:pt>
                      <c:pt idx="1207">
                        <c:v>1.9294377067254684</c:v>
                      </c:pt>
                      <c:pt idx="1208">
                        <c:v>0.70854983467170518</c:v>
                      </c:pt>
                      <c:pt idx="1209">
                        <c:v>1.2658227848101264</c:v>
                      </c:pt>
                      <c:pt idx="1210">
                        <c:v>2.1845985800109222</c:v>
                      </c:pt>
                      <c:pt idx="1211">
                        <c:v>3.0456852791878184</c:v>
                      </c:pt>
                      <c:pt idx="1212">
                        <c:v>1.1857707509881421</c:v>
                      </c:pt>
                      <c:pt idx="1213">
                        <c:v>0.88731144631765757</c:v>
                      </c:pt>
                      <c:pt idx="1214">
                        <c:v>1.4046104271668185</c:v>
                      </c:pt>
                      <c:pt idx="1215">
                        <c:v>2.8085177733065061</c:v>
                      </c:pt>
                      <c:pt idx="1216">
                        <c:v>2.4150422632396076</c:v>
                      </c:pt>
                      <c:pt idx="1217">
                        <c:v>0.70258639617090413</c:v>
                      </c:pt>
                      <c:pt idx="1218">
                        <c:v>2.6702269692923899</c:v>
                      </c:pt>
                      <c:pt idx="1219">
                        <c:v>1.6064257028112452</c:v>
                      </c:pt>
                      <c:pt idx="1220">
                        <c:v>2.1609940572663433</c:v>
                      </c:pt>
                      <c:pt idx="1221">
                        <c:v>5.5928411633109594</c:v>
                      </c:pt>
                      <c:pt idx="1222">
                        <c:v>1.6</c:v>
                      </c:pt>
                      <c:pt idx="1223">
                        <c:v>2.1333333333333329</c:v>
                      </c:pt>
                      <c:pt idx="1224">
                        <c:v>1.9047619047619055</c:v>
                      </c:pt>
                      <c:pt idx="1225">
                        <c:v>2.1428571428571423</c:v>
                      </c:pt>
                      <c:pt idx="1226">
                        <c:v>1.875</c:v>
                      </c:pt>
                      <c:pt idx="1227">
                        <c:v>1.9047619047619055</c:v>
                      </c:pt>
                      <c:pt idx="1228">
                        <c:v>1.9047619047619055</c:v>
                      </c:pt>
                      <c:pt idx="1229">
                        <c:v>1.6245487364620939</c:v>
                      </c:pt>
                      <c:pt idx="1230">
                        <c:v>1.886792452830188</c:v>
                      </c:pt>
                      <c:pt idx="1231">
                        <c:v>1.0395992817314053</c:v>
                      </c:pt>
                      <c:pt idx="1232">
                        <c:v>1.3175230566534912</c:v>
                      </c:pt>
                      <c:pt idx="1233">
                        <c:v>2.173125679101775</c:v>
                      </c:pt>
                      <c:pt idx="1234">
                        <c:v>1.9083969465648849</c:v>
                      </c:pt>
                      <c:pt idx="1235">
                        <c:v>2.1367521367521367</c:v>
                      </c:pt>
                      <c:pt idx="1236">
                        <c:v>1.9512195121951219</c:v>
                      </c:pt>
                      <c:pt idx="1237">
                        <c:v>1.6471449487554901</c:v>
                      </c:pt>
                      <c:pt idx="1238">
                        <c:v>0.9330098899048328</c:v>
                      </c:pt>
                      <c:pt idx="1239">
                        <c:v>2.355250245338568</c:v>
                      </c:pt>
                      <c:pt idx="1240">
                        <c:v>0.4183600286875449</c:v>
                      </c:pt>
                      <c:pt idx="1241">
                        <c:v>1.7736415991987309</c:v>
                      </c:pt>
                      <c:pt idx="1242">
                        <c:v>0.91418673466932898</c:v>
                      </c:pt>
                      <c:pt idx="1243">
                        <c:v>2</c:v>
                      </c:pt>
                      <c:pt idx="1244">
                        <c:v>0.50880227943421197</c:v>
                      </c:pt>
                      <c:pt idx="1245">
                        <c:v>2</c:v>
                      </c:pt>
                      <c:pt idx="1246">
                        <c:v>2.1186440677966099</c:v>
                      </c:pt>
                      <c:pt idx="1247">
                        <c:v>2.1039975954313195</c:v>
                      </c:pt>
                      <c:pt idx="1248">
                        <c:v>1.9624945486262535</c:v>
                      </c:pt>
                      <c:pt idx="1249">
                        <c:v>1.9047619047619055</c:v>
                      </c:pt>
                      <c:pt idx="1250">
                        <c:v>1.9047619047619055</c:v>
                      </c:pt>
                      <c:pt idx="1251">
                        <c:v>0.6348803250587266</c:v>
                      </c:pt>
                      <c:pt idx="1252">
                        <c:v>1.9047619047619055</c:v>
                      </c:pt>
                      <c:pt idx="1253">
                        <c:v>1.8975332068311197</c:v>
                      </c:pt>
                      <c:pt idx="1254">
                        <c:v>2.1084337349397586</c:v>
                      </c:pt>
                      <c:pt idx="1255">
                        <c:v>1.9747835333434605</c:v>
                      </c:pt>
                      <c:pt idx="1256">
                        <c:v>2.0437956204379564</c:v>
                      </c:pt>
                      <c:pt idx="1257">
                        <c:v>1.9277108433734935</c:v>
                      </c:pt>
                      <c:pt idx="1258">
                        <c:v>1.9047619047619055</c:v>
                      </c:pt>
                      <c:pt idx="1259">
                        <c:v>1.9047619047619055</c:v>
                      </c:pt>
                      <c:pt idx="1260">
                        <c:v>3.3854166666666674</c:v>
                      </c:pt>
                      <c:pt idx="1261">
                        <c:v>0.79678514515346788</c:v>
                      </c:pt>
                      <c:pt idx="1262">
                        <c:v>1.6741071428571423</c:v>
                      </c:pt>
                      <c:pt idx="1263">
                        <c:v>1.8518518518518521</c:v>
                      </c:pt>
                      <c:pt idx="1264">
                        <c:v>1.9047619047619055</c:v>
                      </c:pt>
                      <c:pt idx="1265">
                        <c:v>2.0833333333333339</c:v>
                      </c:pt>
                      <c:pt idx="1266">
                        <c:v>1.6666666666666672</c:v>
                      </c:pt>
                      <c:pt idx="1267">
                        <c:v>2.3497267759562845</c:v>
                      </c:pt>
                      <c:pt idx="1268">
                        <c:v>1.9512195121951219</c:v>
                      </c:pt>
                      <c:pt idx="1269">
                        <c:v>2.2282053662612578</c:v>
                      </c:pt>
                      <c:pt idx="1270">
                        <c:v>1.9841269841269848</c:v>
                      </c:pt>
                      <c:pt idx="1271">
                        <c:v>1.9337016574585633</c:v>
                      </c:pt>
                      <c:pt idx="1272">
                        <c:v>1.9356399709654</c:v>
                      </c:pt>
                      <c:pt idx="1273">
                        <c:v>1.9047619047619055</c:v>
                      </c:pt>
                      <c:pt idx="1274">
                        <c:v>2.7777777777777781</c:v>
                      </c:pt>
                      <c:pt idx="1275">
                        <c:v>2.6666666666666661</c:v>
                      </c:pt>
                      <c:pt idx="1276">
                        <c:v>0.90039392234102411</c:v>
                      </c:pt>
                      <c:pt idx="1277">
                        <c:v>1.875</c:v>
                      </c:pt>
                      <c:pt idx="1278">
                        <c:v>3</c:v>
                      </c:pt>
                      <c:pt idx="1279">
                        <c:v>2.7777777777777781</c:v>
                      </c:pt>
                      <c:pt idx="1280">
                        <c:v>2.298850574712644</c:v>
                      </c:pt>
                      <c:pt idx="1281">
                        <c:v>3.3333333333333344</c:v>
                      </c:pt>
                      <c:pt idx="1282">
                        <c:v>1.949792834511334</c:v>
                      </c:pt>
                      <c:pt idx="1283">
                        <c:v>2.7649769585253443</c:v>
                      </c:pt>
                      <c:pt idx="1284">
                        <c:v>2.337228714524207</c:v>
                      </c:pt>
                      <c:pt idx="1285">
                        <c:v>3.3898305084745752</c:v>
                      </c:pt>
                      <c:pt idx="1286">
                        <c:v>2.8571428571428577</c:v>
                      </c:pt>
                      <c:pt idx="1287">
                        <c:v>2.9479479479479487</c:v>
                      </c:pt>
                      <c:pt idx="1288">
                        <c:v>1.0296540362438218</c:v>
                      </c:pt>
                      <c:pt idx="1289">
                        <c:v>2.9577843506318899</c:v>
                      </c:pt>
                      <c:pt idx="1290">
                        <c:v>1.4940239043824699</c:v>
                      </c:pt>
                      <c:pt idx="1291">
                        <c:v>0.71968333933069439</c:v>
                      </c:pt>
                      <c:pt idx="1292">
                        <c:v>1.3793103448275861</c:v>
                      </c:pt>
                      <c:pt idx="1293">
                        <c:v>2.1261516654854713</c:v>
                      </c:pt>
                      <c:pt idx="1294">
                        <c:v>2.5104602510460245</c:v>
                      </c:pt>
                      <c:pt idx="1295">
                        <c:v>1.3297872340425536</c:v>
                      </c:pt>
                      <c:pt idx="1296">
                        <c:v>2.8</c:v>
                      </c:pt>
                      <c:pt idx="1297">
                        <c:v>1.7265193370165748</c:v>
                      </c:pt>
                      <c:pt idx="1298">
                        <c:v>1.6534391534391537</c:v>
                      </c:pt>
                      <c:pt idx="1299">
                        <c:v>1.9757964929612248</c:v>
                      </c:pt>
                      <c:pt idx="1300">
                        <c:v>1.449275362318841</c:v>
                      </c:pt>
                      <c:pt idx="1301">
                        <c:v>1.5555555555555556</c:v>
                      </c:pt>
                      <c:pt idx="1302">
                        <c:v>2.2758306781975421</c:v>
                      </c:pt>
                      <c:pt idx="1303">
                        <c:v>1.9542155220547179</c:v>
                      </c:pt>
                      <c:pt idx="1304">
                        <c:v>2.4305555555555558</c:v>
                      </c:pt>
                      <c:pt idx="1305">
                        <c:v>1.9627085377821392</c:v>
                      </c:pt>
                      <c:pt idx="1306">
                        <c:v>0.73170731707317083</c:v>
                      </c:pt>
                      <c:pt idx="1307">
                        <c:v>1.3564839934888764</c:v>
                      </c:pt>
                      <c:pt idx="1308">
                        <c:v>0.79302141157811268</c:v>
                      </c:pt>
                      <c:pt idx="1309">
                        <c:v>1.9047619047619055</c:v>
                      </c:pt>
                      <c:pt idx="1310">
                        <c:v>1.6211208893006022</c:v>
                      </c:pt>
                      <c:pt idx="1311">
                        <c:v>1.4002333722287048</c:v>
                      </c:pt>
                      <c:pt idx="1312">
                        <c:v>1.4012143858010273</c:v>
                      </c:pt>
                      <c:pt idx="1313">
                        <c:v>1.0524100189433805</c:v>
                      </c:pt>
                      <c:pt idx="1314">
                        <c:v>1</c:v>
                      </c:pt>
                      <c:pt idx="1315">
                        <c:v>1.8115942028985503</c:v>
                      </c:pt>
                      <c:pt idx="1316">
                        <c:v>1.0895619960775764</c:v>
                      </c:pt>
                      <c:pt idx="1317">
                        <c:v>1.3698630136986301</c:v>
                      </c:pt>
                      <c:pt idx="1318">
                        <c:v>1.5384615384615381</c:v>
                      </c:pt>
                      <c:pt idx="1319">
                        <c:v>1.0429447852760736</c:v>
                      </c:pt>
                      <c:pt idx="1320">
                        <c:v>1.4450867052023124</c:v>
                      </c:pt>
                      <c:pt idx="1321">
                        <c:v>1.4805675508945098</c:v>
                      </c:pt>
                      <c:pt idx="1322">
                        <c:v>1.4962593516209477</c:v>
                      </c:pt>
                      <c:pt idx="1323">
                        <c:v>0.49689440993788814</c:v>
                      </c:pt>
                      <c:pt idx="1324">
                        <c:v>2.3880597014925367</c:v>
                      </c:pt>
                      <c:pt idx="1325">
                        <c:v>2.3622047244094486</c:v>
                      </c:pt>
                      <c:pt idx="1326">
                        <c:v>0.83310191613440687</c:v>
                      </c:pt>
                      <c:pt idx="1327">
                        <c:v>2.2770398481973442</c:v>
                      </c:pt>
                      <c:pt idx="1328">
                        <c:v>1.6371971185330716</c:v>
                      </c:pt>
                      <c:pt idx="1329">
                        <c:v>2.6519337016574593</c:v>
                      </c:pt>
                      <c:pt idx="1330">
                        <c:v>2.7322404371584703</c:v>
                      </c:pt>
                      <c:pt idx="1331">
                        <c:v>2.3762376237623766</c:v>
                      </c:pt>
                      <c:pt idx="1332">
                        <c:v>2.2371364653243835</c:v>
                      </c:pt>
                      <c:pt idx="1333">
                        <c:v>2.5565388397246802</c:v>
                      </c:pt>
                      <c:pt idx="1334">
                        <c:v>3.4596871239470515</c:v>
                      </c:pt>
                      <c:pt idx="1335">
                        <c:v>1.98019801980198</c:v>
                      </c:pt>
                      <c:pt idx="1336">
                        <c:v>0.92336103416435844</c:v>
                      </c:pt>
                      <c:pt idx="1337">
                        <c:v>3.3333333333333344</c:v>
                      </c:pt>
                      <c:pt idx="1338">
                        <c:v>2.6470588235294121</c:v>
                      </c:pt>
                      <c:pt idx="1339">
                        <c:v>2.8571428571428577</c:v>
                      </c:pt>
                      <c:pt idx="1340">
                        <c:v>1.1283043197936815</c:v>
                      </c:pt>
                      <c:pt idx="1341">
                        <c:v>1.8751674256630049</c:v>
                      </c:pt>
                      <c:pt idx="1342">
                        <c:v>1.6129032258064513</c:v>
                      </c:pt>
                      <c:pt idx="1343">
                        <c:v>1.8897637795275593</c:v>
                      </c:pt>
                      <c:pt idx="1344">
                        <c:v>1.414427157001414</c:v>
                      </c:pt>
                      <c:pt idx="1345">
                        <c:v>3.6</c:v>
                      </c:pt>
                      <c:pt idx="1346">
                        <c:v>2.1625872407352786</c:v>
                      </c:pt>
                      <c:pt idx="1347">
                        <c:v>2.5</c:v>
                      </c:pt>
                      <c:pt idx="1348">
                        <c:v>0.73188582581117312</c:v>
                      </c:pt>
                      <c:pt idx="1349">
                        <c:v>1.8239854081167353</c:v>
                      </c:pt>
                      <c:pt idx="1350">
                        <c:v>1.4877262583684598</c:v>
                      </c:pt>
                      <c:pt idx="1351">
                        <c:v>2.3232658479920354</c:v>
                      </c:pt>
                      <c:pt idx="1352">
                        <c:v>1.6713091922005572</c:v>
                      </c:pt>
                      <c:pt idx="1353">
                        <c:v>1.8547959724430316</c:v>
                      </c:pt>
                      <c:pt idx="1354">
                        <c:v>1.0541110330288124</c:v>
                      </c:pt>
                      <c:pt idx="1355">
                        <c:v>0.8598452278589851</c:v>
                      </c:pt>
                      <c:pt idx="1356">
                        <c:v>2.4054982817869406</c:v>
                      </c:pt>
                      <c:pt idx="1357">
                        <c:v>1.1537654709460878</c:v>
                      </c:pt>
                      <c:pt idx="1358">
                        <c:v>2</c:v>
                      </c:pt>
                      <c:pt idx="1359">
                        <c:v>2.6007802340702204</c:v>
                      </c:pt>
                      <c:pt idx="1360">
                        <c:v>3.8167938931297698</c:v>
                      </c:pt>
                      <c:pt idx="1361">
                        <c:v>1.2840267077555203</c:v>
                      </c:pt>
                      <c:pt idx="1362">
                        <c:v>4.4715447154471555</c:v>
                      </c:pt>
                      <c:pt idx="1363">
                        <c:v>2.3809523809523818</c:v>
                      </c:pt>
                      <c:pt idx="1364">
                        <c:v>1.2028869286287089</c:v>
                      </c:pt>
                      <c:pt idx="1365">
                        <c:v>2.7777777777777781</c:v>
                      </c:pt>
                      <c:pt idx="1366">
                        <c:v>2.6666666666666661</c:v>
                      </c:pt>
                      <c:pt idx="1367">
                        <c:v>3.125</c:v>
                      </c:pt>
                      <c:pt idx="1368">
                        <c:v>2.2944550669216062</c:v>
                      </c:pt>
                      <c:pt idx="1369">
                        <c:v>3.1330105383081741</c:v>
                      </c:pt>
                      <c:pt idx="1370">
                        <c:v>1.4744913005013274</c:v>
                      </c:pt>
                      <c:pt idx="1371">
                        <c:v>0.83916083916083906</c:v>
                      </c:pt>
                      <c:pt idx="1372">
                        <c:v>3.3879164313946912</c:v>
                      </c:pt>
                      <c:pt idx="1373">
                        <c:v>2.0320614134116046</c:v>
                      </c:pt>
                      <c:pt idx="1374">
                        <c:v>2.8901734104046248</c:v>
                      </c:pt>
                      <c:pt idx="1375">
                        <c:v>1.1764705882352939</c:v>
                      </c:pt>
                      <c:pt idx="1376">
                        <c:v>2.1626297577854672</c:v>
                      </c:pt>
                      <c:pt idx="1377">
                        <c:v>1.8890606216726769</c:v>
                      </c:pt>
                      <c:pt idx="1378">
                        <c:v>2.1135265700483088</c:v>
                      </c:pt>
                      <c:pt idx="1379">
                        <c:v>2.8237192416296879</c:v>
                      </c:pt>
                      <c:pt idx="1380">
                        <c:v>2.2821576763485472</c:v>
                      </c:pt>
                      <c:pt idx="1381">
                        <c:v>3.4285714285714279</c:v>
                      </c:pt>
                      <c:pt idx="1382">
                        <c:v>2.5</c:v>
                      </c:pt>
                      <c:pt idx="1383">
                        <c:v>3.0476190476190488</c:v>
                      </c:pt>
                      <c:pt idx="1384">
                        <c:v>1.3554373892190599</c:v>
                      </c:pt>
                      <c:pt idx="1385">
                        <c:v>1.1700011700011701</c:v>
                      </c:pt>
                      <c:pt idx="1386">
                        <c:v>1.0564811052417717</c:v>
                      </c:pt>
                      <c:pt idx="1387">
                        <c:v>1.3026487190620928</c:v>
                      </c:pt>
                      <c:pt idx="1388">
                        <c:v>1.1430204314902128</c:v>
                      </c:pt>
                      <c:pt idx="1389">
                        <c:v>1.0035122930255891</c:v>
                      </c:pt>
                      <c:pt idx="1390">
                        <c:v>1.1554621848739499</c:v>
                      </c:pt>
                      <c:pt idx="1391">
                        <c:v>3.094606542882405</c:v>
                      </c:pt>
                      <c:pt idx="1392">
                        <c:v>1.714285714285714</c:v>
                      </c:pt>
                      <c:pt idx="1393">
                        <c:v>1.4433485686793364</c:v>
                      </c:pt>
                      <c:pt idx="1394">
                        <c:v>3.3940141931502632</c:v>
                      </c:pt>
                      <c:pt idx="1395">
                        <c:v>1.1943354376386279</c:v>
                      </c:pt>
                      <c:pt idx="1396">
                        <c:v>1.7438963627304429</c:v>
                      </c:pt>
                      <c:pt idx="1397">
                        <c:v>6.4</c:v>
                      </c:pt>
                      <c:pt idx="1398">
                        <c:v>2.5362318840579712</c:v>
                      </c:pt>
                      <c:pt idx="1399">
                        <c:v>1.6509433962264155</c:v>
                      </c:pt>
                      <c:pt idx="1400">
                        <c:v>5</c:v>
                      </c:pt>
                      <c:pt idx="1401">
                        <c:v>2.4131274131274125</c:v>
                      </c:pt>
                      <c:pt idx="1402">
                        <c:v>4</c:v>
                      </c:pt>
                      <c:pt idx="1403">
                        <c:v>1.9178082191780821</c:v>
                      </c:pt>
                      <c:pt idx="1404">
                        <c:v>1.6172506738544477</c:v>
                      </c:pt>
                      <c:pt idx="1405">
                        <c:v>1.8518518518518521</c:v>
                      </c:pt>
                      <c:pt idx="1406">
                        <c:v>2.0456870098874878</c:v>
                      </c:pt>
                      <c:pt idx="1407">
                        <c:v>2</c:v>
                      </c:pt>
                      <c:pt idx="1408">
                        <c:v>1.8181818181818183</c:v>
                      </c:pt>
                      <c:pt idx="1409">
                        <c:v>1.4756517461878995</c:v>
                      </c:pt>
                      <c:pt idx="1410">
                        <c:v>1.8518518518518521</c:v>
                      </c:pt>
                      <c:pt idx="1411">
                        <c:v>5.833333333333333</c:v>
                      </c:pt>
                      <c:pt idx="1412">
                        <c:v>1.9980019980019983</c:v>
                      </c:pt>
                      <c:pt idx="1413">
                        <c:v>1.8484288354898335</c:v>
                      </c:pt>
                      <c:pt idx="1414">
                        <c:v>1.5013136494432628</c:v>
                      </c:pt>
                      <c:pt idx="1415">
                        <c:v>2.0740740740740744</c:v>
                      </c:pt>
                      <c:pt idx="1416">
                        <c:v>2.0949720670391065</c:v>
                      </c:pt>
                      <c:pt idx="1417">
                        <c:v>1.3221683561040107</c:v>
                      </c:pt>
                      <c:pt idx="1418">
                        <c:v>3</c:v>
                      </c:pt>
                      <c:pt idx="1419">
                        <c:v>2.8571428571428577</c:v>
                      </c:pt>
                      <c:pt idx="1420">
                        <c:v>1.1792452830188676</c:v>
                      </c:pt>
                      <c:pt idx="1421">
                        <c:v>2.4</c:v>
                      </c:pt>
                      <c:pt idx="1422">
                        <c:v>1.736412571627018</c:v>
                      </c:pt>
                      <c:pt idx="1423">
                        <c:v>2</c:v>
                      </c:pt>
                      <c:pt idx="1424">
                        <c:v>1.7271157167530224</c:v>
                      </c:pt>
                      <c:pt idx="1425">
                        <c:v>1.5653535090007824</c:v>
                      </c:pt>
                      <c:pt idx="1426">
                        <c:v>1.8472906403940881</c:v>
                      </c:pt>
                      <c:pt idx="1427">
                        <c:v>2.0703933747412013</c:v>
                      </c:pt>
                      <c:pt idx="1428">
                        <c:v>1.606855918585967</c:v>
                      </c:pt>
                      <c:pt idx="1429">
                        <c:v>2.1459227467811162</c:v>
                      </c:pt>
                      <c:pt idx="1430">
                        <c:v>1.8975332068311197</c:v>
                      </c:pt>
                      <c:pt idx="1431">
                        <c:v>1.8529956763434221</c:v>
                      </c:pt>
                      <c:pt idx="1432">
                        <c:v>1.9595035924232529</c:v>
                      </c:pt>
                      <c:pt idx="1433">
                        <c:v>1.6447368421052628</c:v>
                      </c:pt>
                      <c:pt idx="1434">
                        <c:v>1.3888888888888891</c:v>
                      </c:pt>
                      <c:pt idx="1435">
                        <c:v>1.2072690303723472</c:v>
                      </c:pt>
                      <c:pt idx="1436">
                        <c:v>1.4876033057851239</c:v>
                      </c:pt>
                      <c:pt idx="1437">
                        <c:v>1.5503875968992249</c:v>
                      </c:pt>
                      <c:pt idx="1438">
                        <c:v>2.0338983050847457</c:v>
                      </c:pt>
                      <c:pt idx="1439">
                        <c:v>2.8571428571428577</c:v>
                      </c:pt>
                      <c:pt idx="1440">
                        <c:v>2.2222222222222223</c:v>
                      </c:pt>
                      <c:pt idx="1441">
                        <c:v>1.9230769230769225</c:v>
                      </c:pt>
                      <c:pt idx="1442">
                        <c:v>2.0689655172413794</c:v>
                      </c:pt>
                      <c:pt idx="1443">
                        <c:v>0.859375</c:v>
                      </c:pt>
                      <c:pt idx="1444">
                        <c:v>3.5520974289580511</c:v>
                      </c:pt>
                      <c:pt idx="1445">
                        <c:v>2.1428571428571423</c:v>
                      </c:pt>
                      <c:pt idx="1446">
                        <c:v>2.0352781546811403</c:v>
                      </c:pt>
                      <c:pt idx="1447">
                        <c:v>1.7131915751284896</c:v>
                      </c:pt>
                      <c:pt idx="1448">
                        <c:v>3.9499670836076368</c:v>
                      </c:pt>
                      <c:pt idx="1449">
                        <c:v>1.4311270125223612</c:v>
                      </c:pt>
                      <c:pt idx="1450">
                        <c:v>1.6363636363636362</c:v>
                      </c:pt>
                      <c:pt idx="1451">
                        <c:v>1.6</c:v>
                      </c:pt>
                      <c:pt idx="1452">
                        <c:v>1.9672131147540983</c:v>
                      </c:pt>
                      <c:pt idx="1453">
                        <c:v>1.9467878001297871</c:v>
                      </c:pt>
                      <c:pt idx="1454">
                        <c:v>2.9225523623964929</c:v>
                      </c:pt>
                      <c:pt idx="1455">
                        <c:v>1.6708437761069339</c:v>
                      </c:pt>
                      <c:pt idx="1456">
                        <c:v>4.9430894308943092</c:v>
                      </c:pt>
                      <c:pt idx="1457">
                        <c:v>1.7492711370262388</c:v>
                      </c:pt>
                      <c:pt idx="1458">
                        <c:v>2.3474178403755874</c:v>
                      </c:pt>
                      <c:pt idx="1459">
                        <c:v>1.6911084687541296</c:v>
                      </c:pt>
                      <c:pt idx="1460">
                        <c:v>1.152239665850497</c:v>
                      </c:pt>
                      <c:pt idx="1461">
                        <c:v>0.41890080428954424</c:v>
                      </c:pt>
                      <c:pt idx="1462">
                        <c:v>0.45783353172786367</c:v>
                      </c:pt>
                      <c:pt idx="1463">
                        <c:v>1.543805480509455</c:v>
                      </c:pt>
                      <c:pt idx="1464">
                        <c:v>1.0701727564592567</c:v>
                      </c:pt>
                      <c:pt idx="1465">
                        <c:v>0.41178892876051526</c:v>
                      </c:pt>
                      <c:pt idx="1466">
                        <c:v>1.714285714285714</c:v>
                      </c:pt>
                      <c:pt idx="1467">
                        <c:v>2.0646937370956642</c:v>
                      </c:pt>
                      <c:pt idx="1468">
                        <c:v>2.0623281393217234</c:v>
                      </c:pt>
                      <c:pt idx="1469">
                        <c:v>0.31625553447185323</c:v>
                      </c:pt>
                      <c:pt idx="1470">
                        <c:v>4.9787407768827121</c:v>
                      </c:pt>
                      <c:pt idx="1471">
                        <c:v>2.8055555555555558</c:v>
                      </c:pt>
                      <c:pt idx="1472">
                        <c:v>1.6</c:v>
                      </c:pt>
                      <c:pt idx="1473">
                        <c:v>1.166666666666667</c:v>
                      </c:pt>
                      <c:pt idx="1474">
                        <c:v>2.1060021060021059</c:v>
                      </c:pt>
                      <c:pt idx="1475">
                        <c:v>0.59333976118074605</c:v>
                      </c:pt>
                      <c:pt idx="1476">
                        <c:v>1.3824884792626722</c:v>
                      </c:pt>
                      <c:pt idx="1477">
                        <c:v>1.4792899408284026</c:v>
                      </c:pt>
                      <c:pt idx="1478">
                        <c:v>1.4285714285714288</c:v>
                      </c:pt>
                      <c:pt idx="1479">
                        <c:v>1.9662630653006321</c:v>
                      </c:pt>
                      <c:pt idx="1480">
                        <c:v>1.8633540372670812</c:v>
                      </c:pt>
                      <c:pt idx="1481">
                        <c:v>1.3477088948787059</c:v>
                      </c:pt>
                      <c:pt idx="1482">
                        <c:v>1.1049723756906078</c:v>
                      </c:pt>
                      <c:pt idx="1483">
                        <c:v>0.5</c:v>
                      </c:pt>
                      <c:pt idx="1484">
                        <c:v>2.0340434642971843</c:v>
                      </c:pt>
                      <c:pt idx="1485">
                        <c:v>1.4138557867097556</c:v>
                      </c:pt>
                      <c:pt idx="1486">
                        <c:v>0.8142908036032368</c:v>
                      </c:pt>
                      <c:pt idx="1487">
                        <c:v>2.6490066225165556</c:v>
                      </c:pt>
                      <c:pt idx="1488">
                        <c:v>3.2786885245901645</c:v>
                      </c:pt>
                      <c:pt idx="1489">
                        <c:v>2.2626994003846592</c:v>
                      </c:pt>
                      <c:pt idx="1490">
                        <c:v>1.1164274322169061</c:v>
                      </c:pt>
                      <c:pt idx="1491">
                        <c:v>2.3710729104919968</c:v>
                      </c:pt>
                      <c:pt idx="1492">
                        <c:v>2.6742436904562927</c:v>
                      </c:pt>
                      <c:pt idx="1493">
                        <c:v>2.1978021978021971</c:v>
                      </c:pt>
                      <c:pt idx="1494">
                        <c:v>2.2438294689603597</c:v>
                      </c:pt>
                      <c:pt idx="1495">
                        <c:v>3.1882970742685672</c:v>
                      </c:pt>
                      <c:pt idx="1496">
                        <c:v>2.9508196721311477</c:v>
                      </c:pt>
                      <c:pt idx="1497">
                        <c:v>1.511452156725962</c:v>
                      </c:pt>
                      <c:pt idx="1498">
                        <c:v>1.9251925192519248</c:v>
                      </c:pt>
                      <c:pt idx="1499">
                        <c:v>1.7743979721166037</c:v>
                      </c:pt>
                      <c:pt idx="1500">
                        <c:v>3.0645161290322571</c:v>
                      </c:pt>
                      <c:pt idx="1501">
                        <c:v>2.3317788141239166</c:v>
                      </c:pt>
                      <c:pt idx="1502">
                        <c:v>4.1273584905660394</c:v>
                      </c:pt>
                      <c:pt idx="1503">
                        <c:v>2.3052097740894419</c:v>
                      </c:pt>
                      <c:pt idx="1504">
                        <c:v>1.378834884522578</c:v>
                      </c:pt>
                      <c:pt idx="1505">
                        <c:v>2.0539906103286381</c:v>
                      </c:pt>
                      <c:pt idx="1506">
                        <c:v>3.1221303948576682</c:v>
                      </c:pt>
                      <c:pt idx="1507">
                        <c:v>3.5294117647058822</c:v>
                      </c:pt>
                      <c:pt idx="1508">
                        <c:v>2.5827659074900202</c:v>
                      </c:pt>
                      <c:pt idx="1509">
                        <c:v>2.7255382938130279</c:v>
                      </c:pt>
                      <c:pt idx="1510">
                        <c:v>1.6666666666666663</c:v>
                      </c:pt>
                      <c:pt idx="1511">
                        <c:v>3.2</c:v>
                      </c:pt>
                      <c:pt idx="1512">
                        <c:v>1.5156618390030316</c:v>
                      </c:pt>
                      <c:pt idx="1513">
                        <c:v>1.6855046599246479</c:v>
                      </c:pt>
                      <c:pt idx="1514">
                        <c:v>2.2547914317925599</c:v>
                      </c:pt>
                      <c:pt idx="1515">
                        <c:v>1.2908777969018936</c:v>
                      </c:pt>
                      <c:pt idx="1516">
                        <c:v>1.5719151165837051</c:v>
                      </c:pt>
                      <c:pt idx="1517">
                        <c:v>3.6585365853658542</c:v>
                      </c:pt>
                      <c:pt idx="1518">
                        <c:v>2.1306818181818183</c:v>
                      </c:pt>
                      <c:pt idx="1519">
                        <c:v>2.1367521367521367</c:v>
                      </c:pt>
                      <c:pt idx="1520">
                        <c:v>1.4699706005879878</c:v>
                      </c:pt>
                      <c:pt idx="1521">
                        <c:v>0.65573770491803285</c:v>
                      </c:pt>
                      <c:pt idx="1522">
                        <c:v>0.5083884087442806</c:v>
                      </c:pt>
                      <c:pt idx="1523">
                        <c:v>1.8538674066189047</c:v>
                      </c:pt>
                      <c:pt idx="1524">
                        <c:v>1.0948105977665863</c:v>
                      </c:pt>
                      <c:pt idx="1525">
                        <c:v>0.94488188976377951</c:v>
                      </c:pt>
                      <c:pt idx="1526">
                        <c:v>1.9376431213669196</c:v>
                      </c:pt>
                      <c:pt idx="1527">
                        <c:v>5.0279329608938559</c:v>
                      </c:pt>
                      <c:pt idx="1528">
                        <c:v>1.5262515262515259</c:v>
                      </c:pt>
                      <c:pt idx="1529">
                        <c:v>1.2254901960784317</c:v>
                      </c:pt>
                      <c:pt idx="1530">
                        <c:v>2.3051131601005861</c:v>
                      </c:pt>
                      <c:pt idx="1531">
                        <c:v>2</c:v>
                      </c:pt>
                      <c:pt idx="1532">
                        <c:v>1.4</c:v>
                      </c:pt>
                      <c:pt idx="1533">
                        <c:v>2.1467603434816556</c:v>
                      </c:pt>
                      <c:pt idx="1534">
                        <c:v>1.5884221673138019</c:v>
                      </c:pt>
                      <c:pt idx="1535">
                        <c:v>2.5490196078431375</c:v>
                      </c:pt>
                      <c:pt idx="1536">
                        <c:v>3.2608695652173911</c:v>
                      </c:pt>
                      <c:pt idx="1537">
                        <c:v>2.4324324324324329</c:v>
                      </c:pt>
                      <c:pt idx="1538">
                        <c:v>2.6143790849673194</c:v>
                      </c:pt>
                      <c:pt idx="1539">
                        <c:v>2.3659305993690847</c:v>
                      </c:pt>
                      <c:pt idx="1540">
                        <c:v>2.3419203747072599</c:v>
                      </c:pt>
                      <c:pt idx="1541">
                        <c:v>1.4116816657843652</c:v>
                      </c:pt>
                      <c:pt idx="1542">
                        <c:v>2.0043731778425657</c:v>
                      </c:pt>
                      <c:pt idx="1543">
                        <c:v>1.6101439066116539</c:v>
                      </c:pt>
                      <c:pt idx="1544">
                        <c:v>2.6086956521739126</c:v>
                      </c:pt>
                      <c:pt idx="1545">
                        <c:v>1.7574692442882249</c:v>
                      </c:pt>
                      <c:pt idx="1546">
                        <c:v>4.5223289994347082</c:v>
                      </c:pt>
                      <c:pt idx="1547">
                        <c:v>2.3942537909018355</c:v>
                      </c:pt>
                      <c:pt idx="1548">
                        <c:v>2.9508765839264024</c:v>
                      </c:pt>
                      <c:pt idx="1549">
                        <c:v>4.324843825084093</c:v>
                      </c:pt>
                      <c:pt idx="1550">
                        <c:v>0.93361964335729619</c:v>
                      </c:pt>
                      <c:pt idx="1551">
                        <c:v>4.6647230320699684</c:v>
                      </c:pt>
                      <c:pt idx="1552">
                        <c:v>2.7520640480360279</c:v>
                      </c:pt>
                      <c:pt idx="1553">
                        <c:v>1.5377222489187898</c:v>
                      </c:pt>
                      <c:pt idx="1554">
                        <c:v>3.058954393770855</c:v>
                      </c:pt>
                      <c:pt idx="1555">
                        <c:v>2.1459227467811162</c:v>
                      </c:pt>
                      <c:pt idx="1556">
                        <c:v>2.0435967302452323</c:v>
                      </c:pt>
                      <c:pt idx="1557">
                        <c:v>3.945371775417299</c:v>
                      </c:pt>
                      <c:pt idx="1558">
                        <c:v>2.7906976744186038</c:v>
                      </c:pt>
                      <c:pt idx="1559">
                        <c:v>2.9180040852057192</c:v>
                      </c:pt>
                      <c:pt idx="1560">
                        <c:v>0.4158868787689749</c:v>
                      </c:pt>
                      <c:pt idx="1561">
                        <c:v>0.55138950154389077</c:v>
                      </c:pt>
                      <c:pt idx="1562">
                        <c:v>0.83902672899436659</c:v>
                      </c:pt>
                      <c:pt idx="1563">
                        <c:v>1.1950726236440521</c:v>
                      </c:pt>
                      <c:pt idx="1564">
                        <c:v>0.83922791032250299</c:v>
                      </c:pt>
                      <c:pt idx="1565">
                        <c:v>0.94073377234242683</c:v>
                      </c:pt>
                      <c:pt idx="1566">
                        <c:v>3.75</c:v>
                      </c:pt>
                      <c:pt idx="1567">
                        <c:v>0.89429440171704511</c:v>
                      </c:pt>
                      <c:pt idx="1568">
                        <c:v>2.2779043280182223</c:v>
                      </c:pt>
                      <c:pt idx="1569">
                        <c:v>3.8226299694189598</c:v>
                      </c:pt>
                      <c:pt idx="1570">
                        <c:v>2.0271639975674036</c:v>
                      </c:pt>
                      <c:pt idx="1571">
                        <c:v>1.714285714285714</c:v>
                      </c:pt>
                      <c:pt idx="1572">
                        <c:v>2.9545454545454541</c:v>
                      </c:pt>
                      <c:pt idx="1573">
                        <c:v>1.859723698193412</c:v>
                      </c:pt>
                      <c:pt idx="1574">
                        <c:v>1.4907573047107929</c:v>
                      </c:pt>
                      <c:pt idx="1575">
                        <c:v>2.1352313167259784</c:v>
                      </c:pt>
                      <c:pt idx="1576">
                        <c:v>1.714285714285714</c:v>
                      </c:pt>
                      <c:pt idx="1577">
                        <c:v>0.89374581056651314</c:v>
                      </c:pt>
                      <c:pt idx="1578">
                        <c:v>1.2545114160538862</c:v>
                      </c:pt>
                      <c:pt idx="1579">
                        <c:v>0.80571428571428561</c:v>
                      </c:pt>
                      <c:pt idx="1580">
                        <c:v>1.7857142857142851</c:v>
                      </c:pt>
                      <c:pt idx="1581">
                        <c:v>5.1622418879056067</c:v>
                      </c:pt>
                      <c:pt idx="1582">
                        <c:v>3.2894736842105257</c:v>
                      </c:pt>
                      <c:pt idx="1583">
                        <c:v>3.4782608695652173</c:v>
                      </c:pt>
                      <c:pt idx="1584">
                        <c:v>2.6793075020610058</c:v>
                      </c:pt>
                      <c:pt idx="1585">
                        <c:v>4.4776119402985071</c:v>
                      </c:pt>
                      <c:pt idx="1586">
                        <c:v>0.95678520172221371</c:v>
                      </c:pt>
                      <c:pt idx="1587">
                        <c:v>3.9285714285714306</c:v>
                      </c:pt>
                      <c:pt idx="1588">
                        <c:v>3.3333333333333344</c:v>
                      </c:pt>
                      <c:pt idx="1589">
                        <c:v>3.3783783783783794</c:v>
                      </c:pt>
                      <c:pt idx="1590">
                        <c:v>4.6308907654590028</c:v>
                      </c:pt>
                      <c:pt idx="1591">
                        <c:v>3.9682539682539697</c:v>
                      </c:pt>
                      <c:pt idx="1592">
                        <c:v>4.5584045584045594</c:v>
                      </c:pt>
                      <c:pt idx="1593">
                        <c:v>3.0278007156619879</c:v>
                      </c:pt>
                      <c:pt idx="1594">
                        <c:v>1.8903591682419656</c:v>
                      </c:pt>
                      <c:pt idx="1595">
                        <c:v>3.1972454500737846</c:v>
                      </c:pt>
                      <c:pt idx="1596">
                        <c:v>2.0110608345902463</c:v>
                      </c:pt>
                      <c:pt idx="1597">
                        <c:v>1.9412763892259155</c:v>
                      </c:pt>
                      <c:pt idx="1598">
                        <c:v>1.1411182959300119</c:v>
                      </c:pt>
                      <c:pt idx="1599">
                        <c:v>3.8731541999515855</c:v>
                      </c:pt>
                      <c:pt idx="1600">
                        <c:v>0.83079479368595932</c:v>
                      </c:pt>
                      <c:pt idx="1601">
                        <c:v>0.42444821731748728</c:v>
                      </c:pt>
                      <c:pt idx="1602">
                        <c:v>3.125</c:v>
                      </c:pt>
                      <c:pt idx="1603">
                        <c:v>3.089887640449438</c:v>
                      </c:pt>
                      <c:pt idx="1604">
                        <c:v>3.7795275590551185</c:v>
                      </c:pt>
                      <c:pt idx="1605">
                        <c:v>1.1732499022291749</c:v>
                      </c:pt>
                      <c:pt idx="1606">
                        <c:v>2.4171270718232041</c:v>
                      </c:pt>
                      <c:pt idx="1607">
                        <c:v>4.0061633281972258</c:v>
                      </c:pt>
                      <c:pt idx="1608">
                        <c:v>4.5194335643266017</c:v>
                      </c:pt>
                      <c:pt idx="1609">
                        <c:v>1.0190217391304348</c:v>
                      </c:pt>
                      <c:pt idx="1610">
                        <c:v>1.1538461538461535</c:v>
                      </c:pt>
                      <c:pt idx="1611">
                        <c:v>3.3088235294117645</c:v>
                      </c:pt>
                      <c:pt idx="1612">
                        <c:v>2.6752273943285179</c:v>
                      </c:pt>
                      <c:pt idx="1613">
                        <c:v>2.4242424242424243</c:v>
                      </c:pt>
                      <c:pt idx="1614">
                        <c:v>3.7568306010928958</c:v>
                      </c:pt>
                      <c:pt idx="1615">
                        <c:v>2.1443888491779841</c:v>
                      </c:pt>
                      <c:pt idx="1616">
                        <c:v>2.8153153153153143</c:v>
                      </c:pt>
                      <c:pt idx="1617">
                        <c:v>2.0413370757846394</c:v>
                      </c:pt>
                      <c:pt idx="1618">
                        <c:v>4.4073300858269535</c:v>
                      </c:pt>
                      <c:pt idx="1619">
                        <c:v>2.1534320323014811</c:v>
                      </c:pt>
                      <c:pt idx="1620">
                        <c:v>2.2222222222222223</c:v>
                      </c:pt>
                      <c:pt idx="1621">
                        <c:v>2.9913251570445705</c:v>
                      </c:pt>
                      <c:pt idx="1622">
                        <c:v>4.3196544276457871</c:v>
                      </c:pt>
                      <c:pt idx="1623">
                        <c:v>2.0655822359927698</c:v>
                      </c:pt>
                      <c:pt idx="1624">
                        <c:v>2.5404890441409966</c:v>
                      </c:pt>
                      <c:pt idx="1625">
                        <c:v>0.56689342403628118</c:v>
                      </c:pt>
                      <c:pt idx="1626">
                        <c:v>2.0125786163522004</c:v>
                      </c:pt>
                      <c:pt idx="1627">
                        <c:v>5</c:v>
                      </c:pt>
                      <c:pt idx="1628">
                        <c:v>1.9875776397515528</c:v>
                      </c:pt>
                      <c:pt idx="1629">
                        <c:v>1.4367816091954024</c:v>
                      </c:pt>
                      <c:pt idx="1630">
                        <c:v>1.3319126265316996</c:v>
                      </c:pt>
                      <c:pt idx="1631">
                        <c:v>1.1450381679389312</c:v>
                      </c:pt>
                      <c:pt idx="1632">
                        <c:v>1.0604453870625663</c:v>
                      </c:pt>
                      <c:pt idx="1633">
                        <c:v>0.80479820690959503</c:v>
                      </c:pt>
                      <c:pt idx="1634">
                        <c:v>2.4666995559940799</c:v>
                      </c:pt>
                      <c:pt idx="1635">
                        <c:v>2.8710191774930394</c:v>
                      </c:pt>
                      <c:pt idx="1636">
                        <c:v>1.1989993961873544</c:v>
                      </c:pt>
                      <c:pt idx="1637">
                        <c:v>2.2391304347826089</c:v>
                      </c:pt>
                      <c:pt idx="1638">
                        <c:v>0.94121673654487903</c:v>
                      </c:pt>
                      <c:pt idx="1639">
                        <c:v>1.633678919258561</c:v>
                      </c:pt>
                      <c:pt idx="1640">
                        <c:v>0.33941450997030126</c:v>
                      </c:pt>
                      <c:pt idx="1641">
                        <c:v>0.82200442617767933</c:v>
                      </c:pt>
                      <c:pt idx="1642">
                        <c:v>1.9875776397515528</c:v>
                      </c:pt>
                      <c:pt idx="1643">
                        <c:v>0.68387758591212144</c:v>
                      </c:pt>
                      <c:pt idx="1644">
                        <c:v>1.8746652383502953</c:v>
                      </c:pt>
                      <c:pt idx="1645">
                        <c:v>0.96450617283950624</c:v>
                      </c:pt>
                      <c:pt idx="1646">
                        <c:v>1.411859620814844</c:v>
                      </c:pt>
                      <c:pt idx="1647">
                        <c:v>1.5</c:v>
                      </c:pt>
                      <c:pt idx="1648">
                        <c:v>4.2222222222222223</c:v>
                      </c:pt>
                      <c:pt idx="1649">
                        <c:v>1.5978695073235687</c:v>
                      </c:pt>
                      <c:pt idx="1650">
                        <c:v>0.48551545557533593</c:v>
                      </c:pt>
                      <c:pt idx="1651">
                        <c:v>5.3169734151329262</c:v>
                      </c:pt>
                      <c:pt idx="1652">
                        <c:v>5.3380782918149459</c:v>
                      </c:pt>
                      <c:pt idx="1653">
                        <c:v>0.96200096200096175</c:v>
                      </c:pt>
                      <c:pt idx="1654">
                        <c:v>6.528835690968446</c:v>
                      </c:pt>
                      <c:pt idx="1655">
                        <c:v>2.9682398337785698</c:v>
                      </c:pt>
                      <c:pt idx="1656">
                        <c:v>3.059543421981644</c:v>
                      </c:pt>
                      <c:pt idx="1657">
                        <c:v>0.83728718950600012</c:v>
                      </c:pt>
                      <c:pt idx="1658">
                        <c:v>2.4289531212047608</c:v>
                      </c:pt>
                      <c:pt idx="1659">
                        <c:v>2.6539278131634823</c:v>
                      </c:pt>
                      <c:pt idx="1660">
                        <c:v>3.75</c:v>
                      </c:pt>
                      <c:pt idx="1661">
                        <c:v>2.8039254956939703</c:v>
                      </c:pt>
                      <c:pt idx="1662">
                        <c:v>6.0606060606060606</c:v>
                      </c:pt>
                      <c:pt idx="1663">
                        <c:v>3.8167938931297698</c:v>
                      </c:pt>
                      <c:pt idx="1664">
                        <c:v>2.7329192546583845</c:v>
                      </c:pt>
                      <c:pt idx="1665">
                        <c:v>3.311258278145695</c:v>
                      </c:pt>
                      <c:pt idx="1666">
                        <c:v>2.343488449949783</c:v>
                      </c:pt>
                      <c:pt idx="1667">
                        <c:v>0.567456376791034</c:v>
                      </c:pt>
                      <c:pt idx="1668">
                        <c:v>2.2831050228310503</c:v>
                      </c:pt>
                      <c:pt idx="1669">
                        <c:v>1.0676156583629892</c:v>
                      </c:pt>
                      <c:pt idx="1670">
                        <c:v>2.4403470715835138</c:v>
                      </c:pt>
                      <c:pt idx="1671">
                        <c:v>2.8340080971659902</c:v>
                      </c:pt>
                      <c:pt idx="1672">
                        <c:v>7.8571428571428559</c:v>
                      </c:pt>
                      <c:pt idx="1673">
                        <c:v>3.0452866175681002</c:v>
                      </c:pt>
                      <c:pt idx="1674">
                        <c:v>0.84199890540142308</c:v>
                      </c:pt>
                      <c:pt idx="1675">
                        <c:v>0.72662683675117057</c:v>
                      </c:pt>
                      <c:pt idx="1676">
                        <c:v>1.0253255408592223</c:v>
                      </c:pt>
                      <c:pt idx="1677">
                        <c:v>0.82397003745318365</c:v>
                      </c:pt>
                      <c:pt idx="1678">
                        <c:v>1.4616321559074303</c:v>
                      </c:pt>
                      <c:pt idx="1679">
                        <c:v>1.7989655947829997</c:v>
                      </c:pt>
                      <c:pt idx="1680">
                        <c:v>3.5193564605329302</c:v>
                      </c:pt>
                      <c:pt idx="1681">
                        <c:v>3</c:v>
                      </c:pt>
                      <c:pt idx="1682">
                        <c:v>1.7241379310344827</c:v>
                      </c:pt>
                      <c:pt idx="1683">
                        <c:v>2.2779043280182223</c:v>
                      </c:pt>
                      <c:pt idx="1684">
                        <c:v>0.87391367674904097</c:v>
                      </c:pt>
                      <c:pt idx="1685">
                        <c:v>1.75</c:v>
                      </c:pt>
                      <c:pt idx="1686">
                        <c:v>4.5569620253164542</c:v>
                      </c:pt>
                      <c:pt idx="1687">
                        <c:v>1.4400200350613572</c:v>
                      </c:pt>
                      <c:pt idx="1688">
                        <c:v>2.4167561761546721</c:v>
                      </c:pt>
                      <c:pt idx="1689">
                        <c:v>1.3548299688389105</c:v>
                      </c:pt>
                      <c:pt idx="1690">
                        <c:v>2.0941596215000393</c:v>
                      </c:pt>
                      <c:pt idx="1691">
                        <c:v>3.4682080924855474</c:v>
                      </c:pt>
                      <c:pt idx="1692">
                        <c:v>2.295834699901607</c:v>
                      </c:pt>
                      <c:pt idx="1693">
                        <c:v>3.0950170225936242</c:v>
                      </c:pt>
                      <c:pt idx="1694">
                        <c:v>1.7163698777086469</c:v>
                      </c:pt>
                      <c:pt idx="1695">
                        <c:v>0.32341526520051733</c:v>
                      </c:pt>
                      <c:pt idx="1696">
                        <c:v>0.31496062992125978</c:v>
                      </c:pt>
                      <c:pt idx="1697">
                        <c:v>2.9461279461279477</c:v>
                      </c:pt>
                      <c:pt idx="1698">
                        <c:v>0.25862068965517243</c:v>
                      </c:pt>
                      <c:pt idx="1699">
                        <c:v>2.0562028786840294</c:v>
                      </c:pt>
                      <c:pt idx="1700">
                        <c:v>0.7101011894194923</c:v>
                      </c:pt>
                      <c:pt idx="1701">
                        <c:v>2.7405602923264314</c:v>
                      </c:pt>
                      <c:pt idx="1702">
                        <c:v>3.7437603993344433</c:v>
                      </c:pt>
                      <c:pt idx="1703">
                        <c:v>0.85457911978350654</c:v>
                      </c:pt>
                      <c:pt idx="1704">
                        <c:v>5.7089787952216176</c:v>
                      </c:pt>
                      <c:pt idx="1705">
                        <c:v>1.2</c:v>
                      </c:pt>
                      <c:pt idx="1706">
                        <c:v>1.7424362426738476</c:v>
                      </c:pt>
                      <c:pt idx="1707">
                        <c:v>2.0815224088376447</c:v>
                      </c:pt>
                      <c:pt idx="1708">
                        <c:v>1.0947964966512107</c:v>
                      </c:pt>
                      <c:pt idx="1709">
                        <c:v>2.1121802393804265</c:v>
                      </c:pt>
                      <c:pt idx="1710">
                        <c:v>1.6150740242261103</c:v>
                      </c:pt>
                      <c:pt idx="1711">
                        <c:v>3.8709677419354822</c:v>
                      </c:pt>
                      <c:pt idx="1712">
                        <c:v>0.48574005967663592</c:v>
                      </c:pt>
                      <c:pt idx="1713">
                        <c:v>2.7256208358570562</c:v>
                      </c:pt>
                      <c:pt idx="1714">
                        <c:v>2.4337479718766901</c:v>
                      </c:pt>
                      <c:pt idx="1715">
                        <c:v>0.83973128598848357</c:v>
                      </c:pt>
                      <c:pt idx="1716">
                        <c:v>1.1339705167665644</c:v>
                      </c:pt>
                      <c:pt idx="1717">
                        <c:v>3.5842293906810037</c:v>
                      </c:pt>
                      <c:pt idx="1718">
                        <c:v>1.7901897601145724</c:v>
                      </c:pt>
                      <c:pt idx="1719">
                        <c:v>4.475385380407757</c:v>
                      </c:pt>
                      <c:pt idx="1720">
                        <c:v>0.45402014198448065</c:v>
                      </c:pt>
                      <c:pt idx="1721">
                        <c:v>2.9875067897881591</c:v>
                      </c:pt>
                      <c:pt idx="1722">
                        <c:v>4.0246970043448442</c:v>
                      </c:pt>
                      <c:pt idx="1723">
                        <c:v>2.3118417672745957</c:v>
                      </c:pt>
                      <c:pt idx="1724">
                        <c:v>2.9594554601953238</c:v>
                      </c:pt>
                      <c:pt idx="1725">
                        <c:v>3.3598045204642637</c:v>
                      </c:pt>
                      <c:pt idx="1726">
                        <c:v>0.89206066012488849</c:v>
                      </c:pt>
                      <c:pt idx="1727">
                        <c:v>1.8305439330543936</c:v>
                      </c:pt>
                      <c:pt idx="1728">
                        <c:v>2.3221448173949755</c:v>
                      </c:pt>
                      <c:pt idx="1729">
                        <c:v>2.3663038334122102</c:v>
                      </c:pt>
                      <c:pt idx="1730">
                        <c:v>0.68114091102596863</c:v>
                      </c:pt>
                      <c:pt idx="1731">
                        <c:v>2.5062656641604004</c:v>
                      </c:pt>
                      <c:pt idx="1732">
                        <c:v>3.2186184699182965</c:v>
                      </c:pt>
                      <c:pt idx="1733">
                        <c:v>0.85365853658536606</c:v>
                      </c:pt>
                      <c:pt idx="1734">
                        <c:v>4.1816887906038476</c:v>
                      </c:pt>
                      <c:pt idx="1735">
                        <c:v>1.3001485884101038</c:v>
                      </c:pt>
                      <c:pt idx="1736">
                        <c:v>1.6718414139001676</c:v>
                      </c:pt>
                      <c:pt idx="1737">
                        <c:v>2.4752475247524752</c:v>
                      </c:pt>
                      <c:pt idx="1738">
                        <c:v>0.850554435483871</c:v>
                      </c:pt>
                      <c:pt idx="1739">
                        <c:v>0.92592592592592604</c:v>
                      </c:pt>
                      <c:pt idx="1740">
                        <c:v>1.2680115273775217</c:v>
                      </c:pt>
                      <c:pt idx="1741">
                        <c:v>2.2293782511766169</c:v>
                      </c:pt>
                      <c:pt idx="1742">
                        <c:v>2.5919084788178521</c:v>
                      </c:pt>
                      <c:pt idx="1743">
                        <c:v>3.5460992907801407</c:v>
                      </c:pt>
                      <c:pt idx="1744">
                        <c:v>3.0853616729516631</c:v>
                      </c:pt>
                      <c:pt idx="1745">
                        <c:v>4.4926993635342569</c:v>
                      </c:pt>
                      <c:pt idx="1746">
                        <c:v>2.4366471734892778</c:v>
                      </c:pt>
                      <c:pt idx="1747">
                        <c:v>1.9887776120463103</c:v>
                      </c:pt>
                      <c:pt idx="1748">
                        <c:v>1.8458698661744353</c:v>
                      </c:pt>
                      <c:pt idx="1749">
                        <c:v>1.9230769230769225</c:v>
                      </c:pt>
                      <c:pt idx="1750">
                        <c:v>3.1065548306927608</c:v>
                      </c:pt>
                      <c:pt idx="1751">
                        <c:v>1.8518518518518521</c:v>
                      </c:pt>
                      <c:pt idx="1752">
                        <c:v>7.1428571428571441</c:v>
                      </c:pt>
                      <c:pt idx="1753">
                        <c:v>1.4864362690449653</c:v>
                      </c:pt>
                      <c:pt idx="1754">
                        <c:v>3.6415132510621095</c:v>
                      </c:pt>
                      <c:pt idx="1755">
                        <c:v>3.2051282051282048</c:v>
                      </c:pt>
                      <c:pt idx="1756">
                        <c:v>2.7192386131883071</c:v>
                      </c:pt>
                      <c:pt idx="1757">
                        <c:v>2.5300442757748258</c:v>
                      </c:pt>
                      <c:pt idx="1758">
                        <c:v>3.5555555555555558</c:v>
                      </c:pt>
                      <c:pt idx="1759">
                        <c:v>4.4505306401917153</c:v>
                      </c:pt>
                      <c:pt idx="1760">
                        <c:v>2.0318930041152266</c:v>
                      </c:pt>
                      <c:pt idx="1761">
                        <c:v>3.0193236714975842</c:v>
                      </c:pt>
                      <c:pt idx="1762">
                        <c:v>1.199862872814536</c:v>
                      </c:pt>
                      <c:pt idx="1763">
                        <c:v>1.9612115929396388</c:v>
                      </c:pt>
                      <c:pt idx="1764">
                        <c:v>3.0693677102516874</c:v>
                      </c:pt>
                      <c:pt idx="1765">
                        <c:v>1.4970059880239523</c:v>
                      </c:pt>
                      <c:pt idx="1766">
                        <c:v>3.6363636363636367</c:v>
                      </c:pt>
                      <c:pt idx="1767">
                        <c:v>2</c:v>
                      </c:pt>
                      <c:pt idx="1768">
                        <c:v>2.0142180094786726</c:v>
                      </c:pt>
                      <c:pt idx="1769">
                        <c:v>3.8697194453402126</c:v>
                      </c:pt>
                      <c:pt idx="1770">
                        <c:v>2</c:v>
                      </c:pt>
                      <c:pt idx="1771">
                        <c:v>2.7280994240678984</c:v>
                      </c:pt>
                      <c:pt idx="1772">
                        <c:v>2.0242914979757081</c:v>
                      </c:pt>
                      <c:pt idx="1773">
                        <c:v>2.1354484441732766</c:v>
                      </c:pt>
                      <c:pt idx="1774">
                        <c:v>5.3859964093357249</c:v>
                      </c:pt>
                      <c:pt idx="1775">
                        <c:v>4.042553191489362</c:v>
                      </c:pt>
                      <c:pt idx="1776">
                        <c:v>2.6470588235294121</c:v>
                      </c:pt>
                      <c:pt idx="1777">
                        <c:v>2.2395413419331724</c:v>
                      </c:pt>
                      <c:pt idx="1778">
                        <c:v>2.7316663164530368</c:v>
                      </c:pt>
                      <c:pt idx="1779">
                        <c:v>2</c:v>
                      </c:pt>
                      <c:pt idx="1780">
                        <c:v>3.4755134281200633</c:v>
                      </c:pt>
                      <c:pt idx="1781">
                        <c:v>3.6809815950920246</c:v>
                      </c:pt>
                      <c:pt idx="1782">
                        <c:v>2.9484029484029493</c:v>
                      </c:pt>
                      <c:pt idx="1783">
                        <c:v>2.4171270718232041</c:v>
                      </c:pt>
                      <c:pt idx="1784">
                        <c:v>2.0581113801452795</c:v>
                      </c:pt>
                      <c:pt idx="1785">
                        <c:v>1.9157088122605368</c:v>
                      </c:pt>
                      <c:pt idx="1786">
                        <c:v>4.2857142857142847</c:v>
                      </c:pt>
                      <c:pt idx="1787">
                        <c:v>2.3330058939096263</c:v>
                      </c:pt>
                      <c:pt idx="1788">
                        <c:v>2.5662959794696327</c:v>
                      </c:pt>
                      <c:pt idx="1789">
                        <c:v>1.7552327877484748</c:v>
                      </c:pt>
                      <c:pt idx="1790">
                        <c:v>3.2520325203252023</c:v>
                      </c:pt>
                      <c:pt idx="1791">
                        <c:v>3.7654653039268431</c:v>
                      </c:pt>
                      <c:pt idx="1792">
                        <c:v>3.6647935499633526</c:v>
                      </c:pt>
                      <c:pt idx="1793">
                        <c:v>1.0454783063251436</c:v>
                      </c:pt>
                      <c:pt idx="1794">
                        <c:v>0.5</c:v>
                      </c:pt>
                      <c:pt idx="1795">
                        <c:v>2.4565360608327662</c:v>
                      </c:pt>
                      <c:pt idx="1796">
                        <c:v>1.875</c:v>
                      </c:pt>
                      <c:pt idx="1797">
                        <c:v>3.3340742387197162</c:v>
                      </c:pt>
                      <c:pt idx="1798">
                        <c:v>0.6870276684779214</c:v>
                      </c:pt>
                      <c:pt idx="1799">
                        <c:v>2.86464550011936</c:v>
                      </c:pt>
                      <c:pt idx="1800">
                        <c:v>4.1860465116279073</c:v>
                      </c:pt>
                      <c:pt idx="1801">
                        <c:v>4.2778057372924003</c:v>
                      </c:pt>
                      <c:pt idx="1802">
                        <c:v>1.5384615384615381</c:v>
                      </c:pt>
                      <c:pt idx="1803">
                        <c:v>3.6929570034291745</c:v>
                      </c:pt>
                      <c:pt idx="1804">
                        <c:v>0.50420168067226878</c:v>
                      </c:pt>
                      <c:pt idx="1805">
                        <c:v>1.1574074074074077</c:v>
                      </c:pt>
                      <c:pt idx="1806">
                        <c:v>2.25</c:v>
                      </c:pt>
                      <c:pt idx="1807">
                        <c:v>3.1876138433515475</c:v>
                      </c:pt>
                    </c:numCache>
                  </c:numRef>
                </c:xVal>
                <c:yVal>
                  <c:numRef>
                    <c:extLst>
                      <c:ext uri="{02D57815-91ED-43cb-92C2-25804820EDAC}">
                        <c15:formulaRef>
                          <c15:sqref>'[Office Regression_Analysis_20161107 (2).xlsx]PM_Data'!$GA$19:$GA$2385</c15:sqref>
                        </c15:formulaRef>
                      </c:ext>
                    </c:extLst>
                    <c:numCache>
                      <c:formatCode>#,##0.00</c:formatCode>
                      <c:ptCount val="2367"/>
                      <c:pt idx="0">
                        <c:v>454.24376635974227</c:v>
                      </c:pt>
                      <c:pt idx="1">
                        <c:v>461.37408181227198</c:v>
                      </c:pt>
                      <c:pt idx="2">
                        <c:v>285.53023598549879</c:v>
                      </c:pt>
                      <c:pt idx="3">
                        <c:v>393.91293359774545</c:v>
                      </c:pt>
                      <c:pt idx="4">
                        <c:v>216.3896190576923</c:v>
                      </c:pt>
                      <c:pt idx="5">
                        <c:v>218.98149691202605</c:v>
                      </c:pt>
                      <c:pt idx="6">
                        <c:v>463.70095238508236</c:v>
                      </c:pt>
                      <c:pt idx="7">
                        <c:v>332.77600383330594</c:v>
                      </c:pt>
                      <c:pt idx="8">
                        <c:v>378.0716030977444</c:v>
                      </c:pt>
                      <c:pt idx="9">
                        <c:v>254.75465476497098</c:v>
                      </c:pt>
                      <c:pt idx="10">
                        <c:v>448.16763974659136</c:v>
                      </c:pt>
                      <c:pt idx="11">
                        <c:v>411.18622622323176</c:v>
                      </c:pt>
                      <c:pt idx="12">
                        <c:v>218.77456521384926</c:v>
                      </c:pt>
                      <c:pt idx="13">
                        <c:v>569.34398296027507</c:v>
                      </c:pt>
                      <c:pt idx="14">
                        <c:v>316.22239396564595</c:v>
                      </c:pt>
                      <c:pt idx="15">
                        <c:v>350.44690838040776</c:v>
                      </c:pt>
                      <c:pt idx="16">
                        <c:v>400.03245081481469</c:v>
                      </c:pt>
                      <c:pt idx="17">
                        <c:v>350.56126702461705</c:v>
                      </c:pt>
                      <c:pt idx="18">
                        <c:v>505.63783064516127</c:v>
                      </c:pt>
                      <c:pt idx="19">
                        <c:v>258.87893636363634</c:v>
                      </c:pt>
                      <c:pt idx="20">
                        <c:v>303.42470278532608</c:v>
                      </c:pt>
                      <c:pt idx="21">
                        <c:v>394.73795361546229</c:v>
                      </c:pt>
                      <c:pt idx="22">
                        <c:v>390.94549892810028</c:v>
                      </c:pt>
                      <c:pt idx="23">
                        <c:v>428.70956835000004</c:v>
                      </c:pt>
                      <c:pt idx="24">
                        <c:v>209.06273873684211</c:v>
                      </c:pt>
                      <c:pt idx="25">
                        <c:v>382.21619377431898</c:v>
                      </c:pt>
                      <c:pt idx="26">
                        <c:v>555.45297376586734</c:v>
                      </c:pt>
                      <c:pt idx="27">
                        <c:v>287.12840556818179</c:v>
                      </c:pt>
                      <c:pt idx="28">
                        <c:v>131.66435300000001</c:v>
                      </c:pt>
                      <c:pt idx="29">
                        <c:v>240.00194444760012</c:v>
                      </c:pt>
                      <c:pt idx="30">
                        <c:v>377.63679495652178</c:v>
                      </c:pt>
                      <c:pt idx="31">
                        <c:v>178.76595922222219</c:v>
                      </c:pt>
                      <c:pt idx="32">
                        <c:v>268.33800554455445</c:v>
                      </c:pt>
                      <c:pt idx="33">
                        <c:v>481.09198589999994</c:v>
                      </c:pt>
                      <c:pt idx="34">
                        <c:v>405.14288640000007</c:v>
                      </c:pt>
                      <c:pt idx="35">
                        <c:v>157.73116047249565</c:v>
                      </c:pt>
                      <c:pt idx="36">
                        <c:v>471.16815905528836</c:v>
                      </c:pt>
                      <c:pt idx="37">
                        <c:v>252.50804299999999</c:v>
                      </c:pt>
                      <c:pt idx="38">
                        <c:v>391.93523288834285</c:v>
                      </c:pt>
                      <c:pt idx="39">
                        <c:v>226.62319687499999</c:v>
                      </c:pt>
                      <c:pt idx="40">
                        <c:v>276.99129799999997</c:v>
                      </c:pt>
                      <c:pt idx="41">
                        <c:v>215.20485882352941</c:v>
                      </c:pt>
                      <c:pt idx="42">
                        <c:v>319.57909656662662</c:v>
                      </c:pt>
                      <c:pt idx="43">
                        <c:v>276.44773276481948</c:v>
                      </c:pt>
                      <c:pt idx="44">
                        <c:v>424.26773963519031</c:v>
                      </c:pt>
                      <c:pt idx="45">
                        <c:v>297.91631440891126</c:v>
                      </c:pt>
                      <c:pt idx="46">
                        <c:v>1235.1558711640366</c:v>
                      </c:pt>
                      <c:pt idx="47">
                        <c:v>413.09033335469798</c:v>
                      </c:pt>
                      <c:pt idx="48">
                        <c:v>167.59812705466618</c:v>
                      </c:pt>
                      <c:pt idx="49">
                        <c:v>451.13973033333326</c:v>
                      </c:pt>
                      <c:pt idx="50">
                        <c:v>330.02561824000003</c:v>
                      </c:pt>
                      <c:pt idx="51">
                        <c:v>761.66597368421048</c:v>
                      </c:pt>
                      <c:pt idx="52">
                        <c:v>320.37935065280516</c:v>
                      </c:pt>
                      <c:pt idx="53">
                        <c:v>285.68222881813273</c:v>
                      </c:pt>
                      <c:pt idx="54">
                        <c:v>217.03008</c:v>
                      </c:pt>
                      <c:pt idx="55">
                        <c:v>402.53351159999988</c:v>
                      </c:pt>
                      <c:pt idx="56">
                        <c:v>243.74898347889371</c:v>
                      </c:pt>
                      <c:pt idx="57">
                        <c:v>1747.3160731167854</c:v>
                      </c:pt>
                      <c:pt idx="58">
                        <c:v>1387.9582061677804</c:v>
                      </c:pt>
                      <c:pt idx="59">
                        <c:v>445.03728537377572</c:v>
                      </c:pt>
                      <c:pt idx="60">
                        <c:v>410.23043326129459</c:v>
                      </c:pt>
                      <c:pt idx="61">
                        <c:v>283.58161315789471</c:v>
                      </c:pt>
                      <c:pt idx="62">
                        <c:v>400.75549869500998</c:v>
                      </c:pt>
                      <c:pt idx="63">
                        <c:v>695.06853632604839</c:v>
                      </c:pt>
                      <c:pt idx="64">
                        <c:v>351.44645803134381</c:v>
                      </c:pt>
                      <c:pt idx="65">
                        <c:v>343.20568512869642</c:v>
                      </c:pt>
                      <c:pt idx="66">
                        <c:v>391.33403129999999</c:v>
                      </c:pt>
                      <c:pt idx="67">
                        <c:v>540.41367172413777</c:v>
                      </c:pt>
                      <c:pt idx="68">
                        <c:v>188.61542159999999</c:v>
                      </c:pt>
                      <c:pt idx="69">
                        <c:v>486.73054759999997</c:v>
                      </c:pt>
                      <c:pt idx="70">
                        <c:v>304.6915952999999</c:v>
                      </c:pt>
                      <c:pt idx="71">
                        <c:v>421.19285939999992</c:v>
                      </c:pt>
                      <c:pt idx="72">
                        <c:v>231.24355068965514</c:v>
                      </c:pt>
                      <c:pt idx="73">
                        <c:v>443.90253500545248</c:v>
                      </c:pt>
                      <c:pt idx="74">
                        <c:v>326.21057604545456</c:v>
                      </c:pt>
                      <c:pt idx="75">
                        <c:v>367.92530384615389</c:v>
                      </c:pt>
                      <c:pt idx="76">
                        <c:v>208.73253989999998</c:v>
                      </c:pt>
                      <c:pt idx="77">
                        <c:v>379.56416604764325</c:v>
                      </c:pt>
                      <c:pt idx="78">
                        <c:v>784.49223544218842</c:v>
                      </c:pt>
                      <c:pt idx="79">
                        <c:v>349.52703037881906</c:v>
                      </c:pt>
                      <c:pt idx="80">
                        <c:v>252.89405091487669</c:v>
                      </c:pt>
                      <c:pt idx="81">
                        <c:v>332.55770185303516</c:v>
                      </c:pt>
                      <c:pt idx="82">
                        <c:v>412.04086466165415</c:v>
                      </c:pt>
                      <c:pt idx="83">
                        <c:v>274.95748304545452</c:v>
                      </c:pt>
                      <c:pt idx="84">
                        <c:v>377.16962921812006</c:v>
                      </c:pt>
                      <c:pt idx="85">
                        <c:v>392.23490456228609</c:v>
                      </c:pt>
                      <c:pt idx="86">
                        <c:v>289.41569105691059</c:v>
                      </c:pt>
                      <c:pt idx="87">
                        <c:v>340.31568599999997</c:v>
                      </c:pt>
                      <c:pt idx="88">
                        <c:v>1110.8362533562822</c:v>
                      </c:pt>
                      <c:pt idx="89">
                        <c:v>654.7841183898106</c:v>
                      </c:pt>
                      <c:pt idx="90">
                        <c:v>456.31962670778154</c:v>
                      </c:pt>
                      <c:pt idx="91">
                        <c:v>221.03584604747635</c:v>
                      </c:pt>
                      <c:pt idx="92">
                        <c:v>222.91588414583507</c:v>
                      </c:pt>
                      <c:pt idx="93">
                        <c:v>221.61309782925406</c:v>
                      </c:pt>
                      <c:pt idx="94">
                        <c:v>537.12634527098828</c:v>
                      </c:pt>
                      <c:pt idx="95">
                        <c:v>379.31925645508773</c:v>
                      </c:pt>
                      <c:pt idx="96">
                        <c:v>213.97801333333334</c:v>
                      </c:pt>
                      <c:pt idx="97">
                        <c:v>289.35268255631223</c:v>
                      </c:pt>
                      <c:pt idx="98">
                        <c:v>708.944950740889</c:v>
                      </c:pt>
                      <c:pt idx="99">
                        <c:v>860.55817357189767</c:v>
                      </c:pt>
                      <c:pt idx="100">
                        <c:v>342.14723364281821</c:v>
                      </c:pt>
                      <c:pt idx="101">
                        <c:v>499.5666297139831</c:v>
                      </c:pt>
                      <c:pt idx="102">
                        <c:v>237.50347242966751</c:v>
                      </c:pt>
                      <c:pt idx="103">
                        <c:v>394.93696596764329</c:v>
                      </c:pt>
                      <c:pt idx="104">
                        <c:v>324.30537699844479</c:v>
                      </c:pt>
                      <c:pt idx="105">
                        <c:v>354.15055377030529</c:v>
                      </c:pt>
                      <c:pt idx="106">
                        <c:v>397.77731016597511</c:v>
                      </c:pt>
                      <c:pt idx="107">
                        <c:v>317.00820171017102</c:v>
                      </c:pt>
                      <c:pt idx="108">
                        <c:v>294.66137809953568</c:v>
                      </c:pt>
                      <c:pt idx="109">
                        <c:v>335.86939333286347</c:v>
                      </c:pt>
                      <c:pt idx="110">
                        <c:v>671.92071399730833</c:v>
                      </c:pt>
                      <c:pt idx="111">
                        <c:v>226.70196555555557</c:v>
                      </c:pt>
                      <c:pt idx="112">
                        <c:v>315.62430589090911</c:v>
                      </c:pt>
                      <c:pt idx="113">
                        <c:v>339.32934024879296</c:v>
                      </c:pt>
                      <c:pt idx="114">
                        <c:v>355.18465781052629</c:v>
                      </c:pt>
                      <c:pt idx="115">
                        <c:v>196.87900499999995</c:v>
                      </c:pt>
                      <c:pt idx="116">
                        <c:v>258.98185668389442</c:v>
                      </c:pt>
                      <c:pt idx="117">
                        <c:v>1524.5331176053342</c:v>
                      </c:pt>
                      <c:pt idx="118">
                        <c:v>351.16050661417324</c:v>
                      </c:pt>
                      <c:pt idx="119">
                        <c:v>254.59281166666662</c:v>
                      </c:pt>
                      <c:pt idx="120">
                        <c:v>335.36626620729584</c:v>
                      </c:pt>
                      <c:pt idx="121">
                        <c:v>219.50698486956517</c:v>
                      </c:pt>
                      <c:pt idx="122">
                        <c:v>193.83008433333333</c:v>
                      </c:pt>
                      <c:pt idx="123">
                        <c:v>712.84801634999985</c:v>
                      </c:pt>
                      <c:pt idx="124">
                        <c:v>283.14153077777775</c:v>
                      </c:pt>
                      <c:pt idx="125">
                        <c:v>497.47154933969949</c:v>
                      </c:pt>
                      <c:pt idx="126">
                        <c:v>361.73256783232716</c:v>
                      </c:pt>
                      <c:pt idx="127">
                        <c:v>458.24307260869563</c:v>
                      </c:pt>
                      <c:pt idx="128">
                        <c:v>196.71942480419324</c:v>
                      </c:pt>
                      <c:pt idx="129">
                        <c:v>915.5467406502197</c:v>
                      </c:pt>
                      <c:pt idx="130">
                        <c:v>417.22591686885028</c:v>
                      </c:pt>
                      <c:pt idx="131">
                        <c:v>197.11252072145669</c:v>
                      </c:pt>
                      <c:pt idx="132">
                        <c:v>460.32516199999986</c:v>
                      </c:pt>
                      <c:pt idx="133">
                        <c:v>460.32516977777766</c:v>
                      </c:pt>
                      <c:pt idx="134">
                        <c:v>205.84403937711642</c:v>
                      </c:pt>
                      <c:pt idx="135">
                        <c:v>385.18024118901621</c:v>
                      </c:pt>
                      <c:pt idx="136">
                        <c:v>1862.83011081</c:v>
                      </c:pt>
                      <c:pt idx="137">
                        <c:v>347.11244033012235</c:v>
                      </c:pt>
                      <c:pt idx="138">
                        <c:v>297.91295513513512</c:v>
                      </c:pt>
                      <c:pt idx="139">
                        <c:v>153.52999320000001</c:v>
                      </c:pt>
                      <c:pt idx="140">
                        <c:v>183.49019473684211</c:v>
                      </c:pt>
                      <c:pt idx="141">
                        <c:v>211.57162799999998</c:v>
                      </c:pt>
                      <c:pt idx="142">
                        <c:v>228.29291586794457</c:v>
                      </c:pt>
                      <c:pt idx="143">
                        <c:v>274.32351820827239</c:v>
                      </c:pt>
                      <c:pt idx="144">
                        <c:v>370.0996968</c:v>
                      </c:pt>
                      <c:pt idx="145">
                        <c:v>401.22241317209642</c:v>
                      </c:pt>
                      <c:pt idx="146">
                        <c:v>681.54842994566673</c:v>
                      </c:pt>
                      <c:pt idx="147">
                        <c:v>355.70994641864507</c:v>
                      </c:pt>
                      <c:pt idx="148">
                        <c:v>603.90994439999997</c:v>
                      </c:pt>
                      <c:pt idx="149">
                        <c:v>265.99017883571423</c:v>
                      </c:pt>
                      <c:pt idx="150">
                        <c:v>342.1152797544604</c:v>
                      </c:pt>
                      <c:pt idx="151">
                        <c:v>202.48398928490258</c:v>
                      </c:pt>
                      <c:pt idx="152">
                        <c:v>271.26420989192167</c:v>
                      </c:pt>
                      <c:pt idx="153">
                        <c:v>219.19869681261849</c:v>
                      </c:pt>
                      <c:pt idx="154">
                        <c:v>180.37098202646652</c:v>
                      </c:pt>
                      <c:pt idx="155">
                        <c:v>190.17319670103089</c:v>
                      </c:pt>
                      <c:pt idx="156">
                        <c:v>190.39577906475088</c:v>
                      </c:pt>
                      <c:pt idx="157">
                        <c:v>258.34993040605957</c:v>
                      </c:pt>
                      <c:pt idx="158">
                        <c:v>230.29439759999994</c:v>
                      </c:pt>
                      <c:pt idx="159">
                        <c:v>249.92238393103455</c:v>
                      </c:pt>
                      <c:pt idx="160">
                        <c:v>354.3470205099664</c:v>
                      </c:pt>
                      <c:pt idx="161">
                        <c:v>192.46977006729119</c:v>
                      </c:pt>
                      <c:pt idx="162">
                        <c:v>145.72368703124999</c:v>
                      </c:pt>
                      <c:pt idx="163">
                        <c:v>125.17142302771853</c:v>
                      </c:pt>
                      <c:pt idx="164">
                        <c:v>245.05137404444443</c:v>
                      </c:pt>
                      <c:pt idx="165">
                        <c:v>191.61279085928101</c:v>
                      </c:pt>
                      <c:pt idx="166">
                        <c:v>170.33891357142852</c:v>
                      </c:pt>
                      <c:pt idx="167">
                        <c:v>222.4586297537748</c:v>
                      </c:pt>
                      <c:pt idx="168">
                        <c:v>202.8033008904541</c:v>
                      </c:pt>
                      <c:pt idx="169">
                        <c:v>313.96959692101905</c:v>
                      </c:pt>
                      <c:pt idx="170">
                        <c:v>264.43093610473238</c:v>
                      </c:pt>
                      <c:pt idx="171">
                        <c:v>196.3682380952381</c:v>
                      </c:pt>
                      <c:pt idx="172">
                        <c:v>262.9181916293706</c:v>
                      </c:pt>
                      <c:pt idx="173">
                        <c:v>203.39799335999996</c:v>
                      </c:pt>
                      <c:pt idx="174">
                        <c:v>231.93894647539722</c:v>
                      </c:pt>
                      <c:pt idx="175">
                        <c:v>281.35831056365572</c:v>
                      </c:pt>
                      <c:pt idx="176">
                        <c:v>206.55660594571543</c:v>
                      </c:pt>
                      <c:pt idx="177">
                        <c:v>252.64094403989452</c:v>
                      </c:pt>
                      <c:pt idx="178">
                        <c:v>305.48251155859873</c:v>
                      </c:pt>
                      <c:pt idx="179">
                        <c:v>257.5688363044988</c:v>
                      </c:pt>
                      <c:pt idx="180">
                        <c:v>255.3769002413793</c:v>
                      </c:pt>
                      <c:pt idx="181">
                        <c:v>206.03567033333334</c:v>
                      </c:pt>
                      <c:pt idx="182">
                        <c:v>229.56251967162447</c:v>
                      </c:pt>
                      <c:pt idx="183">
                        <c:v>244.55079034723735</c:v>
                      </c:pt>
                      <c:pt idx="184">
                        <c:v>231.94924512857142</c:v>
                      </c:pt>
                      <c:pt idx="185">
                        <c:v>246.71497913123116</c:v>
                      </c:pt>
                      <c:pt idx="186">
                        <c:v>265.95202222222218</c:v>
                      </c:pt>
                      <c:pt idx="187">
                        <c:v>251.00805662991993</c:v>
                      </c:pt>
                      <c:pt idx="188">
                        <c:v>137.23303628571426</c:v>
                      </c:pt>
                      <c:pt idx="189">
                        <c:v>161.67042421159715</c:v>
                      </c:pt>
                      <c:pt idx="190">
                        <c:v>226.5171612121579</c:v>
                      </c:pt>
                      <c:pt idx="191">
                        <c:v>205.78590869536114</c:v>
                      </c:pt>
                      <c:pt idx="192">
                        <c:v>256.33062116639456</c:v>
                      </c:pt>
                      <c:pt idx="193">
                        <c:v>306.96933470189219</c:v>
                      </c:pt>
                      <c:pt idx="194">
                        <c:v>207.48537488888891</c:v>
                      </c:pt>
                      <c:pt idx="195">
                        <c:v>133.27111615384615</c:v>
                      </c:pt>
                      <c:pt idx="196">
                        <c:v>173.65468292682922</c:v>
                      </c:pt>
                      <c:pt idx="197">
                        <c:v>550.63406504321915</c:v>
                      </c:pt>
                      <c:pt idx="198">
                        <c:v>306.97880885538461</c:v>
                      </c:pt>
                      <c:pt idx="199">
                        <c:v>194.67452262380954</c:v>
                      </c:pt>
                      <c:pt idx="200">
                        <c:v>153.49931864700778</c:v>
                      </c:pt>
                      <c:pt idx="201">
                        <c:v>182.58255299999996</c:v>
                      </c:pt>
                      <c:pt idx="202">
                        <c:v>345.75978954430383</c:v>
                      </c:pt>
                      <c:pt idx="203">
                        <c:v>246.65355311392403</c:v>
                      </c:pt>
                      <c:pt idx="204">
                        <c:v>158.57762990936561</c:v>
                      </c:pt>
                      <c:pt idx="205">
                        <c:v>127.0699248</c:v>
                      </c:pt>
                      <c:pt idx="206">
                        <c:v>210.74946490066228</c:v>
                      </c:pt>
                      <c:pt idx="207">
                        <c:v>275.54674364631296</c:v>
                      </c:pt>
                      <c:pt idx="208">
                        <c:v>198.44227905314872</c:v>
                      </c:pt>
                      <c:pt idx="209">
                        <c:v>253.69520880000002</c:v>
                      </c:pt>
                      <c:pt idx="210">
                        <c:v>257.57379657823685</c:v>
                      </c:pt>
                      <c:pt idx="211">
                        <c:v>186.13678523060025</c:v>
                      </c:pt>
                      <c:pt idx="212">
                        <c:v>220.70921292822354</c:v>
                      </c:pt>
                      <c:pt idx="213">
                        <c:v>158.51841666666667</c:v>
                      </c:pt>
                      <c:pt idx="214">
                        <c:v>120.22420497896213</c:v>
                      </c:pt>
                      <c:pt idx="215">
                        <c:v>204.11176648861405</c:v>
                      </c:pt>
                      <c:pt idx="216">
                        <c:v>277.71669139849627</c:v>
                      </c:pt>
                      <c:pt idx="217">
                        <c:v>253.55480510570399</c:v>
                      </c:pt>
                      <c:pt idx="218">
                        <c:v>257.47180725321033</c:v>
                      </c:pt>
                      <c:pt idx="219">
                        <c:v>171.22169103994213</c:v>
                      </c:pt>
                      <c:pt idx="220">
                        <c:v>187.14778728991595</c:v>
                      </c:pt>
                      <c:pt idx="221">
                        <c:v>395.778125239529</c:v>
                      </c:pt>
                      <c:pt idx="222">
                        <c:v>213.93565918327849</c:v>
                      </c:pt>
                      <c:pt idx="223">
                        <c:v>305.55712523178806</c:v>
                      </c:pt>
                      <c:pt idx="224">
                        <c:v>384.75554205849551</c:v>
                      </c:pt>
                      <c:pt idx="225">
                        <c:v>242.29428261509045</c:v>
                      </c:pt>
                      <c:pt idx="226">
                        <c:v>214.11913755153253</c:v>
                      </c:pt>
                      <c:pt idx="227">
                        <c:v>247.66383175452722</c:v>
                      </c:pt>
                      <c:pt idx="228">
                        <c:v>198.46001395475514</c:v>
                      </c:pt>
                      <c:pt idx="229">
                        <c:v>188.77344155999998</c:v>
                      </c:pt>
                      <c:pt idx="230">
                        <c:v>219.60785550814583</c:v>
                      </c:pt>
                      <c:pt idx="231">
                        <c:v>226.20580934057642</c:v>
                      </c:pt>
                      <c:pt idx="232">
                        <c:v>216.99174701784517</c:v>
                      </c:pt>
                      <c:pt idx="233">
                        <c:v>200.16571583211027</c:v>
                      </c:pt>
                      <c:pt idx="234">
                        <c:v>134.42962828873399</c:v>
                      </c:pt>
                      <c:pt idx="235">
                        <c:v>227.95732007306248</c:v>
                      </c:pt>
                      <c:pt idx="236">
                        <c:v>238.78829176125959</c:v>
                      </c:pt>
                      <c:pt idx="237">
                        <c:v>318.04694466033743</c:v>
                      </c:pt>
                      <c:pt idx="238">
                        <c:v>285.44592888016177</c:v>
                      </c:pt>
                      <c:pt idx="239">
                        <c:v>247.36716449697209</c:v>
                      </c:pt>
                      <c:pt idx="240">
                        <c:v>251.35788927726946</c:v>
                      </c:pt>
                      <c:pt idx="241">
                        <c:v>249.20846027426686</c:v>
                      </c:pt>
                      <c:pt idx="242">
                        <c:v>144.22524714285714</c:v>
                      </c:pt>
                      <c:pt idx="243">
                        <c:v>260.39449309639218</c:v>
                      </c:pt>
                      <c:pt idx="244">
                        <c:v>221.1304283589713</c:v>
                      </c:pt>
                      <c:pt idx="245">
                        <c:v>225.67780818702468</c:v>
                      </c:pt>
                      <c:pt idx="246">
                        <c:v>172.19557586206898</c:v>
                      </c:pt>
                      <c:pt idx="247">
                        <c:v>177.11609400000003</c:v>
                      </c:pt>
                      <c:pt idx="248">
                        <c:v>156.2510794736842</c:v>
                      </c:pt>
                      <c:pt idx="249">
                        <c:v>182.18937228358206</c:v>
                      </c:pt>
                      <c:pt idx="250">
                        <c:v>168.68719066208621</c:v>
                      </c:pt>
                      <c:pt idx="251">
                        <c:v>240.34454353846155</c:v>
                      </c:pt>
                      <c:pt idx="252">
                        <c:v>179.13120692717587</c:v>
                      </c:pt>
                      <c:pt idx="253">
                        <c:v>263.31120918338138</c:v>
                      </c:pt>
                      <c:pt idx="254">
                        <c:v>153.46068537931035</c:v>
                      </c:pt>
                      <c:pt idx="255">
                        <c:v>157.18315793357934</c:v>
                      </c:pt>
                      <c:pt idx="256">
                        <c:v>315.784199104057</c:v>
                      </c:pt>
                      <c:pt idx="257">
                        <c:v>142.415358</c:v>
                      </c:pt>
                      <c:pt idx="258">
                        <c:v>167.59976903388471</c:v>
                      </c:pt>
                      <c:pt idx="259">
                        <c:v>320.42113390083398</c:v>
                      </c:pt>
                      <c:pt idx="260">
                        <c:v>258.51648833333331</c:v>
                      </c:pt>
                      <c:pt idx="261">
                        <c:v>146.17828073656636</c:v>
                      </c:pt>
                      <c:pt idx="262">
                        <c:v>233.25226885714278</c:v>
                      </c:pt>
                      <c:pt idx="263">
                        <c:v>265.75274732072143</c:v>
                      </c:pt>
                      <c:pt idx="264">
                        <c:v>216.06697123496977</c:v>
                      </c:pt>
                      <c:pt idx="265">
                        <c:v>201.48075420424658</c:v>
                      </c:pt>
                      <c:pt idx="266">
                        <c:v>249.74884196296298</c:v>
                      </c:pt>
                      <c:pt idx="267">
                        <c:v>205.94310934039308</c:v>
                      </c:pt>
                      <c:pt idx="268">
                        <c:v>203.88198208137877</c:v>
                      </c:pt>
                      <c:pt idx="269">
                        <c:v>215.13412204926445</c:v>
                      </c:pt>
                      <c:pt idx="270">
                        <c:v>196.23437942509992</c:v>
                      </c:pt>
                      <c:pt idx="271">
                        <c:v>268.20166643920277</c:v>
                      </c:pt>
                      <c:pt idx="272">
                        <c:v>240.18953280578941</c:v>
                      </c:pt>
                      <c:pt idx="273">
                        <c:v>202.3738263474963</c:v>
                      </c:pt>
                      <c:pt idx="274">
                        <c:v>146.42911771686917</c:v>
                      </c:pt>
                      <c:pt idx="275">
                        <c:v>240.18966827507217</c:v>
                      </c:pt>
                      <c:pt idx="276">
                        <c:v>276.04331292165602</c:v>
                      </c:pt>
                      <c:pt idx="277">
                        <c:v>178.87905352901257</c:v>
                      </c:pt>
                      <c:pt idx="278">
                        <c:v>253.51310087228714</c:v>
                      </c:pt>
                      <c:pt idx="279">
                        <c:v>296.87254267171971</c:v>
                      </c:pt>
                      <c:pt idx="280">
                        <c:v>198.15369705033663</c:v>
                      </c:pt>
                      <c:pt idx="281">
                        <c:v>128.0661345</c:v>
                      </c:pt>
                      <c:pt idx="282">
                        <c:v>153.07394393939393</c:v>
                      </c:pt>
                      <c:pt idx="283">
                        <c:v>194.73038622702774</c:v>
                      </c:pt>
                      <c:pt idx="284">
                        <c:v>265.73954081504439</c:v>
                      </c:pt>
                      <c:pt idx="285">
                        <c:v>203.39694659570563</c:v>
                      </c:pt>
                      <c:pt idx="286">
                        <c:v>192.05731195510813</c:v>
                      </c:pt>
                      <c:pt idx="287">
                        <c:v>244.45328992449222</c:v>
                      </c:pt>
                      <c:pt idx="288">
                        <c:v>306.27479202156167</c:v>
                      </c:pt>
                      <c:pt idx="289">
                        <c:v>235.07254677199427</c:v>
                      </c:pt>
                      <c:pt idx="290">
                        <c:v>183.62553837379826</c:v>
                      </c:pt>
                      <c:pt idx="291">
                        <c:v>164.97447968750001</c:v>
                      </c:pt>
                      <c:pt idx="292">
                        <c:v>126.89668178571432</c:v>
                      </c:pt>
                      <c:pt idx="293">
                        <c:v>107.09655000000001</c:v>
                      </c:pt>
                      <c:pt idx="294">
                        <c:v>296.46440235331625</c:v>
                      </c:pt>
                      <c:pt idx="295">
                        <c:v>177.09997812340529</c:v>
                      </c:pt>
                      <c:pt idx="296">
                        <c:v>189.95391736137125</c:v>
                      </c:pt>
                      <c:pt idx="297">
                        <c:v>178.23126090007895</c:v>
                      </c:pt>
                      <c:pt idx="298">
                        <c:v>166.28162286504093</c:v>
                      </c:pt>
                      <c:pt idx="299">
                        <c:v>201.79400926207106</c:v>
                      </c:pt>
                      <c:pt idx="300">
                        <c:v>197.66072082902707</c:v>
                      </c:pt>
                      <c:pt idx="301">
                        <c:v>212.13136646706587</c:v>
                      </c:pt>
                      <c:pt idx="302">
                        <c:v>244.04243702471157</c:v>
                      </c:pt>
                      <c:pt idx="303">
                        <c:v>304.161593447445</c:v>
                      </c:pt>
                      <c:pt idx="304">
                        <c:v>163.40368912216496</c:v>
                      </c:pt>
                      <c:pt idx="305">
                        <c:v>218.92709362437245</c:v>
                      </c:pt>
                      <c:pt idx="306">
                        <c:v>155.4409457415949</c:v>
                      </c:pt>
                      <c:pt idx="307">
                        <c:v>203.74507569230769</c:v>
                      </c:pt>
                      <c:pt idx="308">
                        <c:v>159.92318549999999</c:v>
                      </c:pt>
                      <c:pt idx="309">
                        <c:v>168.73407504545452</c:v>
                      </c:pt>
                      <c:pt idx="310">
                        <c:v>180.27933400956587</c:v>
                      </c:pt>
                      <c:pt idx="311">
                        <c:v>155.78973286120149</c:v>
                      </c:pt>
                      <c:pt idx="312">
                        <c:v>144.95457000000002</c:v>
                      </c:pt>
                      <c:pt idx="313">
                        <c:v>203.10657845788799</c:v>
                      </c:pt>
                      <c:pt idx="314">
                        <c:v>174.86945037735845</c:v>
                      </c:pt>
                      <c:pt idx="315">
                        <c:v>173.71299384760999</c:v>
                      </c:pt>
                      <c:pt idx="316">
                        <c:v>203.54854670603191</c:v>
                      </c:pt>
                      <c:pt idx="317">
                        <c:v>180.77426765067651</c:v>
                      </c:pt>
                      <c:pt idx="318">
                        <c:v>254.62874680489213</c:v>
                      </c:pt>
                      <c:pt idx="319">
                        <c:v>192.56965408994867</c:v>
                      </c:pt>
                      <c:pt idx="320">
                        <c:v>393.1745710311406</c:v>
                      </c:pt>
                      <c:pt idx="321">
                        <c:v>253.90361823366968</c:v>
                      </c:pt>
                      <c:pt idx="322">
                        <c:v>252.95300772102161</c:v>
                      </c:pt>
                      <c:pt idx="323">
                        <c:v>305.18031332876575</c:v>
                      </c:pt>
                      <c:pt idx="324">
                        <c:v>248.33388948528167</c:v>
                      </c:pt>
                      <c:pt idx="325">
                        <c:v>179.27644750000005</c:v>
                      </c:pt>
                      <c:pt idx="326">
                        <c:v>247.24604223782754</c:v>
                      </c:pt>
                      <c:pt idx="327">
                        <c:v>205.69006382978722</c:v>
                      </c:pt>
                      <c:pt idx="328">
                        <c:v>174.64523005181346</c:v>
                      </c:pt>
                      <c:pt idx="329">
                        <c:v>122.22365123170958</c:v>
                      </c:pt>
                      <c:pt idx="330">
                        <c:v>219.50010007070946</c:v>
                      </c:pt>
                      <c:pt idx="331">
                        <c:v>179.81081054512859</c:v>
                      </c:pt>
                      <c:pt idx="332">
                        <c:v>143.49662353981176</c:v>
                      </c:pt>
                      <c:pt idx="333">
                        <c:v>117.17424536312848</c:v>
                      </c:pt>
                      <c:pt idx="334">
                        <c:v>147.13385249999999</c:v>
                      </c:pt>
                      <c:pt idx="335">
                        <c:v>135.65742202597403</c:v>
                      </c:pt>
                      <c:pt idx="336">
                        <c:v>118.97647139999999</c:v>
                      </c:pt>
                      <c:pt idx="337">
                        <c:v>157.71277418181819</c:v>
                      </c:pt>
                      <c:pt idx="338">
                        <c:v>216.53862305084746</c:v>
                      </c:pt>
                      <c:pt idx="339">
                        <c:v>190.51041799999999</c:v>
                      </c:pt>
                      <c:pt idx="340">
                        <c:v>259.22738095238094</c:v>
                      </c:pt>
                      <c:pt idx="341">
                        <c:v>213.52149755555561</c:v>
                      </c:pt>
                      <c:pt idx="342">
                        <c:v>179.65989266281537</c:v>
                      </c:pt>
                      <c:pt idx="343">
                        <c:v>356.48179373776901</c:v>
                      </c:pt>
                      <c:pt idx="344">
                        <c:v>204.14181190381677</c:v>
                      </c:pt>
                      <c:pt idx="345">
                        <c:v>201.90802564161135</c:v>
                      </c:pt>
                      <c:pt idx="346">
                        <c:v>154.58476854395605</c:v>
                      </c:pt>
                      <c:pt idx="347">
                        <c:v>345.80147768388633</c:v>
                      </c:pt>
                      <c:pt idx="348">
                        <c:v>180.68242673226734</c:v>
                      </c:pt>
                      <c:pt idx="349">
                        <c:v>210.07171308228538</c:v>
                      </c:pt>
                      <c:pt idx="350">
                        <c:v>242.7838458141367</c:v>
                      </c:pt>
                      <c:pt idx="351">
                        <c:v>157.20263652631579</c:v>
                      </c:pt>
                      <c:pt idx="352">
                        <c:v>246.75770811509432</c:v>
                      </c:pt>
                      <c:pt idx="353">
                        <c:v>168.50421473515993</c:v>
                      </c:pt>
                      <c:pt idx="354">
                        <c:v>140.14804312500002</c:v>
                      </c:pt>
                      <c:pt idx="355">
                        <c:v>171.34031775912183</c:v>
                      </c:pt>
                      <c:pt idx="356">
                        <c:v>219.04312420798553</c:v>
                      </c:pt>
                      <c:pt idx="357">
                        <c:v>214.50947780000004</c:v>
                      </c:pt>
                      <c:pt idx="358">
                        <c:v>210.15261520272281</c:v>
                      </c:pt>
                      <c:pt idx="359">
                        <c:v>244.77601494181457</c:v>
                      </c:pt>
                      <c:pt idx="360">
                        <c:v>157.96289514792903</c:v>
                      </c:pt>
                      <c:pt idx="361">
                        <c:v>173.87409112505043</c:v>
                      </c:pt>
                      <c:pt idx="362">
                        <c:v>278.72211772143891</c:v>
                      </c:pt>
                      <c:pt idx="363">
                        <c:v>202.23522462852739</c:v>
                      </c:pt>
                      <c:pt idx="364">
                        <c:v>332.44300192658153</c:v>
                      </c:pt>
                      <c:pt idx="365">
                        <c:v>129.95572504482968</c:v>
                      </c:pt>
                      <c:pt idx="366">
                        <c:v>157.68003129864121</c:v>
                      </c:pt>
                      <c:pt idx="367">
                        <c:v>224.40645836701694</c:v>
                      </c:pt>
                      <c:pt idx="368">
                        <c:v>147.59507201405151</c:v>
                      </c:pt>
                      <c:pt idx="369">
                        <c:v>143.70754639888509</c:v>
                      </c:pt>
                      <c:pt idx="370">
                        <c:v>98.786345749885839</c:v>
                      </c:pt>
                      <c:pt idx="371">
                        <c:v>151.13688162313429</c:v>
                      </c:pt>
                      <c:pt idx="372">
                        <c:v>204.62060639944286</c:v>
                      </c:pt>
                      <c:pt idx="373">
                        <c:v>199.48325170131884</c:v>
                      </c:pt>
                      <c:pt idx="374">
                        <c:v>134.88032564907712</c:v>
                      </c:pt>
                      <c:pt idx="375">
                        <c:v>216.99495305294118</c:v>
                      </c:pt>
                      <c:pt idx="376">
                        <c:v>211.02070742857143</c:v>
                      </c:pt>
                      <c:pt idx="377">
                        <c:v>178.18458509433961</c:v>
                      </c:pt>
                      <c:pt idx="378">
                        <c:v>239.87215820950854</c:v>
                      </c:pt>
                      <c:pt idx="379">
                        <c:v>118.41017140837222</c:v>
                      </c:pt>
                      <c:pt idx="380">
                        <c:v>171.5910068886717</c:v>
                      </c:pt>
                      <c:pt idx="381">
                        <c:v>236.51713464606718</c:v>
                      </c:pt>
                      <c:pt idx="382">
                        <c:v>179.29289365800651</c:v>
                      </c:pt>
                      <c:pt idx="383">
                        <c:v>169.74655053673695</c:v>
                      </c:pt>
                      <c:pt idx="384">
                        <c:v>145.13277656105603</c:v>
                      </c:pt>
                      <c:pt idx="385">
                        <c:v>201.20835964331394</c:v>
                      </c:pt>
                      <c:pt idx="386">
                        <c:v>166.06111398522319</c:v>
                      </c:pt>
                      <c:pt idx="387">
                        <c:v>130.7475495342307</c:v>
                      </c:pt>
                      <c:pt idx="388">
                        <c:v>147.79541357312107</c:v>
                      </c:pt>
                      <c:pt idx="389">
                        <c:v>152.84921059132895</c:v>
                      </c:pt>
                      <c:pt idx="390">
                        <c:v>119.62423016496464</c:v>
                      </c:pt>
                      <c:pt idx="391">
                        <c:v>161.49846388418294</c:v>
                      </c:pt>
                      <c:pt idx="392">
                        <c:v>200.86170982755186</c:v>
                      </c:pt>
                      <c:pt idx="393">
                        <c:v>307.80131845932237</c:v>
                      </c:pt>
                      <c:pt idx="394">
                        <c:v>213.96420376690682</c:v>
                      </c:pt>
                      <c:pt idx="395">
                        <c:v>125.93855700652939</c:v>
                      </c:pt>
                      <c:pt idx="396">
                        <c:v>188.80274575989006</c:v>
                      </c:pt>
                      <c:pt idx="397">
                        <c:v>190.55948274364025</c:v>
                      </c:pt>
                      <c:pt idx="398">
                        <c:v>144.93969259259256</c:v>
                      </c:pt>
                      <c:pt idx="399">
                        <c:v>223.72272814055037</c:v>
                      </c:pt>
                      <c:pt idx="400">
                        <c:v>182.23897906624208</c:v>
                      </c:pt>
                      <c:pt idx="401">
                        <c:v>163.30067639322888</c:v>
                      </c:pt>
                      <c:pt idx="402">
                        <c:v>199.28761511017834</c:v>
                      </c:pt>
                      <c:pt idx="403">
                        <c:v>238.56459263629816</c:v>
                      </c:pt>
                      <c:pt idx="404">
                        <c:v>149.33407326122338</c:v>
                      </c:pt>
                      <c:pt idx="405">
                        <c:v>149.33896617511522</c:v>
                      </c:pt>
                      <c:pt idx="406">
                        <c:v>202.61332180066245</c:v>
                      </c:pt>
                      <c:pt idx="407">
                        <c:v>117.55633046357616</c:v>
                      </c:pt>
                      <c:pt idx="408">
                        <c:v>286.44779347276466</c:v>
                      </c:pt>
                      <c:pt idx="409">
                        <c:v>191.60171078755786</c:v>
                      </c:pt>
                      <c:pt idx="410">
                        <c:v>215.04187296000001</c:v>
                      </c:pt>
                      <c:pt idx="411">
                        <c:v>167.39601147485655</c:v>
                      </c:pt>
                      <c:pt idx="412">
                        <c:v>164.45042988819876</c:v>
                      </c:pt>
                      <c:pt idx="413">
                        <c:v>151.66518124999999</c:v>
                      </c:pt>
                      <c:pt idx="414">
                        <c:v>155.51773700124576</c:v>
                      </c:pt>
                      <c:pt idx="415">
                        <c:v>167.27747616485524</c:v>
                      </c:pt>
                      <c:pt idx="416">
                        <c:v>210.10884408309516</c:v>
                      </c:pt>
                      <c:pt idx="417">
                        <c:v>79.084810909090919</c:v>
                      </c:pt>
                      <c:pt idx="418">
                        <c:v>265.97139829605965</c:v>
                      </c:pt>
                      <c:pt idx="419">
                        <c:v>132.22543990372475</c:v>
                      </c:pt>
                      <c:pt idx="420">
                        <c:v>133.14641840087623</c:v>
                      </c:pt>
                      <c:pt idx="421">
                        <c:v>138.39342208386412</c:v>
                      </c:pt>
                      <c:pt idx="422">
                        <c:v>221.16115288646776</c:v>
                      </c:pt>
                      <c:pt idx="423">
                        <c:v>159.1168941975067</c:v>
                      </c:pt>
                      <c:pt idx="424">
                        <c:v>112.04152575000001</c:v>
                      </c:pt>
                      <c:pt idx="425">
                        <c:v>148.82836470630446</c:v>
                      </c:pt>
                      <c:pt idx="426">
                        <c:v>124.60225105895283</c:v>
                      </c:pt>
                      <c:pt idx="427">
                        <c:v>171.0830691286624</c:v>
                      </c:pt>
                      <c:pt idx="428">
                        <c:v>178.94742724014338</c:v>
                      </c:pt>
                      <c:pt idx="429">
                        <c:v>169.03192271662761</c:v>
                      </c:pt>
                      <c:pt idx="430">
                        <c:v>144.35775704651164</c:v>
                      </c:pt>
                      <c:pt idx="431">
                        <c:v>138.91419456133139</c:v>
                      </c:pt>
                      <c:pt idx="432">
                        <c:v>100.91299326208177</c:v>
                      </c:pt>
                      <c:pt idx="433">
                        <c:v>143.70742380952382</c:v>
                      </c:pt>
                      <c:pt idx="434">
                        <c:v>165.96932887044318</c:v>
                      </c:pt>
                      <c:pt idx="435">
                        <c:v>164.95640565089212</c:v>
                      </c:pt>
                      <c:pt idx="436">
                        <c:v>277.61376653892182</c:v>
                      </c:pt>
                      <c:pt idx="437">
                        <c:v>213.59358888888886</c:v>
                      </c:pt>
                      <c:pt idx="438">
                        <c:v>229.95446271803758</c:v>
                      </c:pt>
                      <c:pt idx="439">
                        <c:v>191.07387678981041</c:v>
                      </c:pt>
                      <c:pt idx="440">
                        <c:v>205.40487019181586</c:v>
                      </c:pt>
                      <c:pt idx="441">
                        <c:v>175.36624886489642</c:v>
                      </c:pt>
                      <c:pt idx="442">
                        <c:v>157.30963170591613</c:v>
                      </c:pt>
                      <c:pt idx="443">
                        <c:v>200.26704852403435</c:v>
                      </c:pt>
                      <c:pt idx="444">
                        <c:v>121.41911188888889</c:v>
                      </c:pt>
                      <c:pt idx="445">
                        <c:v>124.08150441909653</c:v>
                      </c:pt>
                      <c:pt idx="446">
                        <c:v>119.00161249792529</c:v>
                      </c:pt>
                      <c:pt idx="447">
                        <c:v>220.30249330307575</c:v>
                      </c:pt>
                      <c:pt idx="448">
                        <c:v>205.69449411127658</c:v>
                      </c:pt>
                      <c:pt idx="449">
                        <c:v>169.42610639657116</c:v>
                      </c:pt>
                      <c:pt idx="450">
                        <c:v>198.13368541631047</c:v>
                      </c:pt>
                      <c:pt idx="451">
                        <c:v>173.05993460098517</c:v>
                      </c:pt>
                      <c:pt idx="452">
                        <c:v>190.61410018367457</c:v>
                      </c:pt>
                      <c:pt idx="453">
                        <c:v>256.23548124483659</c:v>
                      </c:pt>
                      <c:pt idx="454">
                        <c:v>170.48217476999994</c:v>
                      </c:pt>
                      <c:pt idx="455">
                        <c:v>160.81385324497126</c:v>
                      </c:pt>
                      <c:pt idx="456">
                        <c:v>145.94529294253746</c:v>
                      </c:pt>
                      <c:pt idx="457">
                        <c:v>157.99594793469265</c:v>
                      </c:pt>
                      <c:pt idx="458">
                        <c:v>131.55192422535211</c:v>
                      </c:pt>
                      <c:pt idx="459">
                        <c:v>220.2245403</c:v>
                      </c:pt>
                      <c:pt idx="460">
                        <c:v>134.24780916666668</c:v>
                      </c:pt>
                      <c:pt idx="461">
                        <c:v>154.18579034981903</c:v>
                      </c:pt>
                      <c:pt idx="462">
                        <c:v>199.68824107446446</c:v>
                      </c:pt>
                      <c:pt idx="463">
                        <c:v>135.31862021052632</c:v>
                      </c:pt>
                      <c:pt idx="464">
                        <c:v>131.98872213740461</c:v>
                      </c:pt>
                      <c:pt idx="465">
                        <c:v>149.72482716666664</c:v>
                      </c:pt>
                      <c:pt idx="466">
                        <c:v>167.0381624115044</c:v>
                      </c:pt>
                      <c:pt idx="467">
                        <c:v>299.70837010115167</c:v>
                      </c:pt>
                      <c:pt idx="468">
                        <c:v>206.96327372325862</c:v>
                      </c:pt>
                      <c:pt idx="469">
                        <c:v>172.09029628982213</c:v>
                      </c:pt>
                      <c:pt idx="470">
                        <c:v>120.06974154929577</c:v>
                      </c:pt>
                      <c:pt idx="471">
                        <c:v>196.80769157894738</c:v>
                      </c:pt>
                      <c:pt idx="472">
                        <c:v>215.2554624</c:v>
                      </c:pt>
                      <c:pt idx="473">
                        <c:v>221.5744965058681</c:v>
                      </c:pt>
                      <c:pt idx="474">
                        <c:v>203.77587019222696</c:v>
                      </c:pt>
                      <c:pt idx="475">
                        <c:v>97.020039068369641</c:v>
                      </c:pt>
                      <c:pt idx="476">
                        <c:v>256.95608336163798</c:v>
                      </c:pt>
                      <c:pt idx="477">
                        <c:v>186.28745384541654</c:v>
                      </c:pt>
                      <c:pt idx="478">
                        <c:v>168.64737893609239</c:v>
                      </c:pt>
                      <c:pt idx="479">
                        <c:v>142.06583135306073</c:v>
                      </c:pt>
                      <c:pt idx="480">
                        <c:v>137.73374789509339</c:v>
                      </c:pt>
                      <c:pt idx="481">
                        <c:v>101.54786992665036</c:v>
                      </c:pt>
                      <c:pt idx="482">
                        <c:v>156.44946729545455</c:v>
                      </c:pt>
                      <c:pt idx="483">
                        <c:v>143.09244631578946</c:v>
                      </c:pt>
                      <c:pt idx="484">
                        <c:v>177.09893984000001</c:v>
                      </c:pt>
                      <c:pt idx="485">
                        <c:v>200.12668356971602</c:v>
                      </c:pt>
                      <c:pt idx="486">
                        <c:v>193.54780627450981</c:v>
                      </c:pt>
                      <c:pt idx="487">
                        <c:v>189.46969463804791</c:v>
                      </c:pt>
                      <c:pt idx="488">
                        <c:v>175.46139189284455</c:v>
                      </c:pt>
                      <c:pt idx="489">
                        <c:v>141.01878020422055</c:v>
                      </c:pt>
                      <c:pt idx="490">
                        <c:v>165.22184140735502</c:v>
                      </c:pt>
                      <c:pt idx="491">
                        <c:v>189.01446741565681</c:v>
                      </c:pt>
                      <c:pt idx="492">
                        <c:v>126.69170016574755</c:v>
                      </c:pt>
                      <c:pt idx="493">
                        <c:v>111.29591799181365</c:v>
                      </c:pt>
                      <c:pt idx="494">
                        <c:v>202.88403605309909</c:v>
                      </c:pt>
                      <c:pt idx="495">
                        <c:v>176.3306652568271</c:v>
                      </c:pt>
                      <c:pt idx="496">
                        <c:v>160.15623254237289</c:v>
                      </c:pt>
                      <c:pt idx="497">
                        <c:v>207.29711608468341</c:v>
                      </c:pt>
                      <c:pt idx="498">
                        <c:v>230.74221868717771</c:v>
                      </c:pt>
                      <c:pt idx="499">
                        <c:v>184.43671837377292</c:v>
                      </c:pt>
                      <c:pt idx="500">
                        <c:v>112.91917857142857</c:v>
                      </c:pt>
                      <c:pt idx="501">
                        <c:v>143.62132309217046</c:v>
                      </c:pt>
                      <c:pt idx="502">
                        <c:v>197.82598147368421</c:v>
                      </c:pt>
                      <c:pt idx="503">
                        <c:v>139.07385839999998</c:v>
                      </c:pt>
                      <c:pt idx="504">
                        <c:v>149.42396832713754</c:v>
                      </c:pt>
                      <c:pt idx="505">
                        <c:v>167.79434738028914</c:v>
                      </c:pt>
                      <c:pt idx="506">
                        <c:v>147.6433552360717</c:v>
                      </c:pt>
                      <c:pt idx="507">
                        <c:v>131.04309874260355</c:v>
                      </c:pt>
                      <c:pt idx="508">
                        <c:v>162.46663408049568</c:v>
                      </c:pt>
                      <c:pt idx="509">
                        <c:v>145.54624908424904</c:v>
                      </c:pt>
                      <c:pt idx="510">
                        <c:v>175.74409174410479</c:v>
                      </c:pt>
                      <c:pt idx="511">
                        <c:v>182.92873663929811</c:v>
                      </c:pt>
                      <c:pt idx="512">
                        <c:v>226.97948399999999</c:v>
                      </c:pt>
                      <c:pt idx="513">
                        <c:v>127.55591872409259</c:v>
                      </c:pt>
                      <c:pt idx="514">
                        <c:v>148.28269068965881</c:v>
                      </c:pt>
                      <c:pt idx="515">
                        <c:v>185.07032808226523</c:v>
                      </c:pt>
                      <c:pt idx="516">
                        <c:v>123.03651887414949</c:v>
                      </c:pt>
                      <c:pt idx="517">
                        <c:v>178.56861273666092</c:v>
                      </c:pt>
                      <c:pt idx="518">
                        <c:v>169.4977717942752</c:v>
                      </c:pt>
                      <c:pt idx="519">
                        <c:v>130.35273164585956</c:v>
                      </c:pt>
                      <c:pt idx="520">
                        <c:v>158.4736350752184</c:v>
                      </c:pt>
                      <c:pt idx="521">
                        <c:v>174.04229597076963</c:v>
                      </c:pt>
                      <c:pt idx="522">
                        <c:v>105.53428350903613</c:v>
                      </c:pt>
                      <c:pt idx="523">
                        <c:v>202.88380142234197</c:v>
                      </c:pt>
                      <c:pt idx="524">
                        <c:v>168.91113415943317</c:v>
                      </c:pt>
                      <c:pt idx="525">
                        <c:v>165.72123357491728</c:v>
                      </c:pt>
                      <c:pt idx="526">
                        <c:v>172.31880963035874</c:v>
                      </c:pt>
                      <c:pt idx="527">
                        <c:v>170.2850349375</c:v>
                      </c:pt>
                      <c:pt idx="528">
                        <c:v>123.1139690110991</c:v>
                      </c:pt>
                      <c:pt idx="529">
                        <c:v>162.85793808965974</c:v>
                      </c:pt>
                      <c:pt idx="530">
                        <c:v>160.69221735165686</c:v>
                      </c:pt>
                      <c:pt idx="531">
                        <c:v>146.48470738033478</c:v>
                      </c:pt>
                      <c:pt idx="532">
                        <c:v>131.30648500000001</c:v>
                      </c:pt>
                      <c:pt idx="533">
                        <c:v>95.416300571428565</c:v>
                      </c:pt>
                      <c:pt idx="534">
                        <c:v>152.91860113079974</c:v>
                      </c:pt>
                      <c:pt idx="535">
                        <c:v>144.99790301700494</c:v>
                      </c:pt>
                      <c:pt idx="536">
                        <c:v>104.74364513247369</c:v>
                      </c:pt>
                      <c:pt idx="537">
                        <c:v>142.54655339673911</c:v>
                      </c:pt>
                      <c:pt idx="538">
                        <c:v>279.98360099934592</c:v>
                      </c:pt>
                      <c:pt idx="539">
                        <c:v>155.47668173913044</c:v>
                      </c:pt>
                      <c:pt idx="540">
                        <c:v>175.24154697442671</c:v>
                      </c:pt>
                      <c:pt idx="541">
                        <c:v>203.80738587238761</c:v>
                      </c:pt>
                      <c:pt idx="542">
                        <c:v>156.09736321650399</c:v>
                      </c:pt>
                      <c:pt idx="543">
                        <c:v>142.83429594195107</c:v>
                      </c:pt>
                      <c:pt idx="544">
                        <c:v>111.79012501082654</c:v>
                      </c:pt>
                      <c:pt idx="545">
                        <c:v>113.36084996663072</c:v>
                      </c:pt>
                      <c:pt idx="546">
                        <c:v>176.75922836461729</c:v>
                      </c:pt>
                      <c:pt idx="547">
                        <c:v>156.88077479279792</c:v>
                      </c:pt>
                      <c:pt idx="548">
                        <c:v>136.65820165125496</c:v>
                      </c:pt>
                      <c:pt idx="549">
                        <c:v>202.07521344477661</c:v>
                      </c:pt>
                      <c:pt idx="550">
                        <c:v>171.57347137499997</c:v>
                      </c:pt>
                      <c:pt idx="551">
                        <c:v>107.63097933333333</c:v>
                      </c:pt>
                      <c:pt idx="552">
                        <c:v>153.71866237945696</c:v>
                      </c:pt>
                      <c:pt idx="553">
                        <c:v>85.038345522949584</c:v>
                      </c:pt>
                      <c:pt idx="554">
                        <c:v>124.37142396496814</c:v>
                      </c:pt>
                      <c:pt idx="555">
                        <c:v>144.55267231009134</c:v>
                      </c:pt>
                      <c:pt idx="556">
                        <c:v>190.93431590035107</c:v>
                      </c:pt>
                      <c:pt idx="557">
                        <c:v>105.8865285575522</c:v>
                      </c:pt>
                      <c:pt idx="558">
                        <c:v>130.71482976190472</c:v>
                      </c:pt>
                      <c:pt idx="559">
                        <c:v>161.30675927999999</c:v>
                      </c:pt>
                      <c:pt idx="560">
                        <c:v>222.42630403261143</c:v>
                      </c:pt>
                      <c:pt idx="561">
                        <c:v>146.31165969230773</c:v>
                      </c:pt>
                      <c:pt idx="562">
                        <c:v>97.337031380042461</c:v>
                      </c:pt>
                      <c:pt idx="563">
                        <c:v>107.99239665466088</c:v>
                      </c:pt>
                      <c:pt idx="564">
                        <c:v>180.82784100034416</c:v>
                      </c:pt>
                      <c:pt idx="565">
                        <c:v>239.29297517391299</c:v>
                      </c:pt>
                      <c:pt idx="566">
                        <c:v>180.94974275768882</c:v>
                      </c:pt>
                      <c:pt idx="567">
                        <c:v>111.43454416451203</c:v>
                      </c:pt>
                      <c:pt idx="568">
                        <c:v>136.9409358676634</c:v>
                      </c:pt>
                      <c:pt idx="569">
                        <c:v>102.05841154174325</c:v>
                      </c:pt>
                      <c:pt idx="570">
                        <c:v>102.08661111111111</c:v>
                      </c:pt>
                      <c:pt idx="571">
                        <c:v>219.22044093577435</c:v>
                      </c:pt>
                      <c:pt idx="572">
                        <c:v>151.06417751754461</c:v>
                      </c:pt>
                      <c:pt idx="573">
                        <c:v>102.63567043918916</c:v>
                      </c:pt>
                      <c:pt idx="574">
                        <c:v>172.38648086443715</c:v>
                      </c:pt>
                      <c:pt idx="575">
                        <c:v>195.00169470579308</c:v>
                      </c:pt>
                      <c:pt idx="576">
                        <c:v>125.63496050434684</c:v>
                      </c:pt>
                      <c:pt idx="577">
                        <c:v>149.72156859701795</c:v>
                      </c:pt>
                      <c:pt idx="578">
                        <c:v>156.90525300706787</c:v>
                      </c:pt>
                      <c:pt idx="579">
                        <c:v>215.04845871472409</c:v>
                      </c:pt>
                      <c:pt idx="580">
                        <c:v>161.30675927999999</c:v>
                      </c:pt>
                      <c:pt idx="581">
                        <c:v>152.389344253937</c:v>
                      </c:pt>
                      <c:pt idx="582">
                        <c:v>161.30675927999999</c:v>
                      </c:pt>
                      <c:pt idx="583">
                        <c:v>202.83860560226989</c:v>
                      </c:pt>
                      <c:pt idx="584">
                        <c:v>173.64843185021525</c:v>
                      </c:pt>
                      <c:pt idx="585">
                        <c:v>120.23313658890366</c:v>
                      </c:pt>
                      <c:pt idx="586">
                        <c:v>133.21087976307996</c:v>
                      </c:pt>
                      <c:pt idx="587">
                        <c:v>209.23035113793105</c:v>
                      </c:pt>
                      <c:pt idx="588">
                        <c:v>115.48772389380531</c:v>
                      </c:pt>
                      <c:pt idx="589">
                        <c:v>157.16789681513364</c:v>
                      </c:pt>
                      <c:pt idx="590">
                        <c:v>138.08853320500481</c:v>
                      </c:pt>
                      <c:pt idx="591">
                        <c:v>189.48611934000002</c:v>
                      </c:pt>
                      <c:pt idx="592">
                        <c:v>188.37232836879585</c:v>
                      </c:pt>
                      <c:pt idx="593">
                        <c:v>94.554659503581519</c:v>
                      </c:pt>
                      <c:pt idx="594">
                        <c:v>152.27841334537899</c:v>
                      </c:pt>
                      <c:pt idx="595">
                        <c:v>165.99110276155739</c:v>
                      </c:pt>
                      <c:pt idx="596">
                        <c:v>142.93445428571428</c:v>
                      </c:pt>
                      <c:pt idx="597">
                        <c:v>88.430442618806879</c:v>
                      </c:pt>
                      <c:pt idx="598">
                        <c:v>205.84418599328751</c:v>
                      </c:pt>
                      <c:pt idx="599">
                        <c:v>168.92767885526894</c:v>
                      </c:pt>
                      <c:pt idx="600">
                        <c:v>159.6401033325098</c:v>
                      </c:pt>
                      <c:pt idx="601">
                        <c:v>193.53808859489862</c:v>
                      </c:pt>
                      <c:pt idx="602">
                        <c:v>117.75318952500001</c:v>
                      </c:pt>
                      <c:pt idx="603">
                        <c:v>129.82843790849674</c:v>
                      </c:pt>
                      <c:pt idx="604">
                        <c:v>68.077588063994241</c:v>
                      </c:pt>
                      <c:pt idx="605">
                        <c:v>162.18320470783146</c:v>
                      </c:pt>
                      <c:pt idx="606">
                        <c:v>152.59871752023574</c:v>
                      </c:pt>
                      <c:pt idx="607">
                        <c:v>209.66318473214687</c:v>
                      </c:pt>
                      <c:pt idx="608">
                        <c:v>85.923199213432156</c:v>
                      </c:pt>
                      <c:pt idx="609">
                        <c:v>238.50583628753336</c:v>
                      </c:pt>
                      <c:pt idx="610">
                        <c:v>169.99937275862067</c:v>
                      </c:pt>
                      <c:pt idx="611">
                        <c:v>172.26804672580644</c:v>
                      </c:pt>
                      <c:pt idx="612">
                        <c:v>134.76944072727269</c:v>
                      </c:pt>
                      <c:pt idx="613">
                        <c:v>200.26583808009252</c:v>
                      </c:pt>
                      <c:pt idx="614">
                        <c:v>109.68697120509555</c:v>
                      </c:pt>
                      <c:pt idx="615">
                        <c:v>111.03665399999997</c:v>
                      </c:pt>
                      <c:pt idx="616">
                        <c:v>132.43683617142855</c:v>
                      </c:pt>
                      <c:pt idx="617">
                        <c:v>175.99554099999997</c:v>
                      </c:pt>
                      <c:pt idx="618">
                        <c:v>149.1473333630091</c:v>
                      </c:pt>
                      <c:pt idx="619">
                        <c:v>188.87338777974111</c:v>
                      </c:pt>
                      <c:pt idx="620">
                        <c:v>196.88824502930692</c:v>
                      </c:pt>
                      <c:pt idx="621">
                        <c:v>118.06458471534691</c:v>
                      </c:pt>
                      <c:pt idx="622">
                        <c:v>142.72480310346188</c:v>
                      </c:pt>
                      <c:pt idx="623">
                        <c:v>138.56784893515774</c:v>
                      </c:pt>
                      <c:pt idx="624">
                        <c:v>169.38892519459569</c:v>
                      </c:pt>
                      <c:pt idx="625">
                        <c:v>196.68966079999998</c:v>
                      </c:pt>
                      <c:pt idx="626">
                        <c:v>173.1181031441578</c:v>
                      </c:pt>
                      <c:pt idx="627">
                        <c:v>112.12886820974484</c:v>
                      </c:pt>
                      <c:pt idx="628">
                        <c:v>147.98658606777903</c:v>
                      </c:pt>
                      <c:pt idx="629">
                        <c:v>140.46446387492762</c:v>
                      </c:pt>
                      <c:pt idx="630">
                        <c:v>126.15202386687103</c:v>
                      </c:pt>
                      <c:pt idx="631">
                        <c:v>144.8319881779428</c:v>
                      </c:pt>
                      <c:pt idx="632">
                        <c:v>143.49069821894497</c:v>
                      </c:pt>
                      <c:pt idx="633">
                        <c:v>189.7402804152986</c:v>
                      </c:pt>
                      <c:pt idx="634">
                        <c:v>149.21761949111874</c:v>
                      </c:pt>
                      <c:pt idx="635">
                        <c:v>166.72548501486398</c:v>
                      </c:pt>
                      <c:pt idx="636">
                        <c:v>193.23030184014297</c:v>
                      </c:pt>
                      <c:pt idx="637">
                        <c:v>119.67210457063715</c:v>
                      </c:pt>
                      <c:pt idx="638">
                        <c:v>141.72519140283009</c:v>
                      </c:pt>
                      <c:pt idx="639">
                        <c:v>129.07869112499998</c:v>
                      </c:pt>
                      <c:pt idx="640">
                        <c:v>174.44207391176101</c:v>
                      </c:pt>
                      <c:pt idx="641">
                        <c:v>116.64843666797731</c:v>
                      </c:pt>
                      <c:pt idx="642">
                        <c:v>170.31736638882816</c:v>
                      </c:pt>
                      <c:pt idx="643">
                        <c:v>136.33671980683997</c:v>
                      </c:pt>
                      <c:pt idx="644">
                        <c:v>100.72954642697087</c:v>
                      </c:pt>
                      <c:pt idx="645">
                        <c:v>113.89529317573241</c:v>
                      </c:pt>
                      <c:pt idx="646">
                        <c:v>176.1860655491686</c:v>
                      </c:pt>
                      <c:pt idx="647">
                        <c:v>138.35089223906286</c:v>
                      </c:pt>
                      <c:pt idx="648">
                        <c:v>135.68991628824918</c:v>
                      </c:pt>
                      <c:pt idx="649">
                        <c:v>144.98812819024687</c:v>
                      </c:pt>
                      <c:pt idx="650">
                        <c:v>199.7704693</c:v>
                      </c:pt>
                      <c:pt idx="651">
                        <c:v>174.31605376754925</c:v>
                      </c:pt>
                      <c:pt idx="652">
                        <c:v>136.72511136994513</c:v>
                      </c:pt>
                      <c:pt idx="653">
                        <c:v>193.02964873228728</c:v>
                      </c:pt>
                      <c:pt idx="654">
                        <c:v>163.65837024097925</c:v>
                      </c:pt>
                      <c:pt idx="655">
                        <c:v>169.04680611578945</c:v>
                      </c:pt>
                      <c:pt idx="656">
                        <c:v>102.61395058121067</c:v>
                      </c:pt>
                      <c:pt idx="657">
                        <c:v>175.33241783921184</c:v>
                      </c:pt>
                      <c:pt idx="658">
                        <c:v>156.25621079308985</c:v>
                      </c:pt>
                      <c:pt idx="659">
                        <c:v>188.66381762951303</c:v>
                      </c:pt>
                      <c:pt idx="660">
                        <c:v>144.99961677126589</c:v>
                      </c:pt>
                      <c:pt idx="661">
                        <c:v>71.115042000000003</c:v>
                      </c:pt>
                      <c:pt idx="662">
                        <c:v>145.30001316598893</c:v>
                      </c:pt>
                      <c:pt idx="663">
                        <c:v>132.64977437546469</c:v>
                      </c:pt>
                      <c:pt idx="664">
                        <c:v>139.09505030822953</c:v>
                      </c:pt>
                      <c:pt idx="665">
                        <c:v>143.55988288717987</c:v>
                      </c:pt>
                      <c:pt idx="666">
                        <c:v>76.370289928789418</c:v>
                      </c:pt>
                      <c:pt idx="667">
                        <c:v>150.26921539722426</c:v>
                      </c:pt>
                      <c:pt idx="668">
                        <c:v>142.36975030588235</c:v>
                      </c:pt>
                      <c:pt idx="669">
                        <c:v>125.53077454699329</c:v>
                      </c:pt>
                      <c:pt idx="670">
                        <c:v>92.763955294117622</c:v>
                      </c:pt>
                      <c:pt idx="671">
                        <c:v>184.21646218989281</c:v>
                      </c:pt>
                      <c:pt idx="672">
                        <c:v>148.96755150149772</c:v>
                      </c:pt>
                      <c:pt idx="673">
                        <c:v>101.98263911423969</c:v>
                      </c:pt>
                      <c:pt idx="674">
                        <c:v>92.404397248034314</c:v>
                      </c:pt>
                      <c:pt idx="675">
                        <c:v>105.47954924999999</c:v>
                      </c:pt>
                      <c:pt idx="676">
                        <c:v>146.25198324324325</c:v>
                      </c:pt>
                      <c:pt idx="677">
                        <c:v>162.48447204968943</c:v>
                      </c:pt>
                      <c:pt idx="678">
                        <c:v>160.33778530945361</c:v>
                      </c:pt>
                      <c:pt idx="679">
                        <c:v>105.30847381882974</c:v>
                      </c:pt>
                      <c:pt idx="680">
                        <c:v>101.64093106159895</c:v>
                      </c:pt>
                      <c:pt idx="681">
                        <c:v>88.364612133333338</c:v>
                      </c:pt>
                      <c:pt idx="682">
                        <c:v>129.221455515</c:v>
                      </c:pt>
                      <c:pt idx="683">
                        <c:v>137.3345655469399</c:v>
                      </c:pt>
                      <c:pt idx="684">
                        <c:v>104.535002525</c:v>
                      </c:pt>
                      <c:pt idx="685">
                        <c:v>165.97468131884946</c:v>
                      </c:pt>
                      <c:pt idx="686">
                        <c:v>161.17923793241926</c:v>
                      </c:pt>
                      <c:pt idx="687">
                        <c:v>101.24544347975093</c:v>
                      </c:pt>
                      <c:pt idx="688">
                        <c:v>165.38267210831916</c:v>
                      </c:pt>
                      <c:pt idx="689">
                        <c:v>189.05841214285712</c:v>
                      </c:pt>
                      <c:pt idx="690">
                        <c:v>88.817693127962087</c:v>
                      </c:pt>
                      <c:pt idx="691">
                        <c:v>108.82266257668711</c:v>
                      </c:pt>
                      <c:pt idx="692">
                        <c:v>97.555707578928207</c:v>
                      </c:pt>
                      <c:pt idx="693">
                        <c:v>150.80675163157892</c:v>
                      </c:pt>
                      <c:pt idx="694">
                        <c:v>92.369612727272724</c:v>
                      </c:pt>
                      <c:pt idx="695">
                        <c:v>177.90145452944239</c:v>
                      </c:pt>
                      <c:pt idx="696">
                        <c:v>153.05336706295773</c:v>
                      </c:pt>
                      <c:pt idx="697">
                        <c:v>133.71212609959309</c:v>
                      </c:pt>
                      <c:pt idx="698">
                        <c:v>100.63195784455958</c:v>
                      </c:pt>
                      <c:pt idx="699">
                        <c:v>142.21508247303953</c:v>
                      </c:pt>
                      <c:pt idx="700">
                        <c:v>132.65720180280812</c:v>
                      </c:pt>
                      <c:pt idx="701">
                        <c:v>127.21848303236624</c:v>
                      </c:pt>
                      <c:pt idx="702">
                        <c:v>116.1413616</c:v>
                      </c:pt>
                      <c:pt idx="703">
                        <c:v>169.46418772032899</c:v>
                      </c:pt>
                      <c:pt idx="704">
                        <c:v>116.65266981903271</c:v>
                      </c:pt>
                      <c:pt idx="705">
                        <c:v>144.40799588450696</c:v>
                      </c:pt>
                      <c:pt idx="706">
                        <c:v>137.49743478431373</c:v>
                      </c:pt>
                      <c:pt idx="707">
                        <c:v>122.69321430656935</c:v>
                      </c:pt>
                      <c:pt idx="708">
                        <c:v>144.05637762458471</c:v>
                      </c:pt>
                      <c:pt idx="709">
                        <c:v>166.46666210369531</c:v>
                      </c:pt>
                      <c:pt idx="710">
                        <c:v>88.128277577319594</c:v>
                      </c:pt>
                      <c:pt idx="711">
                        <c:v>211.71062737182078</c:v>
                      </c:pt>
                      <c:pt idx="712">
                        <c:v>182.93330382326735</c:v>
                      </c:pt>
                      <c:pt idx="713">
                        <c:v>111.31771877897991</c:v>
                      </c:pt>
                      <c:pt idx="714">
                        <c:v>81.330695759999983</c:v>
                      </c:pt>
                      <c:pt idx="715">
                        <c:v>159.1199381502438</c:v>
                      </c:pt>
                      <c:pt idx="716">
                        <c:v>159.11261999999996</c:v>
                      </c:pt>
                      <c:pt idx="717">
                        <c:v>102.20788985967698</c:v>
                      </c:pt>
                      <c:pt idx="718">
                        <c:v>93.838602089552239</c:v>
                      </c:pt>
                      <c:pt idx="719">
                        <c:v>118.92898470857649</c:v>
                      </c:pt>
                      <c:pt idx="720">
                        <c:v>111.73966591115139</c:v>
                      </c:pt>
                      <c:pt idx="721">
                        <c:v>151.38867838235291</c:v>
                      </c:pt>
                      <c:pt idx="722">
                        <c:v>111.04732657084188</c:v>
                      </c:pt>
                      <c:pt idx="723">
                        <c:v>146.65243636239063</c:v>
                      </c:pt>
                      <c:pt idx="724">
                        <c:v>63.109890230769231</c:v>
                      </c:pt>
                      <c:pt idx="725">
                        <c:v>67.761917168180318</c:v>
                      </c:pt>
                      <c:pt idx="726">
                        <c:v>77.681896142555914</c:v>
                      </c:pt>
                      <c:pt idx="727">
                        <c:v>156.11413026238878</c:v>
                      </c:pt>
                      <c:pt idx="728">
                        <c:v>174.25845243027408</c:v>
                      </c:pt>
                      <c:pt idx="729">
                        <c:v>91.880846666666685</c:v>
                      </c:pt>
                      <c:pt idx="730">
                        <c:v>106.90095348837208</c:v>
                      </c:pt>
                      <c:pt idx="731">
                        <c:v>269.78037870967739</c:v>
                      </c:pt>
                      <c:pt idx="732">
                        <c:v>120.52113501928847</c:v>
                      </c:pt>
                      <c:pt idx="733">
                        <c:v>98.863521214211801</c:v>
                      </c:pt>
                      <c:pt idx="734">
                        <c:v>120.705971891289</c:v>
                      </c:pt>
                      <c:pt idx="735">
                        <c:v>202.50380077709011</c:v>
                      </c:pt>
                      <c:pt idx="736">
                        <c:v>85.334281885397402</c:v>
                      </c:pt>
                      <c:pt idx="737">
                        <c:v>96.028949765180258</c:v>
                      </c:pt>
                      <c:pt idx="738">
                        <c:v>119.92203130038887</c:v>
                      </c:pt>
                      <c:pt idx="739">
                        <c:v>140.17107102310348</c:v>
                      </c:pt>
                      <c:pt idx="740">
                        <c:v>141.98639016123005</c:v>
                      </c:pt>
                      <c:pt idx="741">
                        <c:v>195.83490621367523</c:v>
                      </c:pt>
                      <c:pt idx="742">
                        <c:v>153.63107502229298</c:v>
                      </c:pt>
                      <c:pt idx="743">
                        <c:v>124.87258223684211</c:v>
                      </c:pt>
                      <c:pt idx="744">
                        <c:v>106.368332</c:v>
                      </c:pt>
                      <c:pt idx="745">
                        <c:v>203.48767068662644</c:v>
                      </c:pt>
                      <c:pt idx="746">
                        <c:v>148.32877026124086</c:v>
                      </c:pt>
                      <c:pt idx="747">
                        <c:v>148.14673062623413</c:v>
                      </c:pt>
                      <c:pt idx="748">
                        <c:v>123.24545350500715</c:v>
                      </c:pt>
                      <c:pt idx="749">
                        <c:v>203.24016138993449</c:v>
                      </c:pt>
                      <c:pt idx="750">
                        <c:v>91.215946485622993</c:v>
                      </c:pt>
                      <c:pt idx="751">
                        <c:v>111.39095716510903</c:v>
                      </c:pt>
                      <c:pt idx="752">
                        <c:v>154.47255195574408</c:v>
                      </c:pt>
                      <c:pt idx="753">
                        <c:v>202.13832064349816</c:v>
                      </c:pt>
                      <c:pt idx="754">
                        <c:v>147.24469980912281</c:v>
                      </c:pt>
                      <c:pt idx="755">
                        <c:v>137.93445086132846</c:v>
                      </c:pt>
                      <c:pt idx="756">
                        <c:v>126.31880657142858</c:v>
                      </c:pt>
                      <c:pt idx="757">
                        <c:v>159.17249896481422</c:v>
                      </c:pt>
                      <c:pt idx="758">
                        <c:v>106.0716698076923</c:v>
                      </c:pt>
                      <c:pt idx="759">
                        <c:v>184.92684415888348</c:v>
                      </c:pt>
                      <c:pt idx="760">
                        <c:v>150.24899219626644</c:v>
                      </c:pt>
                      <c:pt idx="761">
                        <c:v>98.651653608247415</c:v>
                      </c:pt>
                      <c:pt idx="762">
                        <c:v>133.70684057332656</c:v>
                      </c:pt>
                      <c:pt idx="763">
                        <c:v>194.00163981651377</c:v>
                      </c:pt>
                      <c:pt idx="764">
                        <c:v>128.11918029333748</c:v>
                      </c:pt>
                      <c:pt idx="765">
                        <c:v>192.5080192671609</c:v>
                      </c:pt>
                      <c:pt idx="766">
                        <c:v>122.9900768522742</c:v>
                      </c:pt>
                      <c:pt idx="767">
                        <c:v>151.02274791259552</c:v>
                      </c:pt>
                      <c:pt idx="768">
                        <c:v>83.887946049180783</c:v>
                      </c:pt>
                      <c:pt idx="769">
                        <c:v>130.61714988461537</c:v>
                      </c:pt>
                      <c:pt idx="770">
                        <c:v>138.98929147826087</c:v>
                      </c:pt>
                      <c:pt idx="771">
                        <c:v>160.98462497720743</c:v>
                      </c:pt>
                      <c:pt idx="772">
                        <c:v>175.67496431458085</c:v>
                      </c:pt>
                      <c:pt idx="773">
                        <c:v>214.75782846842557</c:v>
                      </c:pt>
                      <c:pt idx="774">
                        <c:v>84.957903246864802</c:v>
                      </c:pt>
                      <c:pt idx="775">
                        <c:v>157.0985094239291</c:v>
                      </c:pt>
                      <c:pt idx="776">
                        <c:v>141.79232418466194</c:v>
                      </c:pt>
                      <c:pt idx="777">
                        <c:v>181.60466414135226</c:v>
                      </c:pt>
                      <c:pt idx="778">
                        <c:v>160.25618221403755</c:v>
                      </c:pt>
                      <c:pt idx="779">
                        <c:v>74.672924832214761</c:v>
                      </c:pt>
                      <c:pt idx="780">
                        <c:v>115.53210483610818</c:v>
                      </c:pt>
                      <c:pt idx="781">
                        <c:v>121.52733350543477</c:v>
                      </c:pt>
                      <c:pt idx="782">
                        <c:v>140.05883184092474</c:v>
                      </c:pt>
                      <c:pt idx="783">
                        <c:v>97.954986818181823</c:v>
                      </c:pt>
                      <c:pt idx="784">
                        <c:v>146.9247776282302</c:v>
                      </c:pt>
                      <c:pt idx="785">
                        <c:v>110.47157299999999</c:v>
                      </c:pt>
                      <c:pt idx="786">
                        <c:v>119.58416789963066</c:v>
                      </c:pt>
                      <c:pt idx="787">
                        <c:v>146.70673261431847</c:v>
                      </c:pt>
                      <c:pt idx="788">
                        <c:v>115.29083549999999</c:v>
                      </c:pt>
                      <c:pt idx="789">
                        <c:v>135.29448541021247</c:v>
                      </c:pt>
                      <c:pt idx="790">
                        <c:v>117.3470980162989</c:v>
                      </c:pt>
                      <c:pt idx="791">
                        <c:v>86.070475772863972</c:v>
                      </c:pt>
                      <c:pt idx="792">
                        <c:v>139.33966140942314</c:v>
                      </c:pt>
                      <c:pt idx="793">
                        <c:v>116.21105544779006</c:v>
                      </c:pt>
                      <c:pt idx="794">
                        <c:v>119.61185294666141</c:v>
                      </c:pt>
                      <c:pt idx="795">
                        <c:v>101.73909913540446</c:v>
                      </c:pt>
                      <c:pt idx="796">
                        <c:v>157.05682245005454</c:v>
                      </c:pt>
                      <c:pt idx="797">
                        <c:v>110.86859673798664</c:v>
                      </c:pt>
                      <c:pt idx="798">
                        <c:v>132.88450497154884</c:v>
                      </c:pt>
                      <c:pt idx="799">
                        <c:v>143.91491940899931</c:v>
                      </c:pt>
                      <c:pt idx="800">
                        <c:v>109.85197632998187</c:v>
                      </c:pt>
                      <c:pt idx="801">
                        <c:v>186.95717596485301</c:v>
                      </c:pt>
                      <c:pt idx="802">
                        <c:v>127.55995086974968</c:v>
                      </c:pt>
                      <c:pt idx="803">
                        <c:v>126.20339898948936</c:v>
                      </c:pt>
                      <c:pt idx="804">
                        <c:v>138.48797717647057</c:v>
                      </c:pt>
                      <c:pt idx="805">
                        <c:v>98.523363855421692</c:v>
                      </c:pt>
                      <c:pt idx="806">
                        <c:v>136.6262247138954</c:v>
                      </c:pt>
                      <c:pt idx="807">
                        <c:v>139.20739288934482</c:v>
                      </c:pt>
                      <c:pt idx="808">
                        <c:v>133.29953391113165</c:v>
                      </c:pt>
                      <c:pt idx="809">
                        <c:v>93.474170890304308</c:v>
                      </c:pt>
                      <c:pt idx="810">
                        <c:v>74.201344545454532</c:v>
                      </c:pt>
                      <c:pt idx="811">
                        <c:v>122.35145776522293</c:v>
                      </c:pt>
                      <c:pt idx="812">
                        <c:v>144.5474821415529</c:v>
                      </c:pt>
                      <c:pt idx="813">
                        <c:v>106.78484467265724</c:v>
                      </c:pt>
                      <c:pt idx="814">
                        <c:v>82.941899368421034</c:v>
                      </c:pt>
                      <c:pt idx="815">
                        <c:v>89.163221765913761</c:v>
                      </c:pt>
                      <c:pt idx="816">
                        <c:v>147.40310559999998</c:v>
                      </c:pt>
                      <c:pt idx="817">
                        <c:v>101.67148994252874</c:v>
                      </c:pt>
                      <c:pt idx="818">
                        <c:v>173.44995530726257</c:v>
                      </c:pt>
                      <c:pt idx="819">
                        <c:v>120.56099604181468</c:v>
                      </c:pt>
                      <c:pt idx="820">
                        <c:v>177.8278367004369</c:v>
                      </c:pt>
                      <c:pt idx="821">
                        <c:v>120.85807536037322</c:v>
                      </c:pt>
                      <c:pt idx="822">
                        <c:v>153.90775362840765</c:v>
                      </c:pt>
                      <c:pt idx="823">
                        <c:v>137.01586412492694</c:v>
                      </c:pt>
                      <c:pt idx="824">
                        <c:v>99.954899999999981</c:v>
                      </c:pt>
                      <c:pt idx="825">
                        <c:v>103.50038582541053</c:v>
                      </c:pt>
                      <c:pt idx="826">
                        <c:v>138.59638911870823</c:v>
                      </c:pt>
                      <c:pt idx="827">
                        <c:v>102.90759828115522</c:v>
                      </c:pt>
                      <c:pt idx="828">
                        <c:v>60.647935199999992</c:v>
                      </c:pt>
                      <c:pt idx="829">
                        <c:v>73.117518359999977</c:v>
                      </c:pt>
                      <c:pt idx="830">
                        <c:v>172.11581857859977</c:v>
                      </c:pt>
                      <c:pt idx="831">
                        <c:v>122.7122944487278</c:v>
                      </c:pt>
                      <c:pt idx="832">
                        <c:v>78.996859199999989</c:v>
                      </c:pt>
                      <c:pt idx="833">
                        <c:v>115.94211375</c:v>
                      </c:pt>
                      <c:pt idx="834">
                        <c:v>153.35217267412133</c:v>
                      </c:pt>
                      <c:pt idx="835">
                        <c:v>70.871279670975326</c:v>
                      </c:pt>
                      <c:pt idx="836">
                        <c:v>145.91975909846028</c:v>
                      </c:pt>
                      <c:pt idx="837">
                        <c:v>85.929142499999998</c:v>
                      </c:pt>
                      <c:pt idx="838">
                        <c:v>91.752403973684196</c:v>
                      </c:pt>
                      <c:pt idx="839">
                        <c:v>120.82217653846153</c:v>
                      </c:pt>
                      <c:pt idx="840">
                        <c:v>135.44079667819244</c:v>
                      </c:pt>
                      <c:pt idx="841">
                        <c:v>146.40295615862851</c:v>
                      </c:pt>
                      <c:pt idx="842">
                        <c:v>148.55698252971135</c:v>
                      </c:pt>
                      <c:pt idx="843">
                        <c:v>100.751362</c:v>
                      </c:pt>
                      <c:pt idx="844">
                        <c:v>149.98018997970678</c:v>
                      </c:pt>
                      <c:pt idx="845">
                        <c:v>172.97184693749998</c:v>
                      </c:pt>
                      <c:pt idx="846">
                        <c:v>156.20953713066993</c:v>
                      </c:pt>
                      <c:pt idx="847">
                        <c:v>173.42232959999996</c:v>
                      </c:pt>
                      <c:pt idx="848">
                        <c:v>171.3872000756117</c:v>
                      </c:pt>
                      <c:pt idx="849">
                        <c:v>128.9144121050698</c:v>
                      </c:pt>
                      <c:pt idx="850">
                        <c:v>123.65406866740771</c:v>
                      </c:pt>
                      <c:pt idx="851">
                        <c:v>127.64395105831173</c:v>
                      </c:pt>
                      <c:pt idx="852">
                        <c:v>126.37954537294112</c:v>
                      </c:pt>
                      <c:pt idx="853">
                        <c:v>170.32301538322321</c:v>
                      </c:pt>
                      <c:pt idx="854">
                        <c:v>191.94551548076285</c:v>
                      </c:pt>
                      <c:pt idx="855">
                        <c:v>95.558978151260504</c:v>
                      </c:pt>
                      <c:pt idx="856">
                        <c:v>143.23146346963495</c:v>
                      </c:pt>
                      <c:pt idx="857">
                        <c:v>98.083373172813893</c:v>
                      </c:pt>
                      <c:pt idx="858">
                        <c:v>101.07915054578532</c:v>
                      </c:pt>
                      <c:pt idx="859">
                        <c:v>64.514616067258288</c:v>
                      </c:pt>
                      <c:pt idx="860">
                        <c:v>129.31393271739131</c:v>
                      </c:pt>
                      <c:pt idx="861">
                        <c:v>107.08487659596638</c:v>
                      </c:pt>
                      <c:pt idx="862">
                        <c:v>115.37145986910095</c:v>
                      </c:pt>
                      <c:pt idx="863">
                        <c:v>118.16277516000001</c:v>
                      </c:pt>
                      <c:pt idx="864">
                        <c:v>112.56517628072957</c:v>
                      </c:pt>
                      <c:pt idx="865">
                        <c:v>73.170388000930259</c:v>
                      </c:pt>
                      <c:pt idx="866">
                        <c:v>87.99817748470646</c:v>
                      </c:pt>
                      <c:pt idx="867">
                        <c:v>104.80000070607539</c:v>
                      </c:pt>
                      <c:pt idx="868">
                        <c:v>139.38644286962045</c:v>
                      </c:pt>
                      <c:pt idx="869">
                        <c:v>109.98525633802817</c:v>
                      </c:pt>
                      <c:pt idx="870">
                        <c:v>193.57687481024516</c:v>
                      </c:pt>
                      <c:pt idx="871">
                        <c:v>105.47791737649062</c:v>
                      </c:pt>
                      <c:pt idx="872">
                        <c:v>155.25835443628307</c:v>
                      </c:pt>
                      <c:pt idx="873">
                        <c:v>126.54799796480306</c:v>
                      </c:pt>
                      <c:pt idx="874">
                        <c:v>136.59183215681099</c:v>
                      </c:pt>
                      <c:pt idx="875">
                        <c:v>88.794587172413785</c:v>
                      </c:pt>
                      <c:pt idx="876">
                        <c:v>109.2404254883721</c:v>
                      </c:pt>
                      <c:pt idx="877">
                        <c:v>229.79114977134145</c:v>
                      </c:pt>
                      <c:pt idx="878">
                        <c:v>98.906017875000003</c:v>
                      </c:pt>
                      <c:pt idx="879">
                        <c:v>194.75363428266573</c:v>
                      </c:pt>
                      <c:pt idx="880">
                        <c:v>74.530172808683844</c:v>
                      </c:pt>
                      <c:pt idx="881">
                        <c:v>96.623464799999979</c:v>
                      </c:pt>
                      <c:pt idx="882">
                        <c:v>113.24143168752114</c:v>
                      </c:pt>
                      <c:pt idx="883">
                        <c:v>66.495609589874661</c:v>
                      </c:pt>
                      <c:pt idx="884">
                        <c:v>95.218728311688309</c:v>
                      </c:pt>
                      <c:pt idx="885">
                        <c:v>168.95201875018893</c:v>
                      </c:pt>
                      <c:pt idx="886">
                        <c:v>128.6115734006037</c:v>
                      </c:pt>
                      <c:pt idx="887">
                        <c:v>66.8101992</c:v>
                      </c:pt>
                      <c:pt idx="888">
                        <c:v>198.49788314892194</c:v>
                      </c:pt>
                      <c:pt idx="889">
                        <c:v>134.85451487094238</c:v>
                      </c:pt>
                      <c:pt idx="890">
                        <c:v>123.81598221437356</c:v>
                      </c:pt>
                      <c:pt idx="891">
                        <c:v>103.1711469894766</c:v>
                      </c:pt>
                      <c:pt idx="892">
                        <c:v>117.75789708780381</c:v>
                      </c:pt>
                      <c:pt idx="893">
                        <c:v>122.07696643219198</c:v>
                      </c:pt>
                      <c:pt idx="894">
                        <c:v>80.17122193087009</c:v>
                      </c:pt>
                      <c:pt idx="895">
                        <c:v>145.55565364517571</c:v>
                      </c:pt>
                      <c:pt idx="896">
                        <c:v>85.012032860998659</c:v>
                      </c:pt>
                      <c:pt idx="897">
                        <c:v>280.95289079616333</c:v>
                      </c:pt>
                      <c:pt idx="898">
                        <c:v>114.15695577222223</c:v>
                      </c:pt>
                      <c:pt idx="899">
                        <c:v>87.132469148936167</c:v>
                      </c:pt>
                      <c:pt idx="900">
                        <c:v>169.92096000000001</c:v>
                      </c:pt>
                      <c:pt idx="901">
                        <c:v>89.099760854092509</c:v>
                      </c:pt>
                      <c:pt idx="902">
                        <c:v>117.65995088407782</c:v>
                      </c:pt>
                      <c:pt idx="903">
                        <c:v>136.67194373298645</c:v>
                      </c:pt>
                      <c:pt idx="904">
                        <c:v>87.59720879999999</c:v>
                      </c:pt>
                      <c:pt idx="905">
                        <c:v>134.55838054631494</c:v>
                      </c:pt>
                      <c:pt idx="906">
                        <c:v>185.34300340127385</c:v>
                      </c:pt>
                      <c:pt idx="907">
                        <c:v>149.99414154623469</c:v>
                      </c:pt>
                      <c:pt idx="908">
                        <c:v>152.20462277213142</c:v>
                      </c:pt>
                      <c:pt idx="909">
                        <c:v>101.11347481686848</c:v>
                      </c:pt>
                      <c:pt idx="910">
                        <c:v>116.95108061639466</c:v>
                      </c:pt>
                      <c:pt idx="911">
                        <c:v>119.46702067599983</c:v>
                      </c:pt>
                      <c:pt idx="912">
                        <c:v>107.28207934745161</c:v>
                      </c:pt>
                      <c:pt idx="913">
                        <c:v>134.20201345594467</c:v>
                      </c:pt>
                      <c:pt idx="914">
                        <c:v>105.29247209653093</c:v>
                      </c:pt>
                      <c:pt idx="915">
                        <c:v>115.85103956812436</c:v>
                      </c:pt>
                      <c:pt idx="916">
                        <c:v>97.849559590722009</c:v>
                      </c:pt>
                      <c:pt idx="917">
                        <c:v>118.2690500037158</c:v>
                      </c:pt>
                      <c:pt idx="918">
                        <c:v>69.166902700858984</c:v>
                      </c:pt>
                      <c:pt idx="919">
                        <c:v>117.28672789490038</c:v>
                      </c:pt>
                      <c:pt idx="920">
                        <c:v>108.35686756821752</c:v>
                      </c:pt>
                      <c:pt idx="921">
                        <c:v>142.56752089745666</c:v>
                      </c:pt>
                      <c:pt idx="922">
                        <c:v>117.71569875605093</c:v>
                      </c:pt>
                      <c:pt idx="923">
                        <c:v>143.32987933367343</c:v>
                      </c:pt>
                      <c:pt idx="924">
                        <c:v>112.03656868776194</c:v>
                      </c:pt>
                      <c:pt idx="925">
                        <c:v>96.51517483073917</c:v>
                      </c:pt>
                      <c:pt idx="926">
                        <c:v>105.4127719559644</c:v>
                      </c:pt>
                      <c:pt idx="927">
                        <c:v>83.329268412280584</c:v>
                      </c:pt>
                      <c:pt idx="928">
                        <c:v>105.20928628325217</c:v>
                      </c:pt>
                      <c:pt idx="929">
                        <c:v>112.84452840000002</c:v>
                      </c:pt>
                      <c:pt idx="930">
                        <c:v>103.52489156701643</c:v>
                      </c:pt>
                      <c:pt idx="931">
                        <c:v>104.75687223779192</c:v>
                      </c:pt>
                      <c:pt idx="932">
                        <c:v>114.84681612742592</c:v>
                      </c:pt>
                      <c:pt idx="933">
                        <c:v>87.533157498052205</c:v>
                      </c:pt>
                      <c:pt idx="934">
                        <c:v>133.65715977692676</c:v>
                      </c:pt>
                      <c:pt idx="935">
                        <c:v>95.024153412419167</c:v>
                      </c:pt>
                      <c:pt idx="936">
                        <c:v>112.15490740141118</c:v>
                      </c:pt>
                      <c:pt idx="937">
                        <c:v>64.395314870027022</c:v>
                      </c:pt>
                      <c:pt idx="938">
                        <c:v>76.253299534883723</c:v>
                      </c:pt>
                      <c:pt idx="939">
                        <c:v>111.50291711053347</c:v>
                      </c:pt>
                      <c:pt idx="940">
                        <c:v>99.080307988550416</c:v>
                      </c:pt>
                      <c:pt idx="941">
                        <c:v>54.01041187384044</c:v>
                      </c:pt>
                      <c:pt idx="942">
                        <c:v>84.283180940594079</c:v>
                      </c:pt>
                      <c:pt idx="943">
                        <c:v>45.901345124999999</c:v>
                      </c:pt>
                      <c:pt idx="944">
                        <c:v>112.63566634059107</c:v>
                      </c:pt>
                      <c:pt idx="945">
                        <c:v>97.978131760078668</c:v>
                      </c:pt>
                      <c:pt idx="946">
                        <c:v>107.80244787079157</c:v>
                      </c:pt>
                      <c:pt idx="947">
                        <c:v>120.54266438740792</c:v>
                      </c:pt>
                      <c:pt idx="948">
                        <c:v>122.74830325417406</c:v>
                      </c:pt>
                      <c:pt idx="949">
                        <c:v>51.997076882290557</c:v>
                      </c:pt>
                      <c:pt idx="950">
                        <c:v>140.1751892393321</c:v>
                      </c:pt>
                      <c:pt idx="951">
                        <c:v>131.121726</c:v>
                      </c:pt>
                      <c:pt idx="952">
                        <c:v>96.181451001306627</c:v>
                      </c:pt>
                      <c:pt idx="953">
                        <c:v>89.345657142857121</c:v>
                      </c:pt>
                      <c:pt idx="954">
                        <c:v>102.64318</c:v>
                      </c:pt>
                      <c:pt idx="955">
                        <c:v>78.906146458200368</c:v>
                      </c:pt>
                      <c:pt idx="956">
                        <c:v>121.98683528266653</c:v>
                      </c:pt>
                      <c:pt idx="957">
                        <c:v>81.646763069767445</c:v>
                      </c:pt>
                      <c:pt idx="958">
                        <c:v>106.96178834465499</c:v>
                      </c:pt>
                      <c:pt idx="959">
                        <c:v>62.957074650469039</c:v>
                      </c:pt>
                      <c:pt idx="960">
                        <c:v>174.29917287831162</c:v>
                      </c:pt>
                      <c:pt idx="961">
                        <c:v>151.07648256856652</c:v>
                      </c:pt>
                      <c:pt idx="962">
                        <c:v>181.25962748248602</c:v>
                      </c:pt>
                      <c:pt idx="963">
                        <c:v>90.061643294117644</c:v>
                      </c:pt>
                      <c:pt idx="964">
                        <c:v>93.291181465714217</c:v>
                      </c:pt>
                      <c:pt idx="965">
                        <c:v>69.714352931506838</c:v>
                      </c:pt>
                      <c:pt idx="966">
                        <c:v>81.305196345542043</c:v>
                      </c:pt>
                      <c:pt idx="967">
                        <c:v>98.414149130767711</c:v>
                      </c:pt>
                      <c:pt idx="968">
                        <c:v>121.57347990939532</c:v>
                      </c:pt>
                      <c:pt idx="969">
                        <c:v>76.62644695481336</c:v>
                      </c:pt>
                      <c:pt idx="970">
                        <c:v>95.891136343957285</c:v>
                      </c:pt>
                      <c:pt idx="971">
                        <c:v>65.94546927272728</c:v>
                      </c:pt>
                      <c:pt idx="972">
                        <c:v>102.61325391549293</c:v>
                      </c:pt>
                      <c:pt idx="973">
                        <c:v>135.87035744382024</c:v>
                      </c:pt>
                      <c:pt idx="974">
                        <c:v>113.52815351625017</c:v>
                      </c:pt>
                      <c:pt idx="975">
                        <c:v>91.876807339449513</c:v>
                      </c:pt>
                      <c:pt idx="976">
                        <c:v>76.021069565217388</c:v>
                      </c:pt>
                      <c:pt idx="977">
                        <c:v>77.105344444444441</c:v>
                      </c:pt>
                      <c:pt idx="978">
                        <c:v>55.494399650807509</c:v>
                      </c:pt>
                      <c:pt idx="979">
                        <c:v>83.917098739495799</c:v>
                      </c:pt>
                      <c:pt idx="980">
                        <c:v>106.23654461296616</c:v>
                      </c:pt>
                      <c:pt idx="981">
                        <c:v>60.333785809939606</c:v>
                      </c:pt>
                      <c:pt idx="982">
                        <c:v>83.408261546391742</c:v>
                      </c:pt>
                      <c:pt idx="983">
                        <c:v>56.187617173524139</c:v>
                      </c:pt>
                      <c:pt idx="984">
                        <c:v>115.4620518</c:v>
                      </c:pt>
                      <c:pt idx="985">
                        <c:v>122.92834769904458</c:v>
                      </c:pt>
                      <c:pt idx="986">
                        <c:v>154.74650868729211</c:v>
                      </c:pt>
                      <c:pt idx="987">
                        <c:v>65.026549199999991</c:v>
                      </c:pt>
                      <c:pt idx="988">
                        <c:v>40.69000922509224</c:v>
                      </c:pt>
                      <c:pt idx="989">
                        <c:v>80.084850114649683</c:v>
                      </c:pt>
                      <c:pt idx="990">
                        <c:v>102.66656500000001</c:v>
                      </c:pt>
                      <c:pt idx="991">
                        <c:v>73.573109560935578</c:v>
                      </c:pt>
                      <c:pt idx="992">
                        <c:v>59.089115621925679</c:v>
                      </c:pt>
                      <c:pt idx="993">
                        <c:v>97.812551747066024</c:v>
                      </c:pt>
                      <c:pt idx="994">
                        <c:v>119.41493659999998</c:v>
                      </c:pt>
                      <c:pt idx="995">
                        <c:v>218.94351865533801</c:v>
                      </c:pt>
                      <c:pt idx="996">
                        <c:v>107.56188600235978</c:v>
                      </c:pt>
                      <c:pt idx="997">
                        <c:v>87.914532645739911</c:v>
                      </c:pt>
                      <c:pt idx="998">
                        <c:v>88.173616719322837</c:v>
                      </c:pt>
                      <c:pt idx="999">
                        <c:v>85.960610394517929</c:v>
                      </c:pt>
                      <c:pt idx="1000">
                        <c:v>51.605964256368118</c:v>
                      </c:pt>
                      <c:pt idx="1001">
                        <c:v>102.19485995085995</c:v>
                      </c:pt>
                      <c:pt idx="1002">
                        <c:v>123.70214711832946</c:v>
                      </c:pt>
                      <c:pt idx="1003">
                        <c:v>66.519100000000009</c:v>
                      </c:pt>
                      <c:pt idx="1004">
                        <c:v>90.678267675775743</c:v>
                      </c:pt>
                      <c:pt idx="1005">
                        <c:v>82.539809347502043</c:v>
                      </c:pt>
                      <c:pt idx="1006">
                        <c:v>54.744064950000009</c:v>
                      </c:pt>
                      <c:pt idx="1007">
                        <c:v>78.146149012567321</c:v>
                      </c:pt>
                      <c:pt idx="1008">
                        <c:v>214.22741605669208</c:v>
                      </c:pt>
                      <c:pt idx="1009">
                        <c:v>66.425736737857378</c:v>
                      </c:pt>
                      <c:pt idx="1010">
                        <c:v>86.788714581649145</c:v>
                      </c:pt>
                      <c:pt idx="1011">
                        <c:v>123.36583092485549</c:v>
                      </c:pt>
                      <c:pt idx="1012">
                        <c:v>75.86943908112822</c:v>
                      </c:pt>
                      <c:pt idx="1013">
                        <c:v>99.842724532957334</c:v>
                      </c:pt>
                      <c:pt idx="1014">
                        <c:v>80.432231791907498</c:v>
                      </c:pt>
                      <c:pt idx="1015">
                        <c:v>182.76607986666664</c:v>
                      </c:pt>
                      <c:pt idx="1016">
                        <c:v>81.761074999999991</c:v>
                      </c:pt>
                      <c:pt idx="1017">
                        <c:v>128.41997841936302</c:v>
                      </c:pt>
                      <c:pt idx="1018">
                        <c:v>101.91287956903736</c:v>
                      </c:pt>
                      <c:pt idx="1019">
                        <c:v>102.39843723252497</c:v>
                      </c:pt>
                      <c:pt idx="1020">
                        <c:v>75.352391632114603</c:v>
                      </c:pt>
                      <c:pt idx="1021">
                        <c:v>97.957569554156791</c:v>
                      </c:pt>
                      <c:pt idx="1022">
                        <c:v>89.123599264514453</c:v>
                      </c:pt>
                      <c:pt idx="1023">
                        <c:v>97.82661569029132</c:v>
                      </c:pt>
                      <c:pt idx="1024">
                        <c:v>86.339312960409401</c:v>
                      </c:pt>
                      <c:pt idx="1025">
                        <c:v>68.876236901784267</c:v>
                      </c:pt>
                      <c:pt idx="1026">
                        <c:v>76.687606399999993</c:v>
                      </c:pt>
                      <c:pt idx="1027">
                        <c:v>73.885183499999982</c:v>
                      </c:pt>
                      <c:pt idx="1028">
                        <c:v>109.1350312998527</c:v>
                      </c:pt>
                      <c:pt idx="1029">
                        <c:v>43.19973000000001</c:v>
                      </c:pt>
                      <c:pt idx="1030">
                        <c:v>111.6130662782338</c:v>
                      </c:pt>
                      <c:pt idx="1031">
                        <c:v>101.40405974271958</c:v>
                      </c:pt>
                      <c:pt idx="1032">
                        <c:v>64.713406800000001</c:v>
                      </c:pt>
                      <c:pt idx="1033">
                        <c:v>64.671833424968085</c:v>
                      </c:pt>
                      <c:pt idx="1034">
                        <c:v>45.536473250953264</c:v>
                      </c:pt>
                      <c:pt idx="1035">
                        <c:v>111.0245350347805</c:v>
                      </c:pt>
                      <c:pt idx="1036">
                        <c:v>76.541193000000021</c:v>
                      </c:pt>
                      <c:pt idx="1037">
                        <c:v>43.004858999999989</c:v>
                      </c:pt>
                      <c:pt idx="1038">
                        <c:v>105.90817673270718</c:v>
                      </c:pt>
                      <c:pt idx="1039">
                        <c:v>85.098242070368414</c:v>
                      </c:pt>
                      <c:pt idx="1040">
                        <c:v>71.089595512195118</c:v>
                      </c:pt>
                      <c:pt idx="1041">
                        <c:v>95.285138497826082</c:v>
                      </c:pt>
                      <c:pt idx="1042">
                        <c:v>111.41361598267591</c:v>
                      </c:pt>
                      <c:pt idx="1043">
                        <c:v>78.794172402018447</c:v>
                      </c:pt>
                      <c:pt idx="1044">
                        <c:v>81.37871045747012</c:v>
                      </c:pt>
                      <c:pt idx="1045">
                        <c:v>105.90636023385566</c:v>
                      </c:pt>
                      <c:pt idx="1046">
                        <c:v>67.87406336939722</c:v>
                      </c:pt>
                      <c:pt idx="1047">
                        <c:v>35.360293333333338</c:v>
                      </c:pt>
                      <c:pt idx="1048">
                        <c:v>82.704984984764494</c:v>
                      </c:pt>
                      <c:pt idx="1049">
                        <c:v>84.893171005909281</c:v>
                      </c:pt>
                      <c:pt idx="1050">
                        <c:v>53.187625199999985</c:v>
                      </c:pt>
                      <c:pt idx="1051">
                        <c:v>52.326332622601278</c:v>
                      </c:pt>
                      <c:pt idx="1052">
                        <c:v>136.29856037234043</c:v>
                      </c:pt>
                      <c:pt idx="1053">
                        <c:v>94.747499168316821</c:v>
                      </c:pt>
                      <c:pt idx="1054">
                        <c:v>112.70524717361259</c:v>
                      </c:pt>
                      <c:pt idx="1055">
                        <c:v>94.956086919729202</c:v>
                      </c:pt>
                      <c:pt idx="1056">
                        <c:v>58.612432802359862</c:v>
                      </c:pt>
                      <c:pt idx="1057">
                        <c:v>62.037375209835183</c:v>
                      </c:pt>
                      <c:pt idx="1058">
                        <c:v>57.7591747063734</c:v>
                      </c:pt>
                      <c:pt idx="1059">
                        <c:v>90.055308461538459</c:v>
                      </c:pt>
                      <c:pt idx="1060">
                        <c:v>67.042548832271763</c:v>
                      </c:pt>
                      <c:pt idx="1061">
                        <c:v>60.849506925207741</c:v>
                      </c:pt>
                      <c:pt idx="1062">
                        <c:v>85.67634456287189</c:v>
                      </c:pt>
                      <c:pt idx="1063">
                        <c:v>55.23726973936374</c:v>
                      </c:pt>
                      <c:pt idx="1064">
                        <c:v>95.742232939189179</c:v>
                      </c:pt>
                      <c:pt idx="1065">
                        <c:v>83.042316793432391</c:v>
                      </c:pt>
                      <c:pt idx="1066">
                        <c:v>67.473275428060305</c:v>
                      </c:pt>
                      <c:pt idx="1067">
                        <c:v>72.66491400000001</c:v>
                      </c:pt>
                      <c:pt idx="1068">
                        <c:v>55.930165949632524</c:v>
                      </c:pt>
                      <c:pt idx="1069">
                        <c:v>80.300381964729624</c:v>
                      </c:pt>
                      <c:pt idx="1070">
                        <c:v>68.50821757718559</c:v>
                      </c:pt>
                      <c:pt idx="1071">
                        <c:v>66.814625738698396</c:v>
                      </c:pt>
                      <c:pt idx="1072">
                        <c:v>75.485003032795291</c:v>
                      </c:pt>
                      <c:pt idx="1073">
                        <c:v>71.529644144144143</c:v>
                      </c:pt>
                      <c:pt idx="1074">
                        <c:v>70.018206871237695</c:v>
                      </c:pt>
                      <c:pt idx="1075">
                        <c:v>83.517758831759352</c:v>
                      </c:pt>
                      <c:pt idx="1076">
                        <c:v>82.188313614728941</c:v>
                      </c:pt>
                      <c:pt idx="1077">
                        <c:v>91.748497337300975</c:v>
                      </c:pt>
                      <c:pt idx="1078">
                        <c:v>119.53931257420702</c:v>
                      </c:pt>
                      <c:pt idx="1079">
                        <c:v>30.810928928496303</c:v>
                      </c:pt>
                      <c:pt idx="1080">
                        <c:v>26.121426010797197</c:v>
                      </c:pt>
                      <c:pt idx="1081">
                        <c:v>7.013998</c:v>
                      </c:pt>
                      <c:pt idx="1082">
                        <c:v>29.797010969200954</c:v>
                      </c:pt>
                      <c:pt idx="1083">
                        <c:v>22.77372466666667</c:v>
                      </c:pt>
                      <c:pt idx="1084">
                        <c:v>19.194754160705042</c:v>
                      </c:pt>
                      <c:pt idx="1085">
                        <c:v>21.482535575788233</c:v>
                      </c:pt>
                      <c:pt idx="1086">
                        <c:v>35.533742694805191</c:v>
                      </c:pt>
                      <c:pt idx="1087">
                        <c:v>48.953427855362264</c:v>
                      </c:pt>
                      <c:pt idx="1088">
                        <c:v>41.971188906752403</c:v>
                      </c:pt>
                      <c:pt idx="1089">
                        <c:v>38.091699970056887</c:v>
                      </c:pt>
                      <c:pt idx="1090">
                        <c:v>44.126401613691939</c:v>
                      </c:pt>
                      <c:pt idx="1091">
                        <c:v>21.097809942675159</c:v>
                      </c:pt>
                      <c:pt idx="1092">
                        <c:v>103.75972733037412</c:v>
                      </c:pt>
                      <c:pt idx="1093">
                        <c:v>25.080928660000001</c:v>
                      </c:pt>
                      <c:pt idx="1094">
                        <c:v>34.714295472972978</c:v>
                      </c:pt>
                      <c:pt idx="1095">
                        <c:v>61.810512217821802</c:v>
                      </c:pt>
                      <c:pt idx="1096">
                        <c:v>20.654149484536084</c:v>
                      </c:pt>
                      <c:pt idx="1097">
                        <c:v>22.072915888392856</c:v>
                      </c:pt>
                      <c:pt idx="1098">
                        <c:v>66.064002141517363</c:v>
                      </c:pt>
                      <c:pt idx="1099">
                        <c:v>9.053872115384614</c:v>
                      </c:pt>
                      <c:pt idx="1100">
                        <c:v>44.495573079191388</c:v>
                      </c:pt>
                      <c:pt idx="1101">
                        <c:v>7.5131987979657868</c:v>
                      </c:pt>
                      <c:pt idx="1102">
                        <c:v>20.019063889852461</c:v>
                      </c:pt>
                      <c:pt idx="1103">
                        <c:v>46.501997740113005</c:v>
                      </c:pt>
                      <c:pt idx="1104">
                        <c:v>73.435785484487084</c:v>
                      </c:pt>
                      <c:pt idx="1105">
                        <c:v>13.444882724014338</c:v>
                      </c:pt>
                      <c:pt idx="1106">
                        <c:v>21.781948571428568</c:v>
                      </c:pt>
                      <c:pt idx="1107">
                        <c:v>43.554000000000002</c:v>
                      </c:pt>
                      <c:pt idx="1108">
                        <c:v>35.363098200000003</c:v>
                      </c:pt>
                      <c:pt idx="1109">
                        <c:v>50.392887326350099</c:v>
                      </c:pt>
                      <c:pt idx="1110">
                        <c:v>9.6512499999999992</c:v>
                      </c:pt>
                      <c:pt idx="1111">
                        <c:v>39.027745250000002</c:v>
                      </c:pt>
                      <c:pt idx="1112">
                        <c:v>57.417500856960984</c:v>
                      </c:pt>
                      <c:pt idx="1113">
                        <c:v>39.829962153344198</c:v>
                      </c:pt>
                      <c:pt idx="1114">
                        <c:v>15.529471407064275</c:v>
                      </c:pt>
                      <c:pt idx="1115">
                        <c:v>35.510282647250307</c:v>
                      </c:pt>
                      <c:pt idx="1116">
                        <c:v>23.879407500000003</c:v>
                      </c:pt>
                      <c:pt idx="1117">
                        <c:v>68.071905974251408</c:v>
                      </c:pt>
                      <c:pt idx="1118">
                        <c:v>49.594787181818184</c:v>
                      </c:pt>
                      <c:pt idx="1119">
                        <c:v>37.400712705882356</c:v>
                      </c:pt>
                      <c:pt idx="1120">
                        <c:v>6.271533535714287</c:v>
                      </c:pt>
                      <c:pt idx="1121">
                        <c:v>9.0767818867924515</c:v>
                      </c:pt>
                      <c:pt idx="1122">
                        <c:v>30.3892764</c:v>
                      </c:pt>
                      <c:pt idx="1123">
                        <c:v>65.762053416149072</c:v>
                      </c:pt>
                      <c:pt idx="1124">
                        <c:v>39.390615805103671</c:v>
                      </c:pt>
                      <c:pt idx="1125">
                        <c:v>49.396121099999988</c:v>
                      </c:pt>
                      <c:pt idx="1126">
                        <c:v>25.365015560165975</c:v>
                      </c:pt>
                      <c:pt idx="1127">
                        <c:v>122.14052723933892</c:v>
                      </c:pt>
                      <c:pt idx="1128">
                        <c:v>11.856101625302001</c:v>
                      </c:pt>
                      <c:pt idx="1129">
                        <c:v>52.06924673439768</c:v>
                      </c:pt>
                      <c:pt idx="1130">
                        <c:v>43.51389681818182</c:v>
                      </c:pt>
                      <c:pt idx="1131">
                        <c:v>38.923368005469598</c:v>
                      </c:pt>
                      <c:pt idx="1132">
                        <c:v>42.526503846153851</c:v>
                      </c:pt>
                      <c:pt idx="1133">
                        <c:v>8.0360665130062561</c:v>
                      </c:pt>
                      <c:pt idx="1134">
                        <c:v>32.959690717944106</c:v>
                      </c:pt>
                      <c:pt idx="1135">
                        <c:v>45.806481053878038</c:v>
                      </c:pt>
                      <c:pt idx="1136">
                        <c:v>22.586106454352439</c:v>
                      </c:pt>
                      <c:pt idx="1137">
                        <c:v>39.94752708938983</c:v>
                      </c:pt>
                      <c:pt idx="1138">
                        <c:v>57.084913739814539</c:v>
                      </c:pt>
                      <c:pt idx="1139">
                        <c:v>63.153298511203559</c:v>
                      </c:pt>
                      <c:pt idx="1140">
                        <c:v>19.194279661016949</c:v>
                      </c:pt>
                      <c:pt idx="1141">
                        <c:v>32.020363773584904</c:v>
                      </c:pt>
                      <c:pt idx="1142">
                        <c:v>34.044321465428276</c:v>
                      </c:pt>
                      <c:pt idx="1143">
                        <c:v>44.605390669708093</c:v>
                      </c:pt>
                      <c:pt idx="1144">
                        <c:v>38.629953299999997</c:v>
                      </c:pt>
                      <c:pt idx="1145">
                        <c:v>16.089164389334236</c:v>
                      </c:pt>
                      <c:pt idx="1146">
                        <c:v>8.0267168853152757</c:v>
                      </c:pt>
                      <c:pt idx="1147">
                        <c:v>26.637901952521421</c:v>
                      </c:pt>
                      <c:pt idx="1148">
                        <c:v>24.1046832</c:v>
                      </c:pt>
                      <c:pt idx="1149">
                        <c:v>52.794576463377261</c:v>
                      </c:pt>
                      <c:pt idx="1150">
                        <c:v>50.022441818181818</c:v>
                      </c:pt>
                      <c:pt idx="1151">
                        <c:v>50.022476541786737</c:v>
                      </c:pt>
                      <c:pt idx="1152">
                        <c:v>28.401899228409402</c:v>
                      </c:pt>
                      <c:pt idx="1153">
                        <c:v>42.480830076284839</c:v>
                      </c:pt>
                      <c:pt idx="1154">
                        <c:v>89.289315011284643</c:v>
                      </c:pt>
                      <c:pt idx="1155">
                        <c:v>43.949053200000002</c:v>
                      </c:pt>
                      <c:pt idx="1156">
                        <c:v>28.917241157556269</c:v>
                      </c:pt>
                      <c:pt idx="1157">
                        <c:v>46.103166732988463</c:v>
                      </c:pt>
                      <c:pt idx="1158">
                        <c:v>27.382929401474449</c:v>
                      </c:pt>
                      <c:pt idx="1159">
                        <c:v>57.257912000000005</c:v>
                      </c:pt>
                      <c:pt idx="1160">
                        <c:v>142.49470517024369</c:v>
                      </c:pt>
                      <c:pt idx="1161">
                        <c:v>187.68019199999998</c:v>
                      </c:pt>
                      <c:pt idx="1162">
                        <c:v>119.47365783439488</c:v>
                      </c:pt>
                      <c:pt idx="1163">
                        <c:v>154.43333483028411</c:v>
                      </c:pt>
                      <c:pt idx="1164">
                        <c:v>99.199033225530101</c:v>
                      </c:pt>
                      <c:pt idx="1165">
                        <c:v>87.913915328319817</c:v>
                      </c:pt>
                      <c:pt idx="1166">
                        <c:v>118.94340424731183</c:v>
                      </c:pt>
                      <c:pt idx="1167">
                        <c:v>324.54465779778963</c:v>
                      </c:pt>
                      <c:pt idx="1168">
                        <c:v>753.44855959709002</c:v>
                      </c:pt>
                      <c:pt idx="1169">
                        <c:v>350.42792967542505</c:v>
                      </c:pt>
                      <c:pt idx="1170">
                        <c:v>251.31043346007604</c:v>
                      </c:pt>
                      <c:pt idx="1171">
                        <c:v>222.857125</c:v>
                      </c:pt>
                      <c:pt idx="1172">
                        <c:v>282.03174373119361</c:v>
                      </c:pt>
                      <c:pt idx="1173">
                        <c:v>235.77495228578564</c:v>
                      </c:pt>
                      <c:pt idx="1174">
                        <c:v>266.26418952234201</c:v>
                      </c:pt>
                      <c:pt idx="1175">
                        <c:v>240.8900964</c:v>
                      </c:pt>
                      <c:pt idx="1176">
                        <c:v>312.40031773584906</c:v>
                      </c:pt>
                      <c:pt idx="1177">
                        <c:v>340.11834685714285</c:v>
                      </c:pt>
                      <c:pt idx="1178">
                        <c:v>370.41899432892251</c:v>
                      </c:pt>
                      <c:pt idx="1179">
                        <c:v>1074.4094827500001</c:v>
                      </c:pt>
                      <c:pt idx="1180">
                        <c:v>27.993927176781003</c:v>
                      </c:pt>
                      <c:pt idx="1181">
                        <c:v>234.13102799999996</c:v>
                      </c:pt>
                      <c:pt idx="1182">
                        <c:v>362.71773156182212</c:v>
                      </c:pt>
                      <c:pt idx="1183">
                        <c:v>363.65785695931476</c:v>
                      </c:pt>
                      <c:pt idx="1184">
                        <c:v>168.55335059288538</c:v>
                      </c:pt>
                      <c:pt idx="1185">
                        <c:v>467.7306225186104</c:v>
                      </c:pt>
                      <c:pt idx="1186">
                        <c:v>218.11849360146252</c:v>
                      </c:pt>
                      <c:pt idx="1187">
                        <c:v>189.38761439999996</c:v>
                      </c:pt>
                      <c:pt idx="1188">
                        <c:v>160.3228852173913</c:v>
                      </c:pt>
                      <c:pt idx="1189">
                        <c:v>401.45395920000004</c:v>
                      </c:pt>
                      <c:pt idx="1190">
                        <c:v>130.00284683362909</c:v>
                      </c:pt>
                      <c:pt idx="1191">
                        <c:v>149.08611407310704</c:v>
                      </c:pt>
                      <c:pt idx="1192">
                        <c:v>119.30889858673704</c:v>
                      </c:pt>
                      <c:pt idx="1193">
                        <c:v>260.92739065148976</c:v>
                      </c:pt>
                      <c:pt idx="1194">
                        <c:v>174.64056945272671</c:v>
                      </c:pt>
                      <c:pt idx="1195">
                        <c:v>123.25399142857145</c:v>
                      </c:pt>
                      <c:pt idx="1196">
                        <c:v>132.90967503875967</c:v>
                      </c:pt>
                      <c:pt idx="1197">
                        <c:v>229.83600942857146</c:v>
                      </c:pt>
                      <c:pt idx="1198">
                        <c:v>152.47038236914597</c:v>
                      </c:pt>
                      <c:pt idx="1199">
                        <c:v>150.56807215745044</c:v>
                      </c:pt>
                      <c:pt idx="1200">
                        <c:v>122.72581886531995</c:v>
                      </c:pt>
                      <c:pt idx="1201">
                        <c:v>126.41410079156279</c:v>
                      </c:pt>
                      <c:pt idx="1202">
                        <c:v>306.83558023146702</c:v>
                      </c:pt>
                      <c:pt idx="1203">
                        <c:v>1227.9606574999998</c:v>
                      </c:pt>
                      <c:pt idx="1204">
                        <c:v>298.68333132602675</c:v>
                      </c:pt>
                      <c:pt idx="1205">
                        <c:v>152.64213067205552</c:v>
                      </c:pt>
                      <c:pt idx="1206">
                        <c:v>120.32211510263929</c:v>
                      </c:pt>
                      <c:pt idx="1207">
                        <c:v>320.87964277839029</c:v>
                      </c:pt>
                      <c:pt idx="1208">
                        <c:v>240.91449598488421</c:v>
                      </c:pt>
                      <c:pt idx="1209">
                        <c:v>111.22307392405064</c:v>
                      </c:pt>
                      <c:pt idx="1210">
                        <c:v>169.48529655925725</c:v>
                      </c:pt>
                      <c:pt idx="1211">
                        <c:v>327.7765547208121</c:v>
                      </c:pt>
                      <c:pt idx="1212">
                        <c:v>77.990165217391294</c:v>
                      </c:pt>
                      <c:pt idx="1213">
                        <c:v>226.05558047914818</c:v>
                      </c:pt>
                      <c:pt idx="1214">
                        <c:v>207.56373279352226</c:v>
                      </c:pt>
                      <c:pt idx="1215">
                        <c:v>336.44558186619719</c:v>
                      </c:pt>
                      <c:pt idx="1216">
                        <c:v>390.81998481973426</c:v>
                      </c:pt>
                      <c:pt idx="1217">
                        <c:v>157.19473508101703</c:v>
                      </c:pt>
                      <c:pt idx="1218">
                        <c:v>273.02643825100137</c:v>
                      </c:pt>
                      <c:pt idx="1219">
                        <c:v>303.87527228915673</c:v>
                      </c:pt>
                      <c:pt idx="1220">
                        <c:v>189.89673387358187</c:v>
                      </c:pt>
                      <c:pt idx="1221">
                        <c:v>232.9601610738255</c:v>
                      </c:pt>
                      <c:pt idx="1222">
                        <c:v>12.496830000000001</c:v>
                      </c:pt>
                      <c:pt idx="1223">
                        <c:v>192.67861679999996</c:v>
                      </c:pt>
                      <c:pt idx="1224">
                        <c:v>142.2800542857143</c:v>
                      </c:pt>
                      <c:pt idx="1225">
                        <c:v>239.8841485714286</c:v>
                      </c:pt>
                      <c:pt idx="1226">
                        <c:v>208.19426625</c:v>
                      </c:pt>
                      <c:pt idx="1227">
                        <c:v>128.65741714285716</c:v>
                      </c:pt>
                      <c:pt idx="1228">
                        <c:v>169.00763785714281</c:v>
                      </c:pt>
                      <c:pt idx="1229">
                        <c:v>307.91106606498204</c:v>
                      </c:pt>
                      <c:pt idx="1230">
                        <c:v>261.62105660377358</c:v>
                      </c:pt>
                      <c:pt idx="1231">
                        <c:v>91.153814006237596</c:v>
                      </c:pt>
                      <c:pt idx="1232">
                        <c:v>389.76213664596276</c:v>
                      </c:pt>
                      <c:pt idx="1233">
                        <c:v>91.153887721839894</c:v>
                      </c:pt>
                      <c:pt idx="1234">
                        <c:v>342.73020687022898</c:v>
                      </c:pt>
                      <c:pt idx="1235">
                        <c:v>462.9831282051282</c:v>
                      </c:pt>
                      <c:pt idx="1236">
                        <c:v>21.054164634146339</c:v>
                      </c:pt>
                      <c:pt idx="1237">
                        <c:v>164.7422942898975</c:v>
                      </c:pt>
                      <c:pt idx="1238">
                        <c:v>90.105214181750327</c:v>
                      </c:pt>
                      <c:pt idx="1239">
                        <c:v>461.16846476938179</c:v>
                      </c:pt>
                      <c:pt idx="1240">
                        <c:v>78.130011235955052</c:v>
                      </c:pt>
                      <c:pt idx="1241">
                        <c:v>134.57820960270428</c:v>
                      </c:pt>
                      <c:pt idx="1242">
                        <c:v>122.07732485305361</c:v>
                      </c:pt>
                      <c:pt idx="1243">
                        <c:v>401.71344879999998</c:v>
                      </c:pt>
                      <c:pt idx="1244">
                        <c:v>115.53841019056431</c:v>
                      </c:pt>
                      <c:pt idx="1245">
                        <c:v>172.17666857142854</c:v>
                      </c:pt>
                      <c:pt idx="1246">
                        <c:v>80.912252542372869</c:v>
                      </c:pt>
                      <c:pt idx="1247">
                        <c:v>293.86628944995493</c:v>
                      </c:pt>
                      <c:pt idx="1248">
                        <c:v>164.82550414304404</c:v>
                      </c:pt>
                      <c:pt idx="1249">
                        <c:v>165.73729428571431</c:v>
                      </c:pt>
                      <c:pt idx="1250">
                        <c:v>176.98150999999999</c:v>
                      </c:pt>
                      <c:pt idx="1251">
                        <c:v>157.93389283220111</c:v>
                      </c:pt>
                      <c:pt idx="1252">
                        <c:v>189.16370000000001</c:v>
                      </c:pt>
                      <c:pt idx="1253">
                        <c:v>242.00161821631878</c:v>
                      </c:pt>
                      <c:pt idx="1254">
                        <c:v>280.140001807229</c:v>
                      </c:pt>
                      <c:pt idx="1255">
                        <c:v>328.39262706972505</c:v>
                      </c:pt>
                      <c:pt idx="1256">
                        <c:v>254.6381194160584</c:v>
                      </c:pt>
                      <c:pt idx="1257">
                        <c:v>184.1988665060241</c:v>
                      </c:pt>
                      <c:pt idx="1258">
                        <c:v>229.14198857142853</c:v>
                      </c:pt>
                      <c:pt idx="1259">
                        <c:v>21.446950000000001</c:v>
                      </c:pt>
                      <c:pt idx="1260">
                        <c:v>381.72397578125003</c:v>
                      </c:pt>
                      <c:pt idx="1261">
                        <c:v>136.81338536686761</c:v>
                      </c:pt>
                      <c:pt idx="1262">
                        <c:v>255.47096540178569</c:v>
                      </c:pt>
                      <c:pt idx="1263">
                        <c:v>221.09861851851852</c:v>
                      </c:pt>
                      <c:pt idx="1264">
                        <c:v>165.68386285714286</c:v>
                      </c:pt>
                      <c:pt idx="1265">
                        <c:v>262.04157125</c:v>
                      </c:pt>
                      <c:pt idx="1266">
                        <c:v>231.60540230769226</c:v>
                      </c:pt>
                      <c:pt idx="1267">
                        <c:v>137.08713606557376</c:v>
                      </c:pt>
                      <c:pt idx="1268">
                        <c:v>183.75056414634145</c:v>
                      </c:pt>
                      <c:pt idx="1269">
                        <c:v>500.80199610064057</c:v>
                      </c:pt>
                      <c:pt idx="1270">
                        <c:v>302.03024999999991</c:v>
                      </c:pt>
                      <c:pt idx="1271">
                        <c:v>190.19418977900551</c:v>
                      </c:pt>
                      <c:pt idx="1272">
                        <c:v>176.62014977014277</c:v>
                      </c:pt>
                      <c:pt idx="1273">
                        <c:v>55.189300000000003</c:v>
                      </c:pt>
                      <c:pt idx="1274">
                        <c:v>264.22343749999999</c:v>
                      </c:pt>
                      <c:pt idx="1275">
                        <c:v>199.20770399999995</c:v>
                      </c:pt>
                      <c:pt idx="1276">
                        <c:v>98.248895216657289</c:v>
                      </c:pt>
                      <c:pt idx="1277">
                        <c:v>159.36865499999999</c:v>
                      </c:pt>
                      <c:pt idx="1278">
                        <c:v>217.11149399999999</c:v>
                      </c:pt>
                      <c:pt idx="1279">
                        <c:v>287.14700357142857</c:v>
                      </c:pt>
                      <c:pt idx="1280">
                        <c:v>229.5543917241379</c:v>
                      </c:pt>
                      <c:pt idx="1281">
                        <c:v>395.889635</c:v>
                      </c:pt>
                      <c:pt idx="1282">
                        <c:v>196.51811260053617</c:v>
                      </c:pt>
                      <c:pt idx="1283">
                        <c:v>224.16041336405524</c:v>
                      </c:pt>
                      <c:pt idx="1284">
                        <c:v>161.8190043405676</c:v>
                      </c:pt>
                      <c:pt idx="1285">
                        <c:v>215.94229830508476</c:v>
                      </c:pt>
                      <c:pt idx="1286">
                        <c:v>202.65647714285714</c:v>
                      </c:pt>
                      <c:pt idx="1287">
                        <c:v>228.32266966966961</c:v>
                      </c:pt>
                      <c:pt idx="1288">
                        <c:v>215.72302697693573</c:v>
                      </c:pt>
                      <c:pt idx="1289">
                        <c:v>323.93469454154342</c:v>
                      </c:pt>
                      <c:pt idx="1290">
                        <c:v>178.17941085657367</c:v>
                      </c:pt>
                      <c:pt idx="1291">
                        <c:v>155.00488377114067</c:v>
                      </c:pt>
                      <c:pt idx="1292">
                        <c:v>285.21836068965519</c:v>
                      </c:pt>
                      <c:pt idx="1293">
                        <c:v>260.35798296370189</c:v>
                      </c:pt>
                      <c:pt idx="1294">
                        <c:v>161.75735648535561</c:v>
                      </c:pt>
                      <c:pt idx="1295">
                        <c:v>85.965151995951345</c:v>
                      </c:pt>
                      <c:pt idx="1296">
                        <c:v>307.90043109554142</c:v>
                      </c:pt>
                      <c:pt idx="1297">
                        <c:v>196.84976640743216</c:v>
                      </c:pt>
                      <c:pt idx="1298">
                        <c:v>226.15097631685364</c:v>
                      </c:pt>
                      <c:pt idx="1299">
                        <c:v>187.56058331930666</c:v>
                      </c:pt>
                      <c:pt idx="1300">
                        <c:v>259.94993695652175</c:v>
                      </c:pt>
                      <c:pt idx="1301">
                        <c:v>189.08090533333333</c:v>
                      </c:pt>
                      <c:pt idx="1302">
                        <c:v>184.39465474633909</c:v>
                      </c:pt>
                      <c:pt idx="1303">
                        <c:v>150.10599625516116</c:v>
                      </c:pt>
                      <c:pt idx="1304">
                        <c:v>223.03508427547769</c:v>
                      </c:pt>
                      <c:pt idx="1305">
                        <c:v>247.07727379784103</c:v>
                      </c:pt>
                      <c:pt idx="1306">
                        <c:v>33.602897952462321</c:v>
                      </c:pt>
                      <c:pt idx="1307">
                        <c:v>178.6874955676669</c:v>
                      </c:pt>
                      <c:pt idx="1308">
                        <c:v>237.909489294211</c:v>
                      </c:pt>
                      <c:pt idx="1309">
                        <c:v>231.45260190476191</c:v>
                      </c:pt>
                      <c:pt idx="1310">
                        <c:v>138.88361134843629</c:v>
                      </c:pt>
                      <c:pt idx="1311">
                        <c:v>128.15767889913712</c:v>
                      </c:pt>
                      <c:pt idx="1312">
                        <c:v>172.10815867934801</c:v>
                      </c:pt>
                      <c:pt idx="1313">
                        <c:v>132.47984466830314</c:v>
                      </c:pt>
                      <c:pt idx="1314">
                        <c:v>163.04326080000001</c:v>
                      </c:pt>
                      <c:pt idx="1315">
                        <c:v>259.22935434782607</c:v>
                      </c:pt>
                      <c:pt idx="1316">
                        <c:v>75.544314615537303</c:v>
                      </c:pt>
                      <c:pt idx="1317">
                        <c:v>213.20337850368807</c:v>
                      </c:pt>
                      <c:pt idx="1318">
                        <c:v>308.4010173983342</c:v>
                      </c:pt>
                      <c:pt idx="1319">
                        <c:v>230.76042515337426</c:v>
                      </c:pt>
                      <c:pt idx="1320">
                        <c:v>172.44120966183129</c:v>
                      </c:pt>
                      <c:pt idx="1321">
                        <c:v>221.60196495990124</c:v>
                      </c:pt>
                      <c:pt idx="1322">
                        <c:v>166.47879581301521</c:v>
                      </c:pt>
                      <c:pt idx="1323">
                        <c:v>354.23053863354039</c:v>
                      </c:pt>
                      <c:pt idx="1324">
                        <c:v>185.88955164179106</c:v>
                      </c:pt>
                      <c:pt idx="1325">
                        <c:v>237.68561574803152</c:v>
                      </c:pt>
                      <c:pt idx="1326">
                        <c:v>95.965772628622261</c:v>
                      </c:pt>
                      <c:pt idx="1327">
                        <c:v>267.80485844402278</c:v>
                      </c:pt>
                      <c:pt idx="1328">
                        <c:v>232.05629666011782</c:v>
                      </c:pt>
                      <c:pt idx="1329">
                        <c:v>204.77385348066295</c:v>
                      </c:pt>
                      <c:pt idx="1330">
                        <c:v>262.44866042154564</c:v>
                      </c:pt>
                      <c:pt idx="1331">
                        <c:v>235.70256000000001</c:v>
                      </c:pt>
                      <c:pt idx="1332">
                        <c:v>26.795671140939596</c:v>
                      </c:pt>
                      <c:pt idx="1333">
                        <c:v>233.23312566371681</c:v>
                      </c:pt>
                      <c:pt idx="1334">
                        <c:v>213.85264440433212</c:v>
                      </c:pt>
                      <c:pt idx="1335">
                        <c:v>248.84276079207922</c:v>
                      </c:pt>
                      <c:pt idx="1336">
                        <c:v>585.34850969529089</c:v>
                      </c:pt>
                      <c:pt idx="1337">
                        <c:v>221.42414400000001</c:v>
                      </c:pt>
                      <c:pt idx="1338">
                        <c:v>277.99361823529404</c:v>
                      </c:pt>
                      <c:pt idx="1339">
                        <c:v>194.79994928571429</c:v>
                      </c:pt>
                      <c:pt idx="1340">
                        <c:v>164.96245454545453</c:v>
                      </c:pt>
                      <c:pt idx="1341">
                        <c:v>316.38852665416556</c:v>
                      </c:pt>
                      <c:pt idx="1342">
                        <c:v>347.53301889400922</c:v>
                      </c:pt>
                      <c:pt idx="1343">
                        <c:v>215.83525039370079</c:v>
                      </c:pt>
                      <c:pt idx="1344">
                        <c:v>124.07480501111336</c:v>
                      </c:pt>
                      <c:pt idx="1345">
                        <c:v>409.17471120000005</c:v>
                      </c:pt>
                      <c:pt idx="1346">
                        <c:v>379.44645414332047</c:v>
                      </c:pt>
                      <c:pt idx="1347">
                        <c:v>356.51908499999996</c:v>
                      </c:pt>
                      <c:pt idx="1348">
                        <c:v>115.13914515735543</c:v>
                      </c:pt>
                      <c:pt idx="1349">
                        <c:v>179.31084815321478</c:v>
                      </c:pt>
                      <c:pt idx="1350">
                        <c:v>247.08655045871558</c:v>
                      </c:pt>
                      <c:pt idx="1351">
                        <c:v>277.27694457351475</c:v>
                      </c:pt>
                      <c:pt idx="1352">
                        <c:v>341.02589916434539</c:v>
                      </c:pt>
                      <c:pt idx="1353">
                        <c:v>164.53493163751989</c:v>
                      </c:pt>
                      <c:pt idx="1354">
                        <c:v>236.81943288826423</c:v>
                      </c:pt>
                      <c:pt idx="1355">
                        <c:v>168.61294468329035</c:v>
                      </c:pt>
                      <c:pt idx="1356">
                        <c:v>175.71136185567011</c:v>
                      </c:pt>
                      <c:pt idx="1357">
                        <c:v>214.00173379483954</c:v>
                      </c:pt>
                      <c:pt idx="1358">
                        <c:v>167.68938239999997</c:v>
                      </c:pt>
                      <c:pt idx="1359">
                        <c:v>187.02907412223669</c:v>
                      </c:pt>
                      <c:pt idx="1360">
                        <c:v>11.321564885496183</c:v>
                      </c:pt>
                      <c:pt idx="1361">
                        <c:v>203.82784745762714</c:v>
                      </c:pt>
                      <c:pt idx="1362">
                        <c:v>291.6277780487805</c:v>
                      </c:pt>
                      <c:pt idx="1363">
                        <c:v>297.5748142857143</c:v>
                      </c:pt>
                      <c:pt idx="1364">
                        <c:v>226.21371772253408</c:v>
                      </c:pt>
                      <c:pt idx="1365">
                        <c:v>183.58447142857145</c:v>
                      </c:pt>
                      <c:pt idx="1366">
                        <c:v>274.99032999999997</c:v>
                      </c:pt>
                      <c:pt idx="1367">
                        <c:v>225.71632499999998</c:v>
                      </c:pt>
                      <c:pt idx="1368">
                        <c:v>310.40090478011473</c:v>
                      </c:pt>
                      <c:pt idx="1369">
                        <c:v>265.05959897465107</c:v>
                      </c:pt>
                      <c:pt idx="1370">
                        <c:v>171.24659982306099</c:v>
                      </c:pt>
                      <c:pt idx="1371">
                        <c:v>140.54611804195801</c:v>
                      </c:pt>
                      <c:pt idx="1372">
                        <c:v>249.76180237154151</c:v>
                      </c:pt>
                      <c:pt idx="1373">
                        <c:v>37.355723639647778</c:v>
                      </c:pt>
                      <c:pt idx="1374">
                        <c:v>275.97440982658958</c:v>
                      </c:pt>
                      <c:pt idx="1375">
                        <c:v>48.21764705882353</c:v>
                      </c:pt>
                      <c:pt idx="1376">
                        <c:v>151.43859861591696</c:v>
                      </c:pt>
                      <c:pt idx="1377">
                        <c:v>257.9207934054611</c:v>
                      </c:pt>
                      <c:pt idx="1378">
                        <c:v>23.682065217391305</c:v>
                      </c:pt>
                      <c:pt idx="1379">
                        <c:v>222.68437273093991</c:v>
                      </c:pt>
                      <c:pt idx="1380">
                        <c:v>272.76520207468877</c:v>
                      </c:pt>
                      <c:pt idx="1381">
                        <c:v>344.07784285714285</c:v>
                      </c:pt>
                      <c:pt idx="1382">
                        <c:v>41.816249999999997</c:v>
                      </c:pt>
                      <c:pt idx="1383">
                        <c:v>300.67060228571427</c:v>
                      </c:pt>
                      <c:pt idx="1384">
                        <c:v>187.67251423209254</c:v>
                      </c:pt>
                      <c:pt idx="1385">
                        <c:v>143.00373323973324</c:v>
                      </c:pt>
                      <c:pt idx="1386">
                        <c:v>192.40734563185694</c:v>
                      </c:pt>
                      <c:pt idx="1387">
                        <c:v>384.89959096830211</c:v>
                      </c:pt>
                      <c:pt idx="1388">
                        <c:v>210.81303043291896</c:v>
                      </c:pt>
                      <c:pt idx="1389">
                        <c:v>166.84076367285496</c:v>
                      </c:pt>
                      <c:pt idx="1390">
                        <c:v>193.36360840336133</c:v>
                      </c:pt>
                      <c:pt idx="1391">
                        <c:v>161.55501989389921</c:v>
                      </c:pt>
                      <c:pt idx="1392">
                        <c:v>278.42859085714286</c:v>
                      </c:pt>
                      <c:pt idx="1393">
                        <c:v>313.22480105845557</c:v>
                      </c:pt>
                      <c:pt idx="1394">
                        <c:v>165.67420672631906</c:v>
                      </c:pt>
                      <c:pt idx="1395">
                        <c:v>307.52291281351302</c:v>
                      </c:pt>
                      <c:pt idx="1396">
                        <c:v>157.3091091180867</c:v>
                      </c:pt>
                      <c:pt idx="1397">
                        <c:v>430.78975199999996</c:v>
                      </c:pt>
                      <c:pt idx="1398">
                        <c:v>257.77715000000006</c:v>
                      </c:pt>
                      <c:pt idx="1399">
                        <c:v>185.42074952830188</c:v>
                      </c:pt>
                      <c:pt idx="1400">
                        <c:v>357.49224599999997</c:v>
                      </c:pt>
                      <c:pt idx="1401">
                        <c:v>255.5272297297297</c:v>
                      </c:pt>
                      <c:pt idx="1402">
                        <c:v>438.096429</c:v>
                      </c:pt>
                      <c:pt idx="1403">
                        <c:v>312.56814739726025</c:v>
                      </c:pt>
                      <c:pt idx="1404">
                        <c:v>278.78702425876008</c:v>
                      </c:pt>
                      <c:pt idx="1405">
                        <c:v>135.5573293524416</c:v>
                      </c:pt>
                      <c:pt idx="1406">
                        <c:v>196.52111762700306</c:v>
                      </c:pt>
                      <c:pt idx="1407">
                        <c:v>281.82162399999993</c:v>
                      </c:pt>
                      <c:pt idx="1408">
                        <c:v>205.12594545454544</c:v>
                      </c:pt>
                      <c:pt idx="1409">
                        <c:v>325.73926807673388</c:v>
                      </c:pt>
                      <c:pt idx="1410">
                        <c:v>504.60609999999986</c:v>
                      </c:pt>
                      <c:pt idx="1411">
                        <c:v>52.775500999999998</c:v>
                      </c:pt>
                      <c:pt idx="1412">
                        <c:v>242.11677522477521</c:v>
                      </c:pt>
                      <c:pt idx="1413">
                        <c:v>256.16076340110908</c:v>
                      </c:pt>
                      <c:pt idx="1414">
                        <c:v>102.36689703490555</c:v>
                      </c:pt>
                      <c:pt idx="1415">
                        <c:v>179.60767999999999</c:v>
                      </c:pt>
                      <c:pt idx="1416">
                        <c:v>295.3892995810055</c:v>
                      </c:pt>
                      <c:pt idx="1417">
                        <c:v>294.04074129572496</c:v>
                      </c:pt>
                      <c:pt idx="1418">
                        <c:v>257.52366899999998</c:v>
                      </c:pt>
                      <c:pt idx="1419">
                        <c:v>429.62431428571432</c:v>
                      </c:pt>
                      <c:pt idx="1420">
                        <c:v>11.474056603773585</c:v>
                      </c:pt>
                      <c:pt idx="1421">
                        <c:v>371.9951112</c:v>
                      </c:pt>
                      <c:pt idx="1422">
                        <c:v>182.11317937141862</c:v>
                      </c:pt>
                      <c:pt idx="1423">
                        <c:v>282.96227800000003</c:v>
                      </c:pt>
                      <c:pt idx="1424">
                        <c:v>51.317838341968908</c:v>
                      </c:pt>
                      <c:pt idx="1425">
                        <c:v>810.08809887816312</c:v>
                      </c:pt>
                      <c:pt idx="1426">
                        <c:v>253.35538115763549</c:v>
                      </c:pt>
                      <c:pt idx="1427">
                        <c:v>227.51960524499651</c:v>
                      </c:pt>
                      <c:pt idx="1428">
                        <c:v>334.75421264059986</c:v>
                      </c:pt>
                      <c:pt idx="1429">
                        <c:v>290.38274248927047</c:v>
                      </c:pt>
                      <c:pt idx="1430">
                        <c:v>294.79889373814035</c:v>
                      </c:pt>
                      <c:pt idx="1431">
                        <c:v>312.2623563928351</c:v>
                      </c:pt>
                      <c:pt idx="1432">
                        <c:v>205.30512344872628</c:v>
                      </c:pt>
                      <c:pt idx="1433">
                        <c:v>233.21236184210525</c:v>
                      </c:pt>
                      <c:pt idx="1434">
                        <c:v>227.58770833333332</c:v>
                      </c:pt>
                      <c:pt idx="1435">
                        <c:v>116.78235760579487</c:v>
                      </c:pt>
                      <c:pt idx="1436">
                        <c:v>96.683646942148769</c:v>
                      </c:pt>
                      <c:pt idx="1437">
                        <c:v>269.22171627906971</c:v>
                      </c:pt>
                      <c:pt idx="1438">
                        <c:v>215.58458644067801</c:v>
                      </c:pt>
                      <c:pt idx="1439">
                        <c:v>331.97002000000003</c:v>
                      </c:pt>
                      <c:pt idx="1440">
                        <c:v>380.57581555555549</c:v>
                      </c:pt>
                      <c:pt idx="1441">
                        <c:v>252.27323423076922</c:v>
                      </c:pt>
                      <c:pt idx="1442">
                        <c:v>316.99512827586204</c:v>
                      </c:pt>
                      <c:pt idx="1443">
                        <c:v>228.30746437500002</c:v>
                      </c:pt>
                      <c:pt idx="1444">
                        <c:v>296.7715625845737</c:v>
                      </c:pt>
                      <c:pt idx="1445">
                        <c:v>269.54899499999993</c:v>
                      </c:pt>
                      <c:pt idx="1446">
                        <c:v>279.32059497964718</c:v>
                      </c:pt>
                      <c:pt idx="1447">
                        <c:v>196.64505391514663</c:v>
                      </c:pt>
                      <c:pt idx="1448">
                        <c:v>425.93760829493084</c:v>
                      </c:pt>
                      <c:pt idx="1449">
                        <c:v>209.68379892665473</c:v>
                      </c:pt>
                      <c:pt idx="1450">
                        <c:v>127.59277200000001</c:v>
                      </c:pt>
                      <c:pt idx="1451">
                        <c:v>85.592047800000003</c:v>
                      </c:pt>
                      <c:pt idx="1452">
                        <c:v>121.79932327868852</c:v>
                      </c:pt>
                      <c:pt idx="1453">
                        <c:v>275.15992991563917</c:v>
                      </c:pt>
                      <c:pt idx="1454">
                        <c:v>295.85398830979051</c:v>
                      </c:pt>
                      <c:pt idx="1455">
                        <c:v>291.98766917293233</c:v>
                      </c:pt>
                      <c:pt idx="1456">
                        <c:v>487.89071736585367</c:v>
                      </c:pt>
                      <c:pt idx="1457">
                        <c:v>404.30352944606409</c:v>
                      </c:pt>
                      <c:pt idx="1458">
                        <c:v>332.79463380281692</c:v>
                      </c:pt>
                      <c:pt idx="1459">
                        <c:v>192.59881680539041</c:v>
                      </c:pt>
                      <c:pt idx="1460">
                        <c:v>185.67764107734405</c:v>
                      </c:pt>
                      <c:pt idx="1461">
                        <c:v>200.83285455764076</c:v>
                      </c:pt>
                      <c:pt idx="1462">
                        <c:v>145.98938265726582</c:v>
                      </c:pt>
                      <c:pt idx="1463">
                        <c:v>154.23861096101891</c:v>
                      </c:pt>
                      <c:pt idx="1464">
                        <c:v>325.86320593181472</c:v>
                      </c:pt>
                      <c:pt idx="1465">
                        <c:v>138.20925891706631</c:v>
                      </c:pt>
                      <c:pt idx="1466">
                        <c:v>202.94230285714286</c:v>
                      </c:pt>
                      <c:pt idx="1467">
                        <c:v>384.1293592567103</c:v>
                      </c:pt>
                      <c:pt idx="1468">
                        <c:v>121.46843950504125</c:v>
                      </c:pt>
                      <c:pt idx="1469">
                        <c:v>82.836925996204926</c:v>
                      </c:pt>
                      <c:pt idx="1470">
                        <c:v>265.99778061676636</c:v>
                      </c:pt>
                      <c:pt idx="1471">
                        <c:v>379.56336725</c:v>
                      </c:pt>
                      <c:pt idx="1472">
                        <c:v>356.74764780000004</c:v>
                      </c:pt>
                      <c:pt idx="1473">
                        <c:v>179.57839812101912</c:v>
                      </c:pt>
                      <c:pt idx="1474">
                        <c:v>252.58228641628642</c:v>
                      </c:pt>
                      <c:pt idx="1475">
                        <c:v>103.75717457416296</c:v>
                      </c:pt>
                      <c:pt idx="1476">
                        <c:v>194.8708050691244</c:v>
                      </c:pt>
                      <c:pt idx="1477">
                        <c:v>203.66487266272193</c:v>
                      </c:pt>
                      <c:pt idx="1478">
                        <c:v>342.16073285714282</c:v>
                      </c:pt>
                      <c:pt idx="1479">
                        <c:v>184.80344551381555</c:v>
                      </c:pt>
                      <c:pt idx="1480">
                        <c:v>236.98053726708073</c:v>
                      </c:pt>
                      <c:pt idx="1481">
                        <c:v>324.01726738544471</c:v>
                      </c:pt>
                      <c:pt idx="1482">
                        <c:v>270.79717348066299</c:v>
                      </c:pt>
                      <c:pt idx="1483">
                        <c:v>192.21657366666665</c:v>
                      </c:pt>
                      <c:pt idx="1484">
                        <c:v>317.74429697034572</c:v>
                      </c:pt>
                      <c:pt idx="1485">
                        <c:v>327.89766168450819</c:v>
                      </c:pt>
                      <c:pt idx="1486">
                        <c:v>220.30303486182504</c:v>
                      </c:pt>
                      <c:pt idx="1487">
                        <c:v>426.50572205807435</c:v>
                      </c:pt>
                      <c:pt idx="1488">
                        <c:v>417.31497245901636</c:v>
                      </c:pt>
                      <c:pt idx="1489">
                        <c:v>314.35390609797486</c:v>
                      </c:pt>
                      <c:pt idx="1490">
                        <c:v>220.92248803827752</c:v>
                      </c:pt>
                      <c:pt idx="1491">
                        <c:v>264.86031179608767</c:v>
                      </c:pt>
                      <c:pt idx="1492">
                        <c:v>195.99524786896205</c:v>
                      </c:pt>
                      <c:pt idx="1493">
                        <c:v>178.44389802197804</c:v>
                      </c:pt>
                      <c:pt idx="1494">
                        <c:v>134.78250112191469</c:v>
                      </c:pt>
                      <c:pt idx="1495">
                        <c:v>309.05564403600891</c:v>
                      </c:pt>
                      <c:pt idx="1496">
                        <c:v>212.67269803278691</c:v>
                      </c:pt>
                      <c:pt idx="1497">
                        <c:v>146.09419672131145</c:v>
                      </c:pt>
                      <c:pt idx="1498">
                        <c:v>319.6631947194719</c:v>
                      </c:pt>
                      <c:pt idx="1499">
                        <c:v>270.05785399239539</c:v>
                      </c:pt>
                      <c:pt idx="1500">
                        <c:v>253.60064419354833</c:v>
                      </c:pt>
                      <c:pt idx="1501">
                        <c:v>201.4432524983344</c:v>
                      </c:pt>
                      <c:pt idx="1502">
                        <c:v>286.02282311320755</c:v>
                      </c:pt>
                      <c:pt idx="1503">
                        <c:v>123.8157447144833</c:v>
                      </c:pt>
                      <c:pt idx="1504">
                        <c:v>99.236849224405375</c:v>
                      </c:pt>
                      <c:pt idx="1505">
                        <c:v>936.2263468309859</c:v>
                      </c:pt>
                      <c:pt idx="1506">
                        <c:v>200.61380055096421</c:v>
                      </c:pt>
                      <c:pt idx="1507">
                        <c:v>243.13089647058823</c:v>
                      </c:pt>
                      <c:pt idx="1508">
                        <c:v>211.17742568678094</c:v>
                      </c:pt>
                      <c:pt idx="1509">
                        <c:v>515.40249223221576</c:v>
                      </c:pt>
                      <c:pt idx="1510">
                        <c:v>214.18761666666668</c:v>
                      </c:pt>
                      <c:pt idx="1511">
                        <c:v>352.08548879999995</c:v>
                      </c:pt>
                      <c:pt idx="1512">
                        <c:v>195.23518221623445</c:v>
                      </c:pt>
                      <c:pt idx="1513">
                        <c:v>269.13391076740032</c:v>
                      </c:pt>
                      <c:pt idx="1514">
                        <c:v>186.21355870510547</c:v>
                      </c:pt>
                      <c:pt idx="1515">
                        <c:v>217.27122547332186</c:v>
                      </c:pt>
                      <c:pt idx="1516">
                        <c:v>232.98190830495147</c:v>
                      </c:pt>
                      <c:pt idx="1517">
                        <c:v>504.25206878048783</c:v>
                      </c:pt>
                      <c:pt idx="1518">
                        <c:v>270.09687357954544</c:v>
                      </c:pt>
                      <c:pt idx="1519">
                        <c:v>312.90044487179483</c:v>
                      </c:pt>
                      <c:pt idx="1520">
                        <c:v>151.45046031079377</c:v>
                      </c:pt>
                      <c:pt idx="1521">
                        <c:v>131.66947377049183</c:v>
                      </c:pt>
                      <c:pt idx="1522">
                        <c:v>85.516478495170304</c:v>
                      </c:pt>
                      <c:pt idx="1523">
                        <c:v>128.11007030343623</c:v>
                      </c:pt>
                      <c:pt idx="1524">
                        <c:v>201.1900004379242</c:v>
                      </c:pt>
                      <c:pt idx="1525">
                        <c:v>122.42613448818898</c:v>
                      </c:pt>
                      <c:pt idx="1526">
                        <c:v>192.56793535317951</c:v>
                      </c:pt>
                      <c:pt idx="1527">
                        <c:v>357.36546703910614</c:v>
                      </c:pt>
                      <c:pt idx="1528">
                        <c:v>230.01582783882782</c:v>
                      </c:pt>
                      <c:pt idx="1529">
                        <c:v>182.32048823529411</c:v>
                      </c:pt>
                      <c:pt idx="1530">
                        <c:v>287.17265079631187</c:v>
                      </c:pt>
                      <c:pt idx="1531">
                        <c:v>207.78561800000003</c:v>
                      </c:pt>
                      <c:pt idx="1532">
                        <c:v>118.99194119999997</c:v>
                      </c:pt>
                      <c:pt idx="1533">
                        <c:v>313.18108782201398</c:v>
                      </c:pt>
                      <c:pt idx="1534">
                        <c:v>218.52919590540063</c:v>
                      </c:pt>
                      <c:pt idx="1535">
                        <c:v>203.58868352941175</c:v>
                      </c:pt>
                      <c:pt idx="1536">
                        <c:v>297.29900869565211</c:v>
                      </c:pt>
                      <c:pt idx="1537">
                        <c:v>229.23278270270271</c:v>
                      </c:pt>
                      <c:pt idx="1538">
                        <c:v>244.75384901960786</c:v>
                      </c:pt>
                      <c:pt idx="1539">
                        <c:v>198.12422427866744</c:v>
                      </c:pt>
                      <c:pt idx="1540">
                        <c:v>201.52215193208431</c:v>
                      </c:pt>
                      <c:pt idx="1541">
                        <c:v>196.64242668078347</c:v>
                      </c:pt>
                      <c:pt idx="1542">
                        <c:v>226.00715597667642</c:v>
                      </c:pt>
                      <c:pt idx="1543">
                        <c:v>260.96226647881656</c:v>
                      </c:pt>
                      <c:pt idx="1544">
                        <c:v>263.94910956521738</c:v>
                      </c:pt>
                      <c:pt idx="1545">
                        <c:v>246.03568576449911</c:v>
                      </c:pt>
                      <c:pt idx="1546">
                        <c:v>466.17788241944601</c:v>
                      </c:pt>
                      <c:pt idx="1547">
                        <c:v>338.34722106943337</c:v>
                      </c:pt>
                      <c:pt idx="1548">
                        <c:v>363.16302898802292</c:v>
                      </c:pt>
                      <c:pt idx="1549">
                        <c:v>502.52645074483411</c:v>
                      </c:pt>
                      <c:pt idx="1550">
                        <c:v>135.44715880870132</c:v>
                      </c:pt>
                      <c:pt idx="1551">
                        <c:v>602.71430379008746</c:v>
                      </c:pt>
                      <c:pt idx="1552">
                        <c:v>278.83838278709027</c:v>
                      </c:pt>
                      <c:pt idx="1553">
                        <c:v>162.74727176547287</c:v>
                      </c:pt>
                      <c:pt idx="1554">
                        <c:v>723.42619855394867</c:v>
                      </c:pt>
                      <c:pt idx="1555">
                        <c:v>615.71472286940514</c:v>
                      </c:pt>
                      <c:pt idx="1556">
                        <c:v>675.72453882833804</c:v>
                      </c:pt>
                      <c:pt idx="1557">
                        <c:v>456.41704461305005</c:v>
                      </c:pt>
                      <c:pt idx="1558">
                        <c:v>294.42134930232555</c:v>
                      </c:pt>
                      <c:pt idx="1559">
                        <c:v>338.47710358914503</c:v>
                      </c:pt>
                      <c:pt idx="1560">
                        <c:v>85.163892077354959</c:v>
                      </c:pt>
                      <c:pt idx="1561">
                        <c:v>111.5235701367446</c:v>
                      </c:pt>
                      <c:pt idx="1562">
                        <c:v>95.455157137720249</c:v>
                      </c:pt>
                      <c:pt idx="1563">
                        <c:v>149.15234225041362</c:v>
                      </c:pt>
                      <c:pt idx="1564">
                        <c:v>230.9426169524038</c:v>
                      </c:pt>
                      <c:pt idx="1565">
                        <c:v>123.89952530573846</c:v>
                      </c:pt>
                      <c:pt idx="1566">
                        <c:v>169.67913562500001</c:v>
                      </c:pt>
                      <c:pt idx="1567">
                        <c:v>235.36160829905205</c:v>
                      </c:pt>
                      <c:pt idx="1568">
                        <c:v>263.42068944570991</c:v>
                      </c:pt>
                      <c:pt idx="1569">
                        <c:v>381.41433027522942</c:v>
                      </c:pt>
                      <c:pt idx="1570">
                        <c:v>167.83083843502939</c:v>
                      </c:pt>
                      <c:pt idx="1571">
                        <c:v>237.56598514285713</c:v>
                      </c:pt>
                      <c:pt idx="1572">
                        <c:v>236.9989254545454</c:v>
                      </c:pt>
                      <c:pt idx="1573">
                        <c:v>417.92115302869286</c:v>
                      </c:pt>
                      <c:pt idx="1574">
                        <c:v>199.51979248658319</c:v>
                      </c:pt>
                      <c:pt idx="1575">
                        <c:v>379.2125743772242</c:v>
                      </c:pt>
                      <c:pt idx="1576">
                        <c:v>163.77739714285713</c:v>
                      </c:pt>
                      <c:pt idx="1577">
                        <c:v>185.88377210497453</c:v>
                      </c:pt>
                      <c:pt idx="1578">
                        <c:v>139.86633466504546</c:v>
                      </c:pt>
                      <c:pt idx="1579">
                        <c:v>81.145510202292968</c:v>
                      </c:pt>
                      <c:pt idx="1580">
                        <c:v>246.10514732142863</c:v>
                      </c:pt>
                      <c:pt idx="1581">
                        <c:v>385.91658407079643</c:v>
                      </c:pt>
                      <c:pt idx="1582">
                        <c:v>316.06476513157895</c:v>
                      </c:pt>
                      <c:pt idx="1583">
                        <c:v>694.24622956521728</c:v>
                      </c:pt>
                      <c:pt idx="1584">
                        <c:v>206.36384542456722</c:v>
                      </c:pt>
                      <c:pt idx="1585">
                        <c:v>88.388059701492537</c:v>
                      </c:pt>
                      <c:pt idx="1586">
                        <c:v>328.18692074629246</c:v>
                      </c:pt>
                      <c:pt idx="1587">
                        <c:v>223.94143714285713</c:v>
                      </c:pt>
                      <c:pt idx="1588">
                        <c:v>266.44333999999998</c:v>
                      </c:pt>
                      <c:pt idx="1589">
                        <c:v>399.26972381756758</c:v>
                      </c:pt>
                      <c:pt idx="1590">
                        <c:v>429.02240152546989</c:v>
                      </c:pt>
                      <c:pt idx="1591">
                        <c:v>270.03873979591839</c:v>
                      </c:pt>
                      <c:pt idx="1592">
                        <c:v>450.76808205128208</c:v>
                      </c:pt>
                      <c:pt idx="1593">
                        <c:v>320.50281915772092</c:v>
                      </c:pt>
                      <c:pt idx="1594">
                        <c:v>166.09343919344673</c:v>
                      </c:pt>
                      <c:pt idx="1595">
                        <c:v>332.23976340383672</c:v>
                      </c:pt>
                      <c:pt idx="1596">
                        <c:v>130.34957315233785</c:v>
                      </c:pt>
                      <c:pt idx="1597">
                        <c:v>296.42552147537003</c:v>
                      </c:pt>
                      <c:pt idx="1598">
                        <c:v>291.04181970330927</c:v>
                      </c:pt>
                      <c:pt idx="1599">
                        <c:v>290.86787944807554</c:v>
                      </c:pt>
                      <c:pt idx="1600">
                        <c:v>636.10469509831057</c:v>
                      </c:pt>
                      <c:pt idx="1601">
                        <c:v>127.75137903225804</c:v>
                      </c:pt>
                      <c:pt idx="1602">
                        <c:v>400.06899375</c:v>
                      </c:pt>
                      <c:pt idx="1603">
                        <c:v>377.84321123595504</c:v>
                      </c:pt>
                      <c:pt idx="1604">
                        <c:v>275.33481826771657</c:v>
                      </c:pt>
                      <c:pt idx="1605">
                        <c:v>193.85677356276884</c:v>
                      </c:pt>
                      <c:pt idx="1606">
                        <c:v>332.98240607734812</c:v>
                      </c:pt>
                      <c:pt idx="1607">
                        <c:v>378.03008135593223</c:v>
                      </c:pt>
                      <c:pt idx="1608">
                        <c:v>407.83828743597462</c:v>
                      </c:pt>
                      <c:pt idx="1609">
                        <c:v>218.16148369565215</c:v>
                      </c:pt>
                      <c:pt idx="1610">
                        <c:v>211.51294384615383</c:v>
                      </c:pt>
                      <c:pt idx="1611">
                        <c:v>283.18989485294111</c:v>
                      </c:pt>
                      <c:pt idx="1612">
                        <c:v>383.65152327447828</c:v>
                      </c:pt>
                      <c:pt idx="1613">
                        <c:v>209.36252545454548</c:v>
                      </c:pt>
                      <c:pt idx="1614">
                        <c:v>314.21484016393435</c:v>
                      </c:pt>
                      <c:pt idx="1615">
                        <c:v>273.3448520371694</c:v>
                      </c:pt>
                      <c:pt idx="1616">
                        <c:v>351.70639864864864</c:v>
                      </c:pt>
                      <c:pt idx="1617">
                        <c:v>193.30837356468484</c:v>
                      </c:pt>
                      <c:pt idx="1618">
                        <c:v>333.26094780793323</c:v>
                      </c:pt>
                      <c:pt idx="1619">
                        <c:v>381.06764091520864</c:v>
                      </c:pt>
                      <c:pt idx="1620">
                        <c:v>413.85403500000007</c:v>
                      </c:pt>
                      <c:pt idx="1621">
                        <c:v>386.36741549506434</c:v>
                      </c:pt>
                      <c:pt idx="1622">
                        <c:v>421.03343066954636</c:v>
                      </c:pt>
                      <c:pt idx="1623">
                        <c:v>415.15271107668474</c:v>
                      </c:pt>
                      <c:pt idx="1624">
                        <c:v>310.70686567164182</c:v>
                      </c:pt>
                      <c:pt idx="1625">
                        <c:v>74.548709183673452</c:v>
                      </c:pt>
                      <c:pt idx="1626">
                        <c:v>274.07457056603778</c:v>
                      </c:pt>
                      <c:pt idx="1627">
                        <c:v>302.28759272727274</c:v>
                      </c:pt>
                      <c:pt idx="1628">
                        <c:v>258.73545540372669</c:v>
                      </c:pt>
                      <c:pt idx="1629">
                        <c:v>107.50547222222222</c:v>
                      </c:pt>
                      <c:pt idx="1630">
                        <c:v>381.27571870005329</c:v>
                      </c:pt>
                      <c:pt idx="1631">
                        <c:v>241.40351679389315</c:v>
                      </c:pt>
                      <c:pt idx="1632">
                        <c:v>111.25014130434781</c:v>
                      </c:pt>
                      <c:pt idx="1633">
                        <c:v>185.57207363903592</c:v>
                      </c:pt>
                      <c:pt idx="1634">
                        <c:v>397.1204829797731</c:v>
                      </c:pt>
                      <c:pt idx="1635">
                        <c:v>238.55009586916384</c:v>
                      </c:pt>
                      <c:pt idx="1636">
                        <c:v>165.82292321162396</c:v>
                      </c:pt>
                      <c:pt idx="1637">
                        <c:v>156.53332017391301</c:v>
                      </c:pt>
                      <c:pt idx="1638">
                        <c:v>188.77113904338151</c:v>
                      </c:pt>
                      <c:pt idx="1639">
                        <c:v>259.76155890669179</c:v>
                      </c:pt>
                      <c:pt idx="1640">
                        <c:v>133.2694094700972</c:v>
                      </c:pt>
                      <c:pt idx="1641">
                        <c:v>200.24560556433764</c:v>
                      </c:pt>
                      <c:pt idx="1642">
                        <c:v>310.04551304347819</c:v>
                      </c:pt>
                      <c:pt idx="1643">
                        <c:v>131.06020166330359</c:v>
                      </c:pt>
                      <c:pt idx="1644">
                        <c:v>491.81932833422604</c:v>
                      </c:pt>
                      <c:pt idx="1645">
                        <c:v>118.11879779281671</c:v>
                      </c:pt>
                      <c:pt idx="1646">
                        <c:v>130.30514764017749</c:v>
                      </c:pt>
                      <c:pt idx="1647">
                        <c:v>240.65719200000001</c:v>
                      </c:pt>
                      <c:pt idx="1648">
                        <c:v>192.70194266666664</c:v>
                      </c:pt>
                      <c:pt idx="1649">
                        <c:v>291.9068740346205</c:v>
                      </c:pt>
                      <c:pt idx="1650">
                        <c:v>23.89809661757565</c:v>
                      </c:pt>
                      <c:pt idx="1651">
                        <c:v>241.16722208588956</c:v>
                      </c:pt>
                      <c:pt idx="1652">
                        <c:v>165.45414234875446</c:v>
                      </c:pt>
                      <c:pt idx="1653">
                        <c:v>177.84236217191628</c:v>
                      </c:pt>
                      <c:pt idx="1654">
                        <c:v>293.09757780195866</c:v>
                      </c:pt>
                      <c:pt idx="1655">
                        <c:v>157.73293321460369</c:v>
                      </c:pt>
                      <c:pt idx="1656">
                        <c:v>197.13791056719225</c:v>
                      </c:pt>
                      <c:pt idx="1657">
                        <c:v>144.25131467776887</c:v>
                      </c:pt>
                      <c:pt idx="1658">
                        <c:v>12.700995870779694</c:v>
                      </c:pt>
                      <c:pt idx="1659">
                        <c:v>191.16509076433115</c:v>
                      </c:pt>
                      <c:pt idx="1660">
                        <c:v>313.97173687499998</c:v>
                      </c:pt>
                      <c:pt idx="1661">
                        <c:v>187.1197925095133</c:v>
                      </c:pt>
                      <c:pt idx="1662">
                        <c:v>270.53413636363632</c:v>
                      </c:pt>
                      <c:pt idx="1663">
                        <c:v>323.4853931297709</c:v>
                      </c:pt>
                      <c:pt idx="1664">
                        <c:v>287.0774713043478</c:v>
                      </c:pt>
                      <c:pt idx="1665">
                        <c:v>282.39401324503308</c:v>
                      </c:pt>
                      <c:pt idx="1666">
                        <c:v>277.02233813190492</c:v>
                      </c:pt>
                      <c:pt idx="1667">
                        <c:v>39.189106018561603</c:v>
                      </c:pt>
                      <c:pt idx="1668">
                        <c:v>215.16330759651302</c:v>
                      </c:pt>
                      <c:pt idx="1669">
                        <c:v>127.91960970827571</c:v>
                      </c:pt>
                      <c:pt idx="1670">
                        <c:v>242.30444739696307</c:v>
                      </c:pt>
                      <c:pt idx="1671">
                        <c:v>312.99031578947364</c:v>
                      </c:pt>
                      <c:pt idx="1672">
                        <c:v>345.77571941428573</c:v>
                      </c:pt>
                      <c:pt idx="1673">
                        <c:v>172.23852213565044</c:v>
                      </c:pt>
                      <c:pt idx="1674">
                        <c:v>81.211900054729938</c:v>
                      </c:pt>
                      <c:pt idx="1675">
                        <c:v>131.04999450993057</c:v>
                      </c:pt>
                      <c:pt idx="1676">
                        <c:v>175.11824207936021</c:v>
                      </c:pt>
                      <c:pt idx="1677">
                        <c:v>175.03894202247193</c:v>
                      </c:pt>
                      <c:pt idx="1678">
                        <c:v>304.13451546894026</c:v>
                      </c:pt>
                      <c:pt idx="1679">
                        <c:v>384.79353406791103</c:v>
                      </c:pt>
                      <c:pt idx="1680">
                        <c:v>304.24652488687781</c:v>
                      </c:pt>
                      <c:pt idx="1681">
                        <c:v>150.17766180000001</c:v>
                      </c:pt>
                      <c:pt idx="1682">
                        <c:v>150.7877120689655</c:v>
                      </c:pt>
                      <c:pt idx="1683">
                        <c:v>281.68761594533032</c:v>
                      </c:pt>
                      <c:pt idx="1684">
                        <c:v>162.15921502636738</c:v>
                      </c:pt>
                      <c:pt idx="1685">
                        <c:v>126.74641470000002</c:v>
                      </c:pt>
                      <c:pt idx="1686">
                        <c:v>271.84871696202532</c:v>
                      </c:pt>
                      <c:pt idx="1687">
                        <c:v>145.74494740796393</c:v>
                      </c:pt>
                      <c:pt idx="1688">
                        <c:v>235.05172234156817</c:v>
                      </c:pt>
                      <c:pt idx="1689">
                        <c:v>104.81102154179648</c:v>
                      </c:pt>
                      <c:pt idx="1690">
                        <c:v>14.563979678895526</c:v>
                      </c:pt>
                      <c:pt idx="1691">
                        <c:v>303.28627283236995</c:v>
                      </c:pt>
                      <c:pt idx="1692">
                        <c:v>261.00088947195798</c:v>
                      </c:pt>
                      <c:pt idx="1693">
                        <c:v>221.40143546889502</c:v>
                      </c:pt>
                      <c:pt idx="1694">
                        <c:v>133.01444245036399</c:v>
                      </c:pt>
                      <c:pt idx="1695">
                        <c:v>96.099159908248922</c:v>
                      </c:pt>
                      <c:pt idx="1696">
                        <c:v>96.460853385826752</c:v>
                      </c:pt>
                      <c:pt idx="1697">
                        <c:v>358.9318787878787</c:v>
                      </c:pt>
                      <c:pt idx="1698">
                        <c:v>118.42757293103448</c:v>
                      </c:pt>
                      <c:pt idx="1699">
                        <c:v>175.50807436600408</c:v>
                      </c:pt>
                      <c:pt idx="1700">
                        <c:v>219.11590236108646</c:v>
                      </c:pt>
                      <c:pt idx="1701">
                        <c:v>325.37579049939097</c:v>
                      </c:pt>
                      <c:pt idx="1702">
                        <c:v>305.85057154742094</c:v>
                      </c:pt>
                      <c:pt idx="1703">
                        <c:v>99.570223045150243</c:v>
                      </c:pt>
                      <c:pt idx="1704">
                        <c:v>201.24592455444315</c:v>
                      </c:pt>
                      <c:pt idx="1705">
                        <c:v>151.50850599999998</c:v>
                      </c:pt>
                      <c:pt idx="1706">
                        <c:v>135.13249706953906</c:v>
                      </c:pt>
                      <c:pt idx="1707">
                        <c:v>262.58708246825262</c:v>
                      </c:pt>
                      <c:pt idx="1708">
                        <c:v>164.64648261205565</c:v>
                      </c:pt>
                      <c:pt idx="1709">
                        <c:v>223.4701422201361</c:v>
                      </c:pt>
                      <c:pt idx="1710">
                        <c:v>193.86368721399734</c:v>
                      </c:pt>
                      <c:pt idx="1711">
                        <c:v>255.22146322580645</c:v>
                      </c:pt>
                      <c:pt idx="1712">
                        <c:v>109.72715231420443</c:v>
                      </c:pt>
                      <c:pt idx="1713">
                        <c:v>460.50787886129621</c:v>
                      </c:pt>
                      <c:pt idx="1714">
                        <c:v>490.52649378042179</c:v>
                      </c:pt>
                      <c:pt idx="1715">
                        <c:v>36.666866602687143</c:v>
                      </c:pt>
                      <c:pt idx="1716">
                        <c:v>170.62434440304551</c:v>
                      </c:pt>
                      <c:pt idx="1717">
                        <c:v>340.9976344086021</c:v>
                      </c:pt>
                      <c:pt idx="1718">
                        <c:v>155.21236680988184</c:v>
                      </c:pt>
                      <c:pt idx="1719">
                        <c:v>430.27255494778717</c:v>
                      </c:pt>
                      <c:pt idx="1720">
                        <c:v>146.19103639469625</c:v>
                      </c:pt>
                      <c:pt idx="1721">
                        <c:v>254.4166784356328</c:v>
                      </c:pt>
                      <c:pt idx="1722">
                        <c:v>276.71749144154717</c:v>
                      </c:pt>
                      <c:pt idx="1723">
                        <c:v>234.87122989982024</c:v>
                      </c:pt>
                      <c:pt idx="1724">
                        <c:v>302.11811897010949</c:v>
                      </c:pt>
                      <c:pt idx="1725">
                        <c:v>296.05521075137449</c:v>
                      </c:pt>
                      <c:pt idx="1726">
                        <c:v>106.04711561106154</c:v>
                      </c:pt>
                      <c:pt idx="1727">
                        <c:v>148.57240794979077</c:v>
                      </c:pt>
                      <c:pt idx="1728">
                        <c:v>123.81240658644711</c:v>
                      </c:pt>
                      <c:pt idx="1729">
                        <c:v>310.30776857548506</c:v>
                      </c:pt>
                      <c:pt idx="1730">
                        <c:v>87.796028097062575</c:v>
                      </c:pt>
                      <c:pt idx="1731">
                        <c:v>362.14538947368425</c:v>
                      </c:pt>
                      <c:pt idx="1732">
                        <c:v>310.58843872245603</c:v>
                      </c:pt>
                      <c:pt idx="1733">
                        <c:v>120.45150951219513</c:v>
                      </c:pt>
                      <c:pt idx="1734">
                        <c:v>218.01172889011744</c:v>
                      </c:pt>
                      <c:pt idx="1735">
                        <c:v>137.01765156017831</c:v>
                      </c:pt>
                      <c:pt idx="1736">
                        <c:v>234.29997277286841</c:v>
                      </c:pt>
                      <c:pt idx="1737">
                        <c:v>293.07083019801985</c:v>
                      </c:pt>
                      <c:pt idx="1738">
                        <c:v>66.781780304939517</c:v>
                      </c:pt>
                      <c:pt idx="1739">
                        <c:v>122.23554777777775</c:v>
                      </c:pt>
                      <c:pt idx="1740">
                        <c:v>145.81983146974065</c:v>
                      </c:pt>
                      <c:pt idx="1741">
                        <c:v>328.62578003467922</c:v>
                      </c:pt>
                      <c:pt idx="1742">
                        <c:v>132.12582982780194</c:v>
                      </c:pt>
                      <c:pt idx="1743">
                        <c:v>401.74601595744673</c:v>
                      </c:pt>
                      <c:pt idx="1744">
                        <c:v>281.04484196091875</c:v>
                      </c:pt>
                      <c:pt idx="1745">
                        <c:v>409.02004268064394</c:v>
                      </c:pt>
                      <c:pt idx="1746">
                        <c:v>311.23977192982454</c:v>
                      </c:pt>
                      <c:pt idx="1747">
                        <c:v>186.98572128702321</c:v>
                      </c:pt>
                      <c:pt idx="1748">
                        <c:v>146.32344946931241</c:v>
                      </c:pt>
                      <c:pt idx="1749">
                        <c:v>128.70803942307697</c:v>
                      </c:pt>
                      <c:pt idx="1750">
                        <c:v>367.22304566635597</c:v>
                      </c:pt>
                      <c:pt idx="1751">
                        <c:v>253.09592839506169</c:v>
                      </c:pt>
                      <c:pt idx="1752">
                        <c:v>493.88850428571425</c:v>
                      </c:pt>
                      <c:pt idx="1753">
                        <c:v>198.19300963579946</c:v>
                      </c:pt>
                      <c:pt idx="1754">
                        <c:v>267.22624357677523</c:v>
                      </c:pt>
                      <c:pt idx="1755">
                        <c:v>281.423</c:v>
                      </c:pt>
                      <c:pt idx="1756">
                        <c:v>215.34124405166554</c:v>
                      </c:pt>
                      <c:pt idx="1757">
                        <c:v>271.99240227703984</c:v>
                      </c:pt>
                      <c:pt idx="1758">
                        <c:v>246.82179866666667</c:v>
                      </c:pt>
                      <c:pt idx="1759">
                        <c:v>364.49191715166035</c:v>
                      </c:pt>
                      <c:pt idx="1760">
                        <c:v>182.05768966049385</c:v>
                      </c:pt>
                      <c:pt idx="1761">
                        <c:v>434.89826570048302</c:v>
                      </c:pt>
                      <c:pt idx="1762">
                        <c:v>185.19243177922525</c:v>
                      </c:pt>
                      <c:pt idx="1763">
                        <c:v>239.78336064502068</c:v>
                      </c:pt>
                      <c:pt idx="1764">
                        <c:v>270.5226132596685</c:v>
                      </c:pt>
                      <c:pt idx="1765">
                        <c:v>206.04617065868257</c:v>
                      </c:pt>
                      <c:pt idx="1766">
                        <c:v>294.7096998347107</c:v>
                      </c:pt>
                      <c:pt idx="1767">
                        <c:v>146.50855666666666</c:v>
                      </c:pt>
                      <c:pt idx="1768">
                        <c:v>114.37646729857819</c:v>
                      </c:pt>
                      <c:pt idx="1769">
                        <c:v>191.05295388584327</c:v>
                      </c:pt>
                      <c:pt idx="1770">
                        <c:v>144.70254799999998</c:v>
                      </c:pt>
                      <c:pt idx="1771">
                        <c:v>211.0738217641709</c:v>
                      </c:pt>
                      <c:pt idx="1772">
                        <c:v>184.80165228340081</c:v>
                      </c:pt>
                      <c:pt idx="1773">
                        <c:v>316.09048078096401</c:v>
                      </c:pt>
                      <c:pt idx="1774">
                        <c:v>404.02022531418305</c:v>
                      </c:pt>
                      <c:pt idx="1775">
                        <c:v>301.04202255319149</c:v>
                      </c:pt>
                      <c:pt idx="1776">
                        <c:v>288.91917176470588</c:v>
                      </c:pt>
                      <c:pt idx="1777">
                        <c:v>162.42017159365761</c:v>
                      </c:pt>
                      <c:pt idx="1778">
                        <c:v>205.07319689010293</c:v>
                      </c:pt>
                      <c:pt idx="1779">
                        <c:v>119.388507</c:v>
                      </c:pt>
                      <c:pt idx="1780">
                        <c:v>412.41061042654025</c:v>
                      </c:pt>
                      <c:pt idx="1781">
                        <c:v>274.33848441717794</c:v>
                      </c:pt>
                      <c:pt idx="1782">
                        <c:v>277.42342407862407</c:v>
                      </c:pt>
                      <c:pt idx="1783">
                        <c:v>290.82844889502758</c:v>
                      </c:pt>
                      <c:pt idx="1784">
                        <c:v>116.07867675544794</c:v>
                      </c:pt>
                      <c:pt idx="1785">
                        <c:v>182.01635977011497</c:v>
                      </c:pt>
                      <c:pt idx="1786">
                        <c:v>322.49549207142854</c:v>
                      </c:pt>
                      <c:pt idx="1787">
                        <c:v>169.99304469548133</c:v>
                      </c:pt>
                      <c:pt idx="1788">
                        <c:v>370.65558083832337</c:v>
                      </c:pt>
                      <c:pt idx="1789">
                        <c:v>358.0705772960639</c:v>
                      </c:pt>
                      <c:pt idx="1790">
                        <c:v>282.37397560975609</c:v>
                      </c:pt>
                      <c:pt idx="1791">
                        <c:v>258.87663905325445</c:v>
                      </c:pt>
                      <c:pt idx="1792">
                        <c:v>430.7844803322746</c:v>
                      </c:pt>
                      <c:pt idx="1793">
                        <c:v>102.9551583899634</c:v>
                      </c:pt>
                      <c:pt idx="1794">
                        <c:v>697.65375180000012</c:v>
                      </c:pt>
                      <c:pt idx="1795">
                        <c:v>287.45500776712032</c:v>
                      </c:pt>
                      <c:pt idx="1796">
                        <c:v>123.8989006875</c:v>
                      </c:pt>
                      <c:pt idx="1797">
                        <c:v>215.07830717937316</c:v>
                      </c:pt>
                      <c:pt idx="1798">
                        <c:v>148.95408806445568</c:v>
                      </c:pt>
                      <c:pt idx="1799">
                        <c:v>413.03164669372165</c:v>
                      </c:pt>
                      <c:pt idx="1800">
                        <c:v>336.65927302325571</c:v>
                      </c:pt>
                      <c:pt idx="1801">
                        <c:v>248.45617564167082</c:v>
                      </c:pt>
                      <c:pt idx="1802">
                        <c:v>21.857607692307692</c:v>
                      </c:pt>
                      <c:pt idx="1803">
                        <c:v>247.42416671063043</c:v>
                      </c:pt>
                      <c:pt idx="1804">
                        <c:v>117.14386638655462</c:v>
                      </c:pt>
                      <c:pt idx="1805">
                        <c:v>258.06683710416667</c:v>
                      </c:pt>
                      <c:pt idx="1806">
                        <c:v>10.822524</c:v>
                      </c:pt>
                      <c:pt idx="1807">
                        <c:v>213.17699180327872</c:v>
                      </c:pt>
                    </c:numCache>
                  </c:numRef>
                </c:yVal>
                <c:smooth val="0"/>
                <c:extLst>
                  <c:ext xmlns:c16="http://schemas.microsoft.com/office/drawing/2014/chart" uri="{C3380CC4-5D6E-409C-BE32-E72D297353CC}">
                    <c16:uniqueId val="{00000001-7320-458D-A397-47AF6E148C41}"/>
                  </c:ext>
                </c:extLst>
              </c15:ser>
            </c15:filteredScatterSeries>
          </c:ext>
        </c:extLst>
      </c:scatterChart>
      <c:valAx>
        <c:axId val="417972688"/>
        <c:scaling>
          <c:orientation val="minMax"/>
          <c:max val="9"/>
        </c:scaling>
        <c:delete val="1"/>
        <c:axPos val="b"/>
        <c:numFmt formatCode="#,##0.0" sourceLinked="0"/>
        <c:majorTickMark val="none"/>
        <c:minorTickMark val="none"/>
        <c:tickLblPos val="nextTo"/>
        <c:crossAx val="417973080"/>
        <c:crosses val="autoZero"/>
        <c:crossBetween val="midCat"/>
      </c:valAx>
      <c:valAx>
        <c:axId val="417973080"/>
        <c:scaling>
          <c:orientation val="minMax"/>
          <c:max val="500"/>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17972688"/>
        <c:crossesAt val="0"/>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4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a:solidFill>
          <a:schemeClr val="tx1">
            <a:lumMod val="15000"/>
            <a:lumOff val="85000"/>
          </a:schemeClr>
        </a:solidFill>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19050" cap="rnd">
        <a:solidFill>
          <a:schemeClr val="phClr">
            <a:alpha val="60000"/>
          </a:schemeClr>
        </a:solidFill>
        <a:round/>
      </a:ln>
    </cs:spPr>
  </cs:dataPointLine>
  <cs:dataPointMarker>
    <cs:lnRef idx="0">
      <cs:styleClr val="auto"/>
    </cs:lnRef>
    <cs:fillRef idx="0">
      <cs:styleClr val="auto"/>
    </cs:fillRef>
    <cs:effectRef idx="0"/>
    <cs:fontRef idx="minor">
      <a:schemeClr val="dk1"/>
    </cs:fontRef>
    <cs:spPr>
      <a:solidFill>
        <a:schemeClr val="lt1"/>
      </a:solidFill>
      <a:ln w="38100">
        <a:solidFill>
          <a:schemeClr val="phClr">
            <a:alpha val="60000"/>
          </a:schemeClr>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15000"/>
            <a:lumOff val="8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a:solidFill>
          <a:schemeClr val="tx1">
            <a:lumMod val="15000"/>
            <a:lumOff val="85000"/>
          </a:schemeClr>
        </a:solidFill>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a:solidFill>
          <a:schemeClr val="tx1">
            <a:lumMod val="25000"/>
            <a:lumOff val="75000"/>
          </a:schemeClr>
        </a:solidFill>
      </a:ln>
    </cs:spPr>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6E6A0C1-C26F-4EA7-8640-5DE1D95800F8}" type="datetimeFigureOut">
              <a:rPr lang="en-US" smtClean="0"/>
              <a:t>4/30/2018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ED880C3-FE9A-4982-AF51-059587A0B466}" type="slidenum">
              <a:rPr lang="en-US" smtClean="0"/>
              <a:t>‹#›</a:t>
            </a:fld>
            <a:endParaRPr lang="en-US"/>
          </a:p>
        </p:txBody>
      </p:sp>
    </p:spTree>
    <p:extLst>
      <p:ext uri="{BB962C8B-B14F-4D97-AF65-F5344CB8AC3E}">
        <p14:creationId xmlns:p14="http://schemas.microsoft.com/office/powerpoint/2010/main" val="3183887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eia.gov/consumption/commercia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ENERGY</a:t>
            </a:r>
            <a:r>
              <a:rPr lang="en-US" sz="1100" baseline="0" dirty="0">
                <a:latin typeface="Arial" panose="020B0604020202020204" pitchFamily="34" charset="0"/>
                <a:cs typeface="Arial" panose="020B0604020202020204" pitchFamily="34" charset="0"/>
              </a:rPr>
              <a:t> STAR </a:t>
            </a:r>
            <a:r>
              <a:rPr lang="en-US" sz="1100" dirty="0">
                <a:latin typeface="Arial" panose="020B0604020202020204" pitchFamily="34" charset="0"/>
                <a:cs typeface="Arial" panose="020B0604020202020204" pitchFamily="34" charset="0"/>
              </a:rPr>
              <a:t>Portfolio Manager is a</a:t>
            </a:r>
            <a:r>
              <a:rPr lang="en-US" sz="1100" baseline="0" dirty="0">
                <a:latin typeface="Arial" panose="020B0604020202020204" pitchFamily="34" charset="0"/>
                <a:cs typeface="Arial" panose="020B0604020202020204" pitchFamily="34" charset="0"/>
              </a:rPr>
              <a:t> no-cost online tool provided by the U.S. Environmental Protection Agency to help building owners and managers assess and track </a:t>
            </a:r>
            <a:r>
              <a:rPr lang="en-US" sz="1100" dirty="0">
                <a:latin typeface="Arial" panose="020B0604020202020204" pitchFamily="34" charset="0"/>
                <a:cs typeface="Arial" panose="020B0604020202020204" pitchFamily="34" charset="0"/>
              </a:rPr>
              <a:t>energy,</a:t>
            </a:r>
            <a:r>
              <a:rPr lang="en-US" sz="1100" baseline="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water, and waste across an entire portfolio of buildings … all in a secure online environment.</a:t>
            </a:r>
            <a:r>
              <a:rPr lang="en-US" sz="1100" baseline="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Portfolio Manager provides</a:t>
            </a:r>
            <a:r>
              <a:rPr lang="en-US" sz="1100" baseline="0" dirty="0">
                <a:latin typeface="Arial" panose="020B0604020202020204" pitchFamily="34" charset="0"/>
                <a:cs typeface="Arial" panose="020B0604020202020204" pitchFamily="34" charset="0"/>
              </a:rPr>
              <a:t> literally hundreds of metrics. Among them are energy consumption, water consumption, greenhouse gas emissions, and the 1 – 100 ENERGY STAR score, which is available for certain property types. </a:t>
            </a:r>
            <a:r>
              <a:rPr lang="en-US" sz="1200" b="0" i="0" kern="1200" dirty="0">
                <a:solidFill>
                  <a:schemeClr val="tx1"/>
                </a:solidFill>
                <a:effectLst/>
                <a:latin typeface="+mn-lt"/>
                <a:ea typeface="+mn-ea"/>
                <a:cs typeface="+mn-cs"/>
              </a:rPr>
              <a:t>This score compares your building’s energy performance to similar buildings nationwide. A score of 50 represents median energy performance, while a score of 75 means your building performs better than 75 percent of all similar buildings nationwide — and may be eligible for ENERGY STAR certification.</a:t>
            </a:r>
            <a:endParaRPr lang="en-US" sz="1100" baseline="0" dirty="0">
              <a:latin typeface="Arial" panose="020B0604020202020204" pitchFamily="34" charset="0"/>
              <a:cs typeface="Arial" panose="020B0604020202020204" pitchFamily="34" charset="0"/>
            </a:endParaRPr>
          </a:p>
          <a:p>
            <a:endParaRPr lang="en-US" sz="110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9ED880C3-FE9A-4982-AF51-059587A0B466}" type="slidenum">
              <a:rPr lang="en-US" smtClean="0"/>
              <a:t>1</a:t>
            </a:fld>
            <a:endParaRPr lang="en-US"/>
          </a:p>
        </p:txBody>
      </p:sp>
    </p:spTree>
    <p:extLst>
      <p:ext uri="{BB962C8B-B14F-4D97-AF65-F5344CB8AC3E}">
        <p14:creationId xmlns:p14="http://schemas.microsoft.com/office/powerpoint/2010/main" val="3056117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Apply for ENERGY STAR certification</a:t>
            </a:r>
            <a:r>
              <a:rPr lang="en-US" sz="1100" b="1" baseline="0" dirty="0">
                <a:latin typeface="Arial" panose="020B0604020202020204" pitchFamily="34" charset="0"/>
                <a:cs typeface="Arial" panose="020B0604020202020204" pitchFamily="34" charset="0"/>
              </a:rPr>
              <a:t> </a:t>
            </a:r>
            <a:endParaRPr lang="en-US" sz="1100" b="1"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One-time rule change: If you earned 2017 ENERGY STAR certification for your building, you may apply for 2018 certification using a period ending date of April 30, 2018, or earlier. Applications submitted:</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Before July 26, 2018</a:t>
            </a:r>
            <a:r>
              <a:rPr lang="en-US" sz="1200" kern="1200" dirty="0">
                <a:solidFill>
                  <a:schemeClr val="tx1"/>
                </a:solidFill>
                <a:effectLst/>
                <a:latin typeface="+mn-lt"/>
                <a:ea typeface="+mn-ea"/>
                <a:cs typeface="+mn-cs"/>
              </a:rPr>
              <a:t> and which require no significant follow-up or changes, will be guaranteed to be approved and awarded certification using the existing score models.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July 26, 2018 – August 26, 2018</a:t>
            </a:r>
            <a:r>
              <a:rPr lang="en-US" sz="1200" kern="1200" dirty="0">
                <a:solidFill>
                  <a:schemeClr val="tx1"/>
                </a:solidFill>
                <a:effectLst/>
                <a:latin typeface="+mn-lt"/>
                <a:ea typeface="+mn-ea"/>
                <a:cs typeface="+mn-cs"/>
              </a:rPr>
              <a:t> may be evaluated using the updated score models, especially if significant follow-up or changes to the application are required.</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After August 26, 2018</a:t>
            </a:r>
            <a:r>
              <a:rPr lang="en-US" sz="1200" kern="1200" dirty="0">
                <a:solidFill>
                  <a:schemeClr val="tx1"/>
                </a:solidFill>
                <a:effectLst/>
                <a:latin typeface="+mn-lt"/>
                <a:ea typeface="+mn-ea"/>
                <a:cs typeface="+mn-cs"/>
              </a:rPr>
              <a:t> will be evaluated using the updated score models.</a:t>
            </a: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2019 Certifications will all be based on updated ENERGY STAR scores.</a:t>
            </a:r>
          </a:p>
          <a:p>
            <a:endParaRPr lang="en-US"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(Note that EPA will </a:t>
            </a:r>
            <a:r>
              <a:rPr lang="en-US" sz="1100" u="sng" dirty="0">
                <a:latin typeface="Arial" panose="020B0604020202020204" pitchFamily="34" charset="0"/>
                <a:cs typeface="Arial" panose="020B0604020202020204" pitchFamily="34" charset="0"/>
              </a:rPr>
              <a:t>not</a:t>
            </a:r>
            <a:r>
              <a:rPr lang="en-US" sz="1100" dirty="0">
                <a:latin typeface="Arial" panose="020B0604020202020204" pitchFamily="34" charset="0"/>
                <a:cs typeface="Arial" panose="020B0604020202020204" pitchFamily="34" charset="0"/>
              </a:rPr>
              <a:t> rescind prior ENERGY STAR certifications.)</a:t>
            </a:r>
          </a:p>
          <a:p>
            <a:endParaRPr lang="en-US" sz="11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ED880C3-FE9A-4982-AF51-059587A0B466}" type="slidenum">
              <a:rPr lang="en-US" smtClean="0"/>
              <a:t>11</a:t>
            </a:fld>
            <a:endParaRPr lang="en-US"/>
          </a:p>
        </p:txBody>
      </p:sp>
    </p:spTree>
    <p:extLst>
      <p:ext uri="{BB962C8B-B14F-4D97-AF65-F5344CB8AC3E}">
        <p14:creationId xmlns:p14="http://schemas.microsoft.com/office/powerpoint/2010/main" val="2752662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Spread</a:t>
            </a:r>
            <a:r>
              <a:rPr lang="en-US" sz="1100" b="1" baseline="0" dirty="0">
                <a:latin typeface="Arial" panose="020B0604020202020204" pitchFamily="34" charset="0"/>
                <a:cs typeface="Arial" panose="020B0604020202020204" pitchFamily="34" charset="0"/>
              </a:rPr>
              <a:t> the word </a:t>
            </a:r>
            <a:endParaRPr lang="en-US" sz="1100" b="1"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EPA also has</a:t>
            </a:r>
            <a:r>
              <a:rPr lang="en-US" sz="1100" baseline="0" dirty="0">
                <a:latin typeface="Arial" panose="020B0604020202020204" pitchFamily="34" charset="0"/>
                <a:cs typeface="Arial" panose="020B0604020202020204" pitchFamily="34" charset="0"/>
              </a:rPr>
              <a:t> a communications toolkit available online that includes: </a:t>
            </a:r>
            <a:endParaRPr lang="en-US" sz="1100" dirty="0">
              <a:latin typeface="Arial" panose="020B0604020202020204" pitchFamily="34" charset="0"/>
              <a:cs typeface="Arial" panose="020B0604020202020204" pitchFamily="34" charset="0"/>
            </a:endParaRPr>
          </a:p>
          <a:p>
            <a:pPr marL="285750" lvl="0" indent="-285750">
              <a:lnSpc>
                <a:spcPct val="100000"/>
              </a:lnSpc>
              <a:spcBef>
                <a:spcPts val="0"/>
              </a:spcBef>
              <a:buFont typeface="Arial" panose="020B0604020202020204" pitchFamily="34" charset="0"/>
              <a:buChar char="•"/>
            </a:pPr>
            <a:r>
              <a:rPr lang="en-US" sz="1100" dirty="0">
                <a:latin typeface="Arial" panose="020B0604020202020204" pitchFamily="34" charset="0"/>
                <a:cs typeface="Arial" panose="020B0604020202020204" pitchFamily="34" charset="0"/>
              </a:rPr>
              <a:t>Shareable graphic(s) that summarizes key changes </a:t>
            </a:r>
          </a:p>
          <a:p>
            <a:pPr marL="285750" lvl="0" indent="-285750">
              <a:lnSpc>
                <a:spcPct val="100000"/>
              </a:lnSpc>
              <a:spcBef>
                <a:spcPts val="0"/>
              </a:spcBef>
              <a:buFont typeface="Arial" panose="020B0604020202020204" pitchFamily="34" charset="0"/>
              <a:buChar char="•"/>
            </a:pPr>
            <a:r>
              <a:rPr lang="en-US" sz="1100" dirty="0">
                <a:latin typeface="Arial" panose="020B0604020202020204" pitchFamily="34" charset="0"/>
                <a:cs typeface="Arial" panose="020B0604020202020204" pitchFamily="34" charset="0"/>
              </a:rPr>
              <a:t>Co-</a:t>
            </a:r>
            <a:r>
              <a:rPr lang="en-US" sz="1100" dirty="0" err="1">
                <a:latin typeface="Arial" panose="020B0604020202020204" pitchFamily="34" charset="0"/>
                <a:cs typeface="Arial" panose="020B0604020202020204" pitchFamily="34" charset="0"/>
              </a:rPr>
              <a:t>brandable</a:t>
            </a:r>
            <a:r>
              <a:rPr lang="en-US" sz="1100" dirty="0">
                <a:latin typeface="Arial" panose="020B0604020202020204" pitchFamily="34" charset="0"/>
                <a:cs typeface="Arial" panose="020B0604020202020204" pitchFamily="34" charset="0"/>
              </a:rPr>
              <a:t> fact sheet</a:t>
            </a:r>
          </a:p>
          <a:p>
            <a:pPr marL="285750" lvl="0" indent="-285750">
              <a:lnSpc>
                <a:spcPct val="100000"/>
              </a:lnSpc>
              <a:spcBef>
                <a:spcPts val="0"/>
              </a:spcBef>
              <a:buFont typeface="Arial" panose="020B0604020202020204" pitchFamily="34" charset="0"/>
              <a:buChar char="•"/>
            </a:pPr>
            <a:r>
              <a:rPr lang="en-US" sz="1100" dirty="0">
                <a:latin typeface="Arial" panose="020B0604020202020204" pitchFamily="34" charset="0"/>
                <a:cs typeface="Arial" panose="020B0604020202020204" pitchFamily="34" charset="0"/>
              </a:rPr>
              <a:t>Slide deck for trainers </a:t>
            </a:r>
          </a:p>
          <a:p>
            <a:pPr marL="285750" lvl="0" indent="-285750">
              <a:lnSpc>
                <a:spcPct val="100000"/>
              </a:lnSpc>
              <a:spcBef>
                <a:spcPts val="0"/>
              </a:spcBef>
              <a:buFont typeface="Arial" panose="020B0604020202020204" pitchFamily="34" charset="0"/>
              <a:buChar char="•"/>
            </a:pPr>
            <a:r>
              <a:rPr lang="en-US" sz="1100" dirty="0">
                <a:latin typeface="Arial" panose="020B0604020202020204" pitchFamily="34" charset="0"/>
                <a:cs typeface="Arial" panose="020B0604020202020204" pitchFamily="34" charset="0"/>
              </a:rPr>
              <a:t>Social media template posts</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Download it and use it to communicate the upcoming metric</a:t>
            </a:r>
            <a:r>
              <a:rPr lang="en-US" sz="1100" baseline="0" dirty="0">
                <a:latin typeface="Arial" panose="020B0604020202020204" pitchFamily="34" charset="0"/>
                <a:cs typeface="Arial" panose="020B0604020202020204" pitchFamily="34" charset="0"/>
              </a:rPr>
              <a:t> changes to your stakeholders. </a:t>
            </a:r>
            <a:endParaRPr lang="en-US" sz="11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ED880C3-FE9A-4982-AF51-059587A0B466}" type="slidenum">
              <a:rPr lang="en-US" smtClean="0"/>
              <a:t>12</a:t>
            </a:fld>
            <a:endParaRPr lang="en-US"/>
          </a:p>
        </p:txBody>
      </p:sp>
    </p:spTree>
    <p:extLst>
      <p:ext uri="{BB962C8B-B14F-4D97-AF65-F5344CB8AC3E}">
        <p14:creationId xmlns:p14="http://schemas.microsoft.com/office/powerpoint/2010/main" val="4136347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Lastly, visit energystar.gov</a:t>
            </a:r>
            <a:r>
              <a:rPr lang="en-US" sz="1100" baseline="0" dirty="0">
                <a:latin typeface="Arial" panose="020B0604020202020204" pitchFamily="34" charset="0"/>
                <a:cs typeface="Arial" panose="020B0604020202020204" pitchFamily="34" charset="0"/>
              </a:rPr>
              <a:t>/</a:t>
            </a:r>
            <a:r>
              <a:rPr lang="en-US" sz="1100" baseline="0" dirty="0" err="1">
                <a:latin typeface="Arial" panose="020B0604020202020204" pitchFamily="34" charset="0"/>
                <a:cs typeface="Arial" panose="020B0604020202020204" pitchFamily="34" charset="0"/>
              </a:rPr>
              <a:t>scoreupdates</a:t>
            </a:r>
            <a:r>
              <a:rPr lang="en-US" sz="1100" baseline="0" dirty="0">
                <a:latin typeface="Arial" panose="020B0604020202020204" pitchFamily="34" charset="0"/>
                <a:cs typeface="Arial" panose="020B0604020202020204" pitchFamily="34" charset="0"/>
              </a:rPr>
              <a:t> for:</a:t>
            </a:r>
          </a:p>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a:t>
            </a:r>
            <a:r>
              <a:rPr lang="en-US" sz="1100" baseline="0" dirty="0">
                <a:latin typeface="Arial" panose="020B0604020202020204" pitchFamily="34" charset="0"/>
                <a:cs typeface="Arial" panose="020B0604020202020204" pitchFamily="34" charset="0"/>
              </a:rPr>
              <a:t> s</a:t>
            </a:r>
            <a:r>
              <a:rPr lang="en-US" sz="1100" dirty="0">
                <a:latin typeface="Arial" panose="020B0604020202020204" pitchFamily="34" charset="0"/>
                <a:cs typeface="Arial" panose="020B0604020202020204" pitchFamily="34" charset="0"/>
              </a:rPr>
              <a:t>ummary of changes</a:t>
            </a:r>
          </a:p>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Details</a:t>
            </a:r>
            <a:r>
              <a:rPr lang="en-US" sz="1100" baseline="0" dirty="0">
                <a:latin typeface="Arial" panose="020B0604020202020204" pitchFamily="34" charset="0"/>
                <a:cs typeface="Arial" panose="020B0604020202020204" pitchFamily="34" charset="0"/>
              </a:rPr>
              <a:t> about the timing </a:t>
            </a:r>
            <a:endParaRPr lang="en-US"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Guidance on how to prepare for the updates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Links to frequently</a:t>
            </a:r>
            <a:r>
              <a:rPr lang="en-US" sz="1100" baseline="0" dirty="0">
                <a:latin typeface="Arial" panose="020B0604020202020204" pitchFamily="34" charset="0"/>
                <a:cs typeface="Arial" panose="020B0604020202020204" pitchFamily="34" charset="0"/>
              </a:rPr>
              <a:t> asked questions </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Links to register for an EPA informational webinar on 4/26 or 6/20</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Slides from previous webinars</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Link to register for next webinar</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Embedded video of recorded first webinar </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Links to six recorded sector-specific update webinars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Communications toolkit that contains</a:t>
            </a:r>
            <a:r>
              <a:rPr lang="en-US" sz="1100" baseline="0" dirty="0">
                <a:latin typeface="Arial" panose="020B0604020202020204" pitchFamily="34" charset="0"/>
                <a:cs typeface="Arial" panose="020B0604020202020204" pitchFamily="34" charset="0"/>
              </a:rPr>
              <a:t> templates to make it easier for you to share information about the upcoming score changes with your stakeholders. </a:t>
            </a:r>
            <a:endParaRPr lang="en-US" sz="1100" dirty="0">
              <a:latin typeface="Arial" panose="020B0604020202020204" pitchFamily="34" charset="0"/>
              <a:cs typeface="Arial" panose="020B0604020202020204" pitchFamily="34" charset="0"/>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9ED880C3-FE9A-4982-AF51-059587A0B466}" type="slidenum">
              <a:rPr lang="en-US" smtClean="0"/>
              <a:t>13</a:t>
            </a:fld>
            <a:endParaRPr lang="en-US"/>
          </a:p>
        </p:txBody>
      </p:sp>
    </p:spTree>
    <p:extLst>
      <p:ext uri="{BB962C8B-B14F-4D97-AF65-F5344CB8AC3E}">
        <p14:creationId xmlns:p14="http://schemas.microsoft.com/office/powerpoint/2010/main" val="1322332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You may have heard that EPA is updating ENERGY STAR metrics in Portfolio Manager this August. Why is EPA updating</a:t>
            </a:r>
            <a:r>
              <a:rPr lang="en-US" sz="1100" baseline="0" dirty="0">
                <a:latin typeface="Arial" panose="020B0604020202020204" pitchFamily="34" charset="0"/>
                <a:cs typeface="Arial" panose="020B0604020202020204" pitchFamily="34" charset="0"/>
              </a:rPr>
              <a:t> its metrics and what will change?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EPA is committed to providing information about building performance based on the most</a:t>
            </a:r>
            <a:r>
              <a:rPr lang="en-US" sz="1100" b="1"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up-to-date market data available.</a:t>
            </a:r>
            <a:r>
              <a:rPr lang="en-US" sz="1100" baseline="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When updated data sources become available, EPA refreshes ENERGY STAR metrics accordingly.</a:t>
            </a:r>
            <a:r>
              <a:rPr lang="en-US" sz="1100" baseline="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EPA’s basic approach is </a:t>
            </a:r>
            <a:r>
              <a:rPr lang="en-US" sz="1100" b="1" dirty="0">
                <a:latin typeface="Arial" panose="020B0604020202020204" pitchFamily="34" charset="0"/>
                <a:cs typeface="Arial" panose="020B0604020202020204" pitchFamily="34" charset="0"/>
              </a:rPr>
              <a:t>not</a:t>
            </a:r>
            <a:r>
              <a:rPr lang="en-US" sz="1100" dirty="0">
                <a:latin typeface="Arial" panose="020B0604020202020204" pitchFamily="34" charset="0"/>
                <a:cs typeface="Arial" panose="020B0604020202020204" pitchFamily="34" charset="0"/>
              </a:rPr>
              <a:t> changing. EPA will still:</a:t>
            </a:r>
          </a:p>
          <a:p>
            <a:pPr marL="285750" indent="-285750">
              <a:lnSpc>
                <a:spcPct val="100000"/>
              </a:lnSpc>
              <a:spcBef>
                <a:spcPts val="0"/>
              </a:spcBef>
              <a:buFont typeface="Arial" panose="020B0604020202020204" pitchFamily="34" charset="0"/>
              <a:buChar char="•"/>
            </a:pPr>
            <a:r>
              <a:rPr lang="en-US" sz="1100" dirty="0">
                <a:latin typeface="Arial" panose="020B0604020202020204" pitchFamily="34" charset="0"/>
                <a:cs typeface="Arial" panose="020B0604020202020204" pitchFamily="34" charset="0"/>
              </a:rPr>
              <a:t>Provide a national level benchmark.</a:t>
            </a:r>
          </a:p>
          <a:p>
            <a:pPr marL="285750" indent="-285750">
              <a:lnSpc>
                <a:spcPct val="100000"/>
              </a:lnSpc>
              <a:spcBef>
                <a:spcPts val="0"/>
              </a:spcBef>
              <a:buFont typeface="Arial" panose="020B0604020202020204" pitchFamily="34" charset="0"/>
              <a:buChar char="•"/>
            </a:pPr>
            <a:r>
              <a:rPr lang="en-US" sz="1100" dirty="0">
                <a:latin typeface="Arial" panose="020B0604020202020204" pitchFamily="34" charset="0"/>
                <a:cs typeface="Arial" panose="020B0604020202020204" pitchFamily="34" charset="0"/>
              </a:rPr>
              <a:t>Use source energy to provide equitable scores for all fuel mixes.</a:t>
            </a:r>
          </a:p>
          <a:p>
            <a:pPr marL="285750" indent="-285750">
              <a:lnSpc>
                <a:spcPct val="100000"/>
              </a:lnSpc>
              <a:spcBef>
                <a:spcPts val="0"/>
              </a:spcBef>
              <a:buFont typeface="Arial" panose="020B0604020202020204" pitchFamily="34" charset="0"/>
              <a:buChar char="•"/>
            </a:pPr>
            <a:r>
              <a:rPr lang="en-US" sz="1100" dirty="0">
                <a:latin typeface="Arial" panose="020B0604020202020204" pitchFamily="34" charset="0"/>
                <a:cs typeface="Arial" panose="020B0604020202020204" pitchFamily="34" charset="0"/>
              </a:rPr>
              <a:t>Incorporate variables that capture weather and business activity.</a:t>
            </a:r>
          </a:p>
          <a:p>
            <a:pPr marL="285750" indent="-285750">
              <a:lnSpc>
                <a:spcPct val="100000"/>
              </a:lnSpc>
              <a:spcBef>
                <a:spcPts val="0"/>
              </a:spcBef>
              <a:buFont typeface="Arial" panose="020B0604020202020204" pitchFamily="34" charset="0"/>
              <a:buChar char="•"/>
            </a:pPr>
            <a:r>
              <a:rPr lang="en-US" sz="1100" dirty="0">
                <a:latin typeface="Arial" panose="020B0604020202020204" pitchFamily="34" charset="0"/>
                <a:cs typeface="Arial" panose="020B0604020202020204" pitchFamily="34" charset="0"/>
              </a:rPr>
              <a:t>Exclude from analysis terms about technology, in order to reward technology that saves energy.</a:t>
            </a:r>
          </a:p>
          <a:p>
            <a:pPr marL="0" indent="0">
              <a:lnSpc>
                <a:spcPct val="100000"/>
              </a:lnSpc>
              <a:spcBef>
                <a:spcPts val="0"/>
              </a:spcBef>
              <a:buFont typeface="Arial" panose="020B0604020202020204" pitchFamily="34" charset="0"/>
              <a:buNone/>
            </a:pPr>
            <a:endParaRPr lang="en-US" sz="1100" dirty="0">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r>
              <a:rPr lang="en-US" sz="1100" dirty="0">
                <a:latin typeface="Arial" panose="020B0604020202020204" pitchFamily="34" charset="0"/>
                <a:cs typeface="Arial" panose="020B0604020202020204" pitchFamily="34" charset="0"/>
              </a:rPr>
              <a:t>Based on new market data, EPA will update the score models</a:t>
            </a:r>
            <a:r>
              <a:rPr lang="en-US" sz="1100" baseline="0" dirty="0">
                <a:latin typeface="Arial" panose="020B0604020202020204" pitchFamily="34" charset="0"/>
                <a:cs typeface="Arial" panose="020B0604020202020204" pitchFamily="34" charset="0"/>
              </a:rPr>
              <a:t> for the property types shown here. The national source energy factor, which is used to calculate weather-normalized source energy use and the score, will also be updated, and there will be a new option for those of you benchmarking data center space in your portfolio. </a:t>
            </a: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ED880C3-FE9A-4982-AF51-059587A0B466}" type="slidenum">
              <a:rPr lang="en-US" smtClean="0"/>
              <a:t>2</a:t>
            </a:fld>
            <a:endParaRPr lang="en-US"/>
          </a:p>
        </p:txBody>
      </p:sp>
    </p:spTree>
    <p:extLst>
      <p:ext uri="{BB962C8B-B14F-4D97-AF65-F5344CB8AC3E}">
        <p14:creationId xmlns:p14="http://schemas.microsoft.com/office/powerpoint/2010/main" val="941279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While any building’s energy use can be benchmarked</a:t>
            </a:r>
            <a:r>
              <a:rPr lang="en-US" sz="1100" baseline="0" dirty="0">
                <a:latin typeface="Arial" panose="020B0604020202020204" pitchFamily="34" charset="0"/>
                <a:cs typeface="Arial" panose="020B0604020202020204" pitchFamily="34" charset="0"/>
              </a:rPr>
              <a:t> in Portfolio Manager, c</a:t>
            </a:r>
            <a:r>
              <a:rPr lang="en-US" sz="1100" dirty="0">
                <a:latin typeface="Arial" panose="020B0604020202020204" pitchFamily="34" charset="0"/>
                <a:cs typeface="Arial" panose="020B0604020202020204" pitchFamily="34" charset="0"/>
              </a:rPr>
              <a:t>ertain property types can also receive a 1 – 100 ENERGY STAR score, which compares your property’s energy performance to similar properties nationwide. A score of 50 represents median energy performance, while a score of 75 means your building is a top energy performer — and may be eligible for ENERGY STAR certification.</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Your building is </a:t>
            </a:r>
            <a:r>
              <a:rPr lang="en-US" sz="1100" i="1" dirty="0">
                <a:latin typeface="Arial" panose="020B0604020202020204" pitchFamily="34" charset="0"/>
                <a:cs typeface="Arial" panose="020B0604020202020204" pitchFamily="34" charset="0"/>
              </a:rPr>
              <a:t>not </a:t>
            </a:r>
            <a:r>
              <a:rPr lang="en-US" sz="1100" dirty="0">
                <a:latin typeface="Arial" panose="020B0604020202020204" pitchFamily="34" charset="0"/>
                <a:cs typeface="Arial" panose="020B0604020202020204" pitchFamily="34" charset="0"/>
              </a:rPr>
              <a:t>compared to the other buildings in Portfolio Manager to determine your ENERGY STAR score. Instead, your building is compared to other buildings nationwide that have the same primary use. Where does this peer group come from?</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Every four years, the U.S. Department of Energy’s Energy Information Administration (EIA) conducts a national survey to gather data on building characteristics and energy use from thousands of buildings across the United States. This </a:t>
            </a:r>
            <a:r>
              <a:rPr lang="en-US" sz="1100" dirty="0">
                <a:latin typeface="Arial" panose="020B0604020202020204" pitchFamily="34" charset="0"/>
                <a:cs typeface="Arial" panose="020B0604020202020204" pitchFamily="34" charset="0"/>
                <a:hlinkClick r:id="rId3"/>
              </a:rPr>
              <a:t>Commercial Building Energy Consumption Survey (CBECS)</a:t>
            </a:r>
            <a:r>
              <a:rPr lang="en-US" sz="1100" dirty="0">
                <a:latin typeface="Arial" panose="020B0604020202020204" pitchFamily="34" charset="0"/>
                <a:cs typeface="Arial" panose="020B0604020202020204" pitchFamily="34" charset="0"/>
              </a:rPr>
              <a:t> is the only national-level source of data on the characteristics and energy use of commercial buildings. For most (but not all) property types located in the United States, your building’s peer group for comparison consists of those buildings in the CBECS survey that are similar to yours.</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To develop the score, EPA: </a:t>
            </a:r>
          </a:p>
          <a:p>
            <a:endParaRPr lang="en-US" sz="1100" dirty="0">
              <a:latin typeface="Arial" panose="020B0604020202020204" pitchFamily="34" charset="0"/>
              <a:cs typeface="Arial" panose="020B0604020202020204" pitchFamily="34" charset="0"/>
            </a:endParaRPr>
          </a:p>
          <a:p>
            <a:pPr marL="0" indent="0">
              <a:lnSpc>
                <a:spcPct val="100000"/>
              </a:lnSpc>
              <a:spcBef>
                <a:spcPts val="0"/>
              </a:spcBef>
              <a:spcAft>
                <a:spcPts val="450"/>
              </a:spcAft>
              <a:buFont typeface="+mj-lt"/>
              <a:buNone/>
              <a:defRPr/>
            </a:pPr>
            <a:r>
              <a:rPr lang="en-US" sz="1100" b="1" dirty="0">
                <a:latin typeface="Arial" panose="020B0604020202020204" pitchFamily="34" charset="0"/>
                <a:cs typeface="Arial" panose="020B0604020202020204" pitchFamily="34" charset="0"/>
              </a:rPr>
              <a:t>1. Analyzes national survey data </a:t>
            </a:r>
          </a:p>
          <a:p>
            <a:pPr marL="457200" lvl="0" indent="-457200">
              <a:lnSpc>
                <a:spcPct val="100000"/>
              </a:lnSpc>
              <a:spcBef>
                <a:spcPts val="0"/>
              </a:spcBef>
              <a:spcAft>
                <a:spcPts val="450"/>
              </a:spcAft>
              <a:buFont typeface="Arial" panose="020B0604020202020204" pitchFamily="34" charset="0"/>
              <a:buChar char="•"/>
              <a:defRPr/>
            </a:pPr>
            <a:r>
              <a:rPr lang="en-US" sz="1100" dirty="0">
                <a:latin typeface="Arial" panose="020B0604020202020204" pitchFamily="34" charset="0"/>
                <a:cs typeface="Arial" panose="020B0604020202020204" pitchFamily="34" charset="0"/>
              </a:rPr>
              <a:t>CBECS (Portfolio Manager Data is NOT used as an input)</a:t>
            </a:r>
          </a:p>
          <a:p>
            <a:pPr marL="457200" lvl="0" indent="-457200">
              <a:lnSpc>
                <a:spcPct val="100000"/>
              </a:lnSpc>
              <a:spcBef>
                <a:spcPts val="0"/>
              </a:spcBef>
              <a:spcAft>
                <a:spcPts val="450"/>
              </a:spcAft>
              <a:buFont typeface="Arial" panose="020B0604020202020204" pitchFamily="34" charset="0"/>
              <a:buChar char="•"/>
              <a:defRPr/>
            </a:pPr>
            <a:endParaRPr lang="en-US" sz="1100" dirty="0">
              <a:latin typeface="Arial" panose="020B0604020202020204" pitchFamily="34" charset="0"/>
              <a:cs typeface="Arial" panose="020B0604020202020204" pitchFamily="34" charset="0"/>
            </a:endParaRPr>
          </a:p>
          <a:p>
            <a:pPr marL="0" indent="0">
              <a:lnSpc>
                <a:spcPct val="100000"/>
              </a:lnSpc>
              <a:spcBef>
                <a:spcPts val="0"/>
              </a:spcBef>
              <a:spcAft>
                <a:spcPts val="450"/>
              </a:spcAft>
              <a:buFont typeface="+mj-lt"/>
              <a:buNone/>
              <a:defRPr/>
            </a:pPr>
            <a:r>
              <a:rPr lang="en-US" sz="1100" b="1" dirty="0">
                <a:latin typeface="Arial" panose="020B0604020202020204" pitchFamily="34" charset="0"/>
                <a:cs typeface="Arial" panose="020B0604020202020204" pitchFamily="34" charset="0"/>
              </a:rPr>
              <a:t>2. Develops regression models </a:t>
            </a:r>
          </a:p>
          <a:p>
            <a:pPr marL="171450" indent="-171450">
              <a:lnSpc>
                <a:spcPct val="100000"/>
              </a:lnSpc>
              <a:spcBef>
                <a:spcPts val="0"/>
              </a:spcBef>
              <a:spcAft>
                <a:spcPts val="450"/>
              </a:spcAft>
              <a:buFont typeface="Arial" panose="020B0604020202020204" pitchFamily="34" charset="0"/>
              <a:buChar char="•"/>
              <a:defRPr/>
            </a:pPr>
            <a:r>
              <a:rPr lang="en-US" sz="1100" dirty="0">
                <a:latin typeface="Arial" panose="020B0604020202020204" pitchFamily="34" charset="0"/>
                <a:cs typeface="Arial" panose="020B0604020202020204" pitchFamily="34" charset="0"/>
              </a:rPr>
              <a:t>Normalize for different business activities</a:t>
            </a:r>
          </a:p>
          <a:p>
            <a:pPr marL="171450" lvl="0" indent="-171450">
              <a:lnSpc>
                <a:spcPct val="100000"/>
              </a:lnSpc>
              <a:spcBef>
                <a:spcPts val="0"/>
              </a:spcBef>
              <a:spcAft>
                <a:spcPts val="450"/>
              </a:spcAft>
              <a:buFont typeface="Arial" panose="020B0604020202020204" pitchFamily="34" charset="0"/>
              <a:buChar char="•"/>
              <a:defRPr/>
            </a:pPr>
            <a:r>
              <a:rPr lang="en-US" sz="1100" dirty="0">
                <a:latin typeface="Arial" panose="020B0604020202020204" pitchFamily="34" charset="0"/>
                <a:cs typeface="Arial" panose="020B0604020202020204" pitchFamily="34" charset="0"/>
              </a:rPr>
              <a:t>Predict the average energy use for a building that operates just like yours (normalized mean)</a:t>
            </a:r>
          </a:p>
          <a:p>
            <a:pPr marL="0" indent="0">
              <a:lnSpc>
                <a:spcPct val="100000"/>
              </a:lnSpc>
              <a:spcBef>
                <a:spcPts val="0"/>
              </a:spcBef>
              <a:spcAft>
                <a:spcPts val="450"/>
              </a:spcAft>
              <a:buFont typeface="+mj-lt"/>
              <a:buNone/>
              <a:defRPr/>
            </a:pPr>
            <a:endParaRPr lang="en-US" sz="1100" b="1" dirty="0">
              <a:latin typeface="Arial" panose="020B0604020202020204" pitchFamily="34" charset="0"/>
              <a:cs typeface="Arial" panose="020B0604020202020204" pitchFamily="34" charset="0"/>
            </a:endParaRPr>
          </a:p>
          <a:p>
            <a:pPr marL="0" indent="0">
              <a:lnSpc>
                <a:spcPct val="100000"/>
              </a:lnSpc>
              <a:spcBef>
                <a:spcPts val="0"/>
              </a:spcBef>
              <a:spcAft>
                <a:spcPts val="450"/>
              </a:spcAft>
              <a:buFont typeface="+mj-lt"/>
              <a:buNone/>
              <a:defRPr/>
            </a:pPr>
            <a:r>
              <a:rPr lang="en-US" sz="1100" b="1" dirty="0">
                <a:latin typeface="Arial" panose="020B0604020202020204" pitchFamily="34" charset="0"/>
                <a:cs typeface="Arial" panose="020B0604020202020204" pitchFamily="34" charset="0"/>
              </a:rPr>
              <a:t>3. Compares actual energy use with normalized mean from the model</a:t>
            </a:r>
          </a:p>
          <a:p>
            <a:pPr marL="171450" lvl="0" indent="-171450">
              <a:lnSpc>
                <a:spcPct val="100000"/>
              </a:lnSpc>
              <a:spcBef>
                <a:spcPts val="0"/>
              </a:spcBef>
              <a:spcAft>
                <a:spcPts val="450"/>
              </a:spcAft>
              <a:buFont typeface="Arial" panose="020B0604020202020204" pitchFamily="34" charset="0"/>
              <a:buChar char="•"/>
              <a:defRPr/>
            </a:pPr>
            <a:r>
              <a:rPr lang="en-US" sz="1100" dirty="0">
                <a:latin typeface="Arial" panose="020B0604020202020204" pitchFamily="34" charset="0"/>
                <a:cs typeface="Arial" panose="020B0604020202020204" pitchFamily="34" charset="0"/>
                <a:sym typeface="Wingdings" pitchFamily="2" charset="2"/>
              </a:rPr>
              <a:t>Actual &lt; Normalized Mean → More efficient</a:t>
            </a:r>
          </a:p>
          <a:p>
            <a:pPr marL="0" lvl="0" indent="0">
              <a:lnSpc>
                <a:spcPct val="100000"/>
              </a:lnSpc>
              <a:spcBef>
                <a:spcPts val="0"/>
              </a:spcBef>
              <a:spcAft>
                <a:spcPts val="450"/>
              </a:spcAft>
              <a:buFont typeface="Arial" panose="020B0604020202020204" pitchFamily="34" charset="0"/>
              <a:buNone/>
              <a:defRPr/>
            </a:pPr>
            <a:endParaRPr lang="en-US" sz="1100" b="1" dirty="0">
              <a:latin typeface="Arial" panose="020B0604020202020204" pitchFamily="34" charset="0"/>
              <a:cs typeface="Arial" panose="020B0604020202020204" pitchFamily="34" charset="0"/>
              <a:sym typeface="Wingdings" pitchFamily="2" charset="2"/>
            </a:endParaRPr>
          </a:p>
          <a:p>
            <a:pPr marL="0" lvl="0" indent="0">
              <a:lnSpc>
                <a:spcPct val="100000"/>
              </a:lnSpc>
              <a:spcBef>
                <a:spcPts val="0"/>
              </a:spcBef>
              <a:spcAft>
                <a:spcPts val="450"/>
              </a:spcAft>
              <a:buFont typeface="Arial" panose="020B0604020202020204" pitchFamily="34" charset="0"/>
              <a:buNone/>
              <a:defRPr/>
            </a:pPr>
            <a:r>
              <a:rPr lang="en-US" sz="1100" b="1" dirty="0">
                <a:latin typeface="Arial" panose="020B0604020202020204" pitchFamily="34" charset="0"/>
                <a:cs typeface="Arial" panose="020B0604020202020204" pitchFamily="34" charset="0"/>
                <a:sym typeface="Wingdings" pitchFamily="2" charset="2"/>
              </a:rPr>
              <a:t>4.</a:t>
            </a:r>
            <a:r>
              <a:rPr lang="en-US" sz="1100" b="1" baseline="0" dirty="0">
                <a:latin typeface="Arial" panose="020B0604020202020204" pitchFamily="34" charset="0"/>
                <a:cs typeface="Arial" panose="020B0604020202020204" pitchFamily="34" charset="0"/>
                <a:sym typeface="Wingdings" pitchFamily="2" charset="2"/>
              </a:rPr>
              <a:t> </a:t>
            </a:r>
            <a:r>
              <a:rPr lang="en-US" sz="1100" b="1" dirty="0">
                <a:latin typeface="Arial" panose="020B0604020202020204" pitchFamily="34" charset="0"/>
                <a:cs typeface="Arial" panose="020B0604020202020204" pitchFamily="34" charset="0"/>
              </a:rPr>
              <a:t>Creates scoring lookup table</a:t>
            </a:r>
          </a:p>
          <a:p>
            <a:pPr marL="171450" lvl="0" indent="-171450">
              <a:lnSpc>
                <a:spcPct val="100000"/>
              </a:lnSpc>
              <a:spcBef>
                <a:spcPts val="0"/>
              </a:spcBef>
              <a:spcAft>
                <a:spcPts val="450"/>
              </a:spcAft>
              <a:buFont typeface="Arial" panose="020B0604020202020204" pitchFamily="34" charset="0"/>
              <a:buChar char="•"/>
              <a:defRPr/>
            </a:pPr>
            <a:r>
              <a:rPr lang="en-US" sz="1100" dirty="0">
                <a:latin typeface="Arial" panose="020B0604020202020204" pitchFamily="34" charset="0"/>
                <a:cs typeface="Arial" panose="020B0604020202020204" pitchFamily="34" charset="0"/>
              </a:rPr>
              <a:t>Lower ratio of actual EUI vs normalized mean </a:t>
            </a:r>
            <a:r>
              <a:rPr lang="en-US" sz="1100" dirty="0">
                <a:latin typeface="Arial" panose="020B0604020202020204" pitchFamily="34" charset="0"/>
                <a:cs typeface="Arial" panose="020B0604020202020204" pitchFamily="34" charset="0"/>
                <a:sym typeface="Wingdings" pitchFamily="2" charset="2"/>
              </a:rPr>
              <a:t>results in higher ENERGY STAR Score</a:t>
            </a: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ED880C3-FE9A-4982-AF51-059587A0B466}" type="slidenum">
              <a:rPr lang="en-US" smtClean="0"/>
              <a:t>3</a:t>
            </a:fld>
            <a:endParaRPr lang="en-US"/>
          </a:p>
        </p:txBody>
      </p:sp>
    </p:spTree>
    <p:extLst>
      <p:ext uri="{BB962C8B-B14F-4D97-AF65-F5344CB8AC3E}">
        <p14:creationId xmlns:p14="http://schemas.microsoft.com/office/powerpoint/2010/main" val="2954617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Font typeface="Arial" panose="020B0604020202020204" pitchFamily="34" charset="0"/>
              <a:buNone/>
            </a:pPr>
            <a:r>
              <a:rPr lang="en-US" sz="1100" dirty="0">
                <a:latin typeface="Arial" panose="020B0604020202020204" pitchFamily="34" charset="0"/>
                <a:cs typeface="Arial" panose="020B0604020202020204" pitchFamily="34" charset="0"/>
              </a:rPr>
              <a:t>What does the latest market data from CBECS tell</a:t>
            </a:r>
            <a:r>
              <a:rPr lang="en-US" sz="1100" baseline="0" dirty="0">
                <a:latin typeface="Arial" panose="020B0604020202020204" pitchFamily="34" charset="0"/>
                <a:cs typeface="Arial" panose="020B0604020202020204" pitchFamily="34" charset="0"/>
              </a:rPr>
              <a:t> us? </a:t>
            </a:r>
            <a:endParaRPr lang="en-US" sz="1100" dirty="0">
              <a:latin typeface="Arial" panose="020B0604020202020204" pitchFamily="34" charset="0"/>
              <a:cs typeface="Arial" panose="020B0604020202020204" pitchFamily="34" charset="0"/>
            </a:endParaRPr>
          </a:p>
          <a:p>
            <a:pPr marL="171450" indent="-171450">
              <a:lnSpc>
                <a:spcPct val="120000"/>
              </a:lnSpc>
              <a:buFont typeface="Arial" panose="020B0604020202020204" pitchFamily="34" charset="0"/>
              <a:buChar char="•"/>
            </a:pPr>
            <a:r>
              <a:rPr lang="en-US" sz="1100" dirty="0">
                <a:latin typeface="Arial" panose="020B0604020202020204" pitchFamily="34" charset="0"/>
                <a:cs typeface="Arial" panose="020B0604020202020204" pitchFamily="34" charset="0"/>
              </a:rPr>
              <a:t>Long-term trend has been relatively stable over the last 30 years.</a:t>
            </a:r>
          </a:p>
          <a:p>
            <a:pPr marL="171450" indent="-171450">
              <a:lnSpc>
                <a:spcPct val="120000"/>
              </a:lnSpc>
              <a:buFont typeface="Arial" panose="020B0604020202020204" pitchFamily="34" charset="0"/>
              <a:buChar char="•"/>
            </a:pPr>
            <a:r>
              <a:rPr lang="en-US" sz="1100" dirty="0">
                <a:latin typeface="Arial" panose="020B0604020202020204" pitchFamily="34" charset="0"/>
                <a:cs typeface="Arial" panose="020B0604020202020204" pitchFamily="34" charset="0"/>
              </a:rPr>
              <a:t>2012 survey shows lower aggregate intensity as compared with 2003.</a:t>
            </a:r>
          </a:p>
          <a:p>
            <a:pPr marL="171450" indent="-171450">
              <a:lnSpc>
                <a:spcPct val="120000"/>
              </a:lnSpc>
              <a:buFont typeface="Arial" panose="020B0604020202020204" pitchFamily="34" charset="0"/>
              <a:buChar char="•"/>
            </a:pPr>
            <a:r>
              <a:rPr lang="en-US" sz="1100" dirty="0">
                <a:latin typeface="Arial" panose="020B0604020202020204" pitchFamily="34" charset="0"/>
                <a:cs typeface="Arial" panose="020B0604020202020204" pitchFamily="34" charset="0"/>
              </a:rPr>
              <a:t>This is a </a:t>
            </a:r>
            <a:r>
              <a:rPr lang="en-US" sz="1100" i="0" dirty="0">
                <a:latin typeface="Arial" panose="020B0604020202020204" pitchFamily="34" charset="0"/>
                <a:cs typeface="Arial" panose="020B0604020202020204" pitchFamily="34" charset="0"/>
              </a:rPr>
              <a:t>good</a:t>
            </a:r>
            <a:r>
              <a:rPr lang="en-US" sz="1100" dirty="0">
                <a:latin typeface="Arial" panose="020B0604020202020204" pitchFamily="34" charset="0"/>
                <a:cs typeface="Arial" panose="020B0604020202020204" pitchFamily="34" charset="0"/>
              </a:rPr>
              <a:t> trend overall, since it reflects the focus and efforts of building owners and</a:t>
            </a:r>
            <a:r>
              <a:rPr lang="en-US" sz="1100" baseline="0" dirty="0">
                <a:latin typeface="Arial" panose="020B0604020202020204" pitchFamily="34" charset="0"/>
                <a:cs typeface="Arial" panose="020B0604020202020204" pitchFamily="34" charset="0"/>
              </a:rPr>
              <a:t> managers to reduce their energy use, but i</a:t>
            </a:r>
            <a:r>
              <a:rPr lang="en-US" sz="1100" dirty="0">
                <a:latin typeface="Arial" panose="020B0604020202020204" pitchFamily="34" charset="0"/>
                <a:cs typeface="Arial" panose="020B0604020202020204" pitchFamily="34" charset="0"/>
              </a:rPr>
              <a:t>t also means that ENERGY STAR scores will shift.</a:t>
            </a:r>
          </a:p>
          <a:p>
            <a:endParaRPr lang="en-US" dirty="0"/>
          </a:p>
        </p:txBody>
      </p:sp>
      <p:sp>
        <p:nvSpPr>
          <p:cNvPr id="4" name="Slide Number Placeholder 3"/>
          <p:cNvSpPr>
            <a:spLocks noGrp="1"/>
          </p:cNvSpPr>
          <p:nvPr>
            <p:ph type="sldNum" sz="quarter" idx="10"/>
          </p:nvPr>
        </p:nvSpPr>
        <p:spPr/>
        <p:txBody>
          <a:bodyPr/>
          <a:lstStyle/>
          <a:p>
            <a:fld id="{9ED880C3-FE9A-4982-AF51-059587A0B466}" type="slidenum">
              <a:rPr lang="en-US" smtClean="0"/>
              <a:t>4</a:t>
            </a:fld>
            <a:endParaRPr lang="en-US"/>
          </a:p>
        </p:txBody>
      </p:sp>
    </p:spTree>
    <p:extLst>
      <p:ext uri="{BB962C8B-B14F-4D97-AF65-F5344CB8AC3E}">
        <p14:creationId xmlns:p14="http://schemas.microsoft.com/office/powerpoint/2010/main" val="576410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Because average energy and grid performance is improving, the ENERGY STAR scores and performance metrics of individual buildings will, on average, go down.</a:t>
            </a:r>
          </a:p>
        </p:txBody>
      </p:sp>
      <p:sp>
        <p:nvSpPr>
          <p:cNvPr id="4" name="Slide Number Placeholder 3"/>
          <p:cNvSpPr>
            <a:spLocks noGrp="1"/>
          </p:cNvSpPr>
          <p:nvPr>
            <p:ph type="sldNum" sz="quarter" idx="10"/>
          </p:nvPr>
        </p:nvSpPr>
        <p:spPr/>
        <p:txBody>
          <a:bodyPr/>
          <a:lstStyle/>
          <a:p>
            <a:fld id="{9ED880C3-FE9A-4982-AF51-059587A0B466}" type="slidenum">
              <a:rPr lang="en-US" smtClean="0"/>
              <a:t>5</a:t>
            </a:fld>
            <a:endParaRPr lang="en-US"/>
          </a:p>
        </p:txBody>
      </p:sp>
    </p:spTree>
    <p:extLst>
      <p:ext uri="{BB962C8B-B14F-4D97-AF65-F5344CB8AC3E}">
        <p14:creationId xmlns:p14="http://schemas.microsoft.com/office/powerpoint/2010/main" val="1843620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When ENERGY STAR metrics are updated on August 26, 2018, the new calculations will be applied across all time periods, which means your scores and metrics for all historical benchmarking data will change.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By applying this update across all time periods, you’ll continue to be able to analyze changes that are a result of your own activities, rather than changes in underlying market data.</a:t>
            </a:r>
          </a:p>
        </p:txBody>
      </p:sp>
      <p:sp>
        <p:nvSpPr>
          <p:cNvPr id="4" name="Slide Number Placeholder 3"/>
          <p:cNvSpPr>
            <a:spLocks noGrp="1"/>
          </p:cNvSpPr>
          <p:nvPr>
            <p:ph type="sldNum" sz="quarter" idx="10"/>
          </p:nvPr>
        </p:nvSpPr>
        <p:spPr/>
        <p:txBody>
          <a:bodyPr/>
          <a:lstStyle/>
          <a:p>
            <a:fld id="{9ED880C3-FE9A-4982-AF51-059587A0B466}" type="slidenum">
              <a:rPr lang="en-US" smtClean="0"/>
              <a:t>6</a:t>
            </a:fld>
            <a:endParaRPr lang="en-US"/>
          </a:p>
        </p:txBody>
      </p:sp>
    </p:spTree>
    <p:extLst>
      <p:ext uri="{BB962C8B-B14F-4D97-AF65-F5344CB8AC3E}">
        <p14:creationId xmlns:p14="http://schemas.microsoft.com/office/powerpoint/2010/main" val="4033443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indent="0">
              <a:buNone/>
            </a:pPr>
            <a:r>
              <a:rPr lang="en-US" b="0" dirty="0"/>
              <a:t>There are a few additional changes included in the August metric updates. </a:t>
            </a:r>
          </a:p>
          <a:p>
            <a:pPr marL="0" indent="0">
              <a:buNone/>
            </a:pPr>
            <a:endParaRPr lang="en-US" b="0" dirty="0"/>
          </a:p>
          <a:p>
            <a:pPr marL="0" indent="0">
              <a:buNone/>
            </a:pPr>
            <a:r>
              <a:rPr lang="en-US" b="0" dirty="0"/>
              <a:t>First,</a:t>
            </a:r>
            <a:r>
              <a:rPr lang="en-US" b="0" baseline="0" dirty="0"/>
              <a:t> there will be a new option for </a:t>
            </a:r>
            <a:r>
              <a:rPr lang="en-US" b="0" dirty="0"/>
              <a:t>properties with data centers.</a:t>
            </a:r>
            <a:r>
              <a:rPr lang="en-US" b="0" baseline="0" dirty="0"/>
              <a:t> </a:t>
            </a:r>
            <a:r>
              <a:rPr lang="en-US" b="0" dirty="0"/>
              <a:t>The</a:t>
            </a:r>
            <a:r>
              <a:rPr lang="en-US" b="0" baseline="0" dirty="0"/>
              <a:t> e</a:t>
            </a:r>
            <a:r>
              <a:rPr lang="en-US" b="0" dirty="0"/>
              <a:t>xisting and recommended option is to measure and enter IT energy use. This is an i</a:t>
            </a:r>
            <a:r>
              <a:rPr lang="en-US" sz="2100" b="0" dirty="0"/>
              <a:t>ndustry best practice and</a:t>
            </a:r>
            <a:r>
              <a:rPr lang="en-US" sz="2100" b="0" baseline="0" dirty="0"/>
              <a:t> provides the m</a:t>
            </a:r>
            <a:r>
              <a:rPr lang="en-US" sz="2100" b="0" dirty="0"/>
              <a:t>ost accurate and complete measurement. </a:t>
            </a:r>
            <a:r>
              <a:rPr lang="en-US" b="0" dirty="0"/>
              <a:t>New in August, </a:t>
            </a:r>
            <a:r>
              <a:rPr lang="en-US" dirty="0"/>
              <a:t>you’ll have the option to use Estimated IT Energy for your Data Center to get a score and certification. </a:t>
            </a:r>
            <a:r>
              <a:rPr lang="en-US" sz="1200" kern="1200" dirty="0">
                <a:solidFill>
                  <a:schemeClr val="tx1"/>
                </a:solidFill>
                <a:effectLst/>
                <a:latin typeface="+mn-lt"/>
                <a:ea typeface="+mn-ea"/>
                <a:cs typeface="+mn-cs"/>
              </a:rPr>
              <a:t>These estimates will be calculated by Portfolio Manager based on the Gross Floor Area (GFA) of your Data Center. The Data Center estimates can be applied to a maximum of 10% of your property's total GFA.</a:t>
            </a:r>
          </a:p>
          <a:p>
            <a:pPr marL="0" indent="0">
              <a:buNone/>
            </a:pPr>
            <a:endParaRPr lang="en-US" dirty="0"/>
          </a:p>
          <a:p>
            <a:pPr marL="0" indent="0">
              <a:buNone/>
            </a:pPr>
            <a:r>
              <a:rPr lang="en-US" dirty="0"/>
              <a:t>Secondly,</a:t>
            </a:r>
            <a:r>
              <a:rPr lang="en-US" baseline="0" dirty="0"/>
              <a:t> based on the analysis of key energy drivers in the latest CBECS data, there will be new, or newly required, use details for some property types. </a:t>
            </a:r>
            <a:endParaRPr lang="en-US" dirty="0"/>
          </a:p>
        </p:txBody>
      </p:sp>
      <p:sp>
        <p:nvSpPr>
          <p:cNvPr id="4" name="Slide Number Placeholder 3"/>
          <p:cNvSpPr>
            <a:spLocks noGrp="1"/>
          </p:cNvSpPr>
          <p:nvPr>
            <p:ph type="sldNum" sz="quarter" idx="10"/>
          </p:nvPr>
        </p:nvSpPr>
        <p:spPr/>
        <p:txBody>
          <a:bodyPr/>
          <a:lstStyle/>
          <a:p>
            <a:fld id="{693538FC-B130-DA49-800E-B7448A7128DE}" type="slidenum">
              <a:rPr lang="en-US" smtClean="0"/>
              <a:pPr/>
              <a:t>8</a:t>
            </a:fld>
            <a:endParaRPr lang="en-US"/>
          </a:p>
        </p:txBody>
      </p:sp>
    </p:spTree>
    <p:extLst>
      <p:ext uri="{BB962C8B-B14F-4D97-AF65-F5344CB8AC3E}">
        <p14:creationId xmlns:p14="http://schemas.microsoft.com/office/powerpoint/2010/main" val="2074897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Lastly, there will be an update to the source energy factor. Source energy traces the heat and electricity requirements of the building back to the raw fuel input,</a:t>
            </a:r>
            <a:r>
              <a:rPr lang="en-US" sz="1100" baseline="0" dirty="0">
                <a:latin typeface="Arial" panose="020B0604020202020204" pitchFamily="34" charset="0"/>
                <a:cs typeface="Arial" panose="020B0604020202020204" pitchFamily="34" charset="0"/>
              </a:rPr>
              <a:t> which l</a:t>
            </a:r>
            <a:r>
              <a:rPr lang="en-US" sz="1100" dirty="0">
                <a:latin typeface="Arial" panose="020B0604020202020204" pitchFamily="34" charset="0"/>
                <a:cs typeface="Arial" panose="020B0604020202020204" pitchFamily="34" charset="0"/>
              </a:rPr>
              <a:t>evels</a:t>
            </a:r>
            <a:r>
              <a:rPr lang="en-US" sz="1100" baseline="0" dirty="0">
                <a:latin typeface="Arial" panose="020B0604020202020204" pitchFamily="34" charset="0"/>
                <a:cs typeface="Arial" panose="020B0604020202020204" pitchFamily="34" charset="0"/>
              </a:rPr>
              <a:t> the</a:t>
            </a:r>
            <a:r>
              <a:rPr lang="en-US" sz="1100" dirty="0">
                <a:latin typeface="Arial" panose="020B0604020202020204" pitchFamily="34" charset="0"/>
                <a:cs typeface="Arial" panose="020B0604020202020204" pitchFamily="34" charset="0"/>
              </a:rPr>
              <a:t> playing field for different fuel types. It incorporates all types of electric generation: Coal, Gas, Wind, Hydro, </a:t>
            </a:r>
            <a:r>
              <a:rPr lang="en-US" sz="1100" dirty="0" err="1">
                <a:latin typeface="Arial" panose="020B0604020202020204" pitchFamily="34" charset="0"/>
                <a:cs typeface="Arial" panose="020B0604020202020204" pitchFamily="34" charset="0"/>
              </a:rPr>
              <a:t>etc</a:t>
            </a:r>
            <a:r>
              <a:rPr lang="en-US" sz="1100" dirty="0">
                <a:latin typeface="Arial" panose="020B0604020202020204" pitchFamily="34" charset="0"/>
                <a:cs typeface="Arial" panose="020B0604020202020204" pitchFamily="34" charset="0"/>
              </a:rPr>
              <a:t>…</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Portfolio Manager delivers several key performance indicators in Source Energy,</a:t>
            </a:r>
            <a:r>
              <a:rPr lang="en-US" sz="1100" baseline="0" dirty="0">
                <a:latin typeface="Arial" panose="020B0604020202020204" pitchFamily="34" charset="0"/>
                <a:cs typeface="Arial" panose="020B0604020202020204" pitchFamily="34" charset="0"/>
              </a:rPr>
              <a:t> including w</a:t>
            </a:r>
            <a:r>
              <a:rPr lang="en-US" sz="1100" dirty="0">
                <a:latin typeface="Arial" panose="020B0604020202020204" pitchFamily="34" charset="0"/>
                <a:cs typeface="Arial" panose="020B0604020202020204" pitchFamily="34" charset="0"/>
              </a:rPr>
              <a:t>eather normalized source EUI</a:t>
            </a:r>
            <a:r>
              <a:rPr lang="en-US" sz="1100" baseline="0" dirty="0">
                <a:latin typeface="Arial" panose="020B0604020202020204" pitchFamily="34" charset="0"/>
                <a:cs typeface="Arial" panose="020B0604020202020204" pitchFamily="34" charset="0"/>
              </a:rPr>
              <a:t> and the </a:t>
            </a:r>
            <a:r>
              <a:rPr lang="en-US" sz="1100" dirty="0">
                <a:latin typeface="Arial" panose="020B0604020202020204" pitchFamily="34" charset="0"/>
                <a:cs typeface="Arial" panose="020B0604020202020204" pitchFamily="34" charset="0"/>
              </a:rPr>
              <a:t>ENERGY STAR score.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Under the past approach, EIA publications treated renewable energy as equivalent to fossil fuel energy.</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Under the new approach, renewable energy sources are not subject to generation losses at the power plant, like fossil fuel (no combustion). This means that the new electric source factor: </a:t>
            </a:r>
          </a:p>
          <a:p>
            <a:pPr marL="285750" lvl="0" indent="-285750">
              <a:lnSpc>
                <a:spcPct val="120000"/>
              </a:lnSpc>
              <a:spcBef>
                <a:spcPts val="0"/>
              </a:spcBef>
              <a:buFont typeface="Arial" panose="020B0604020202020204" pitchFamily="34" charset="0"/>
              <a:buChar char="•"/>
            </a:pPr>
            <a:r>
              <a:rPr lang="en-US" sz="1100" dirty="0">
                <a:latin typeface="Arial" panose="020B0604020202020204" pitchFamily="34" charset="0"/>
                <a:cs typeface="Arial" panose="020B0604020202020204" pitchFamily="34" charset="0"/>
              </a:rPr>
              <a:t>Will</a:t>
            </a:r>
            <a:r>
              <a:rPr lang="en-US" sz="1100" baseline="0" dirty="0">
                <a:latin typeface="Arial" panose="020B0604020202020204" pitchFamily="34" charset="0"/>
                <a:cs typeface="Arial" panose="020B0604020202020204" pitchFamily="34" charset="0"/>
              </a:rPr>
              <a:t> d</a:t>
            </a:r>
            <a:r>
              <a:rPr lang="en-US" sz="1100" dirty="0">
                <a:latin typeface="Arial" panose="020B0604020202020204" pitchFamily="34" charset="0"/>
                <a:cs typeface="Arial" panose="020B0604020202020204" pitchFamily="34" charset="0"/>
              </a:rPr>
              <a:t>rop from 3.1 to 2.8 (more efficient grid)</a:t>
            </a:r>
          </a:p>
          <a:p>
            <a:pPr marL="285750" lvl="0" indent="-285750">
              <a:lnSpc>
                <a:spcPct val="120000"/>
              </a:lnSpc>
              <a:spcBef>
                <a:spcPts val="0"/>
              </a:spcBef>
              <a:buFont typeface="Arial" panose="020B0604020202020204" pitchFamily="34" charset="0"/>
              <a:buChar char="•"/>
            </a:pPr>
            <a:r>
              <a:rPr lang="en-US" sz="1100" dirty="0">
                <a:latin typeface="Arial" panose="020B0604020202020204" pitchFamily="34" charset="0"/>
                <a:cs typeface="Arial" panose="020B0604020202020204" pitchFamily="34" charset="0"/>
              </a:rPr>
              <a:t>Will impact ENERGY STAR score &amp; all source energy metrics</a:t>
            </a:r>
          </a:p>
          <a:p>
            <a:pPr marL="285750" lvl="0" indent="-285750">
              <a:lnSpc>
                <a:spcPct val="120000"/>
              </a:lnSpc>
              <a:spcBef>
                <a:spcPts val="0"/>
              </a:spcBef>
              <a:buFont typeface="Arial" panose="020B0604020202020204" pitchFamily="34" charset="0"/>
              <a:buChar char="•"/>
            </a:pPr>
            <a:r>
              <a:rPr lang="en-US" sz="1100" dirty="0">
                <a:latin typeface="Arial" panose="020B0604020202020204" pitchFamily="34" charset="0"/>
                <a:cs typeface="Arial" panose="020B0604020202020204" pitchFamily="34" charset="0"/>
              </a:rPr>
              <a:t>Could causes ENERGY STAR scores to increase or decrease depending on a building’s fuel-mix ratio</a:t>
            </a:r>
          </a:p>
          <a:p>
            <a:pPr marL="0" lvl="0" indent="0">
              <a:lnSpc>
                <a:spcPct val="120000"/>
              </a:lnSpc>
              <a:spcBef>
                <a:spcPts val="0"/>
              </a:spcBef>
              <a:buFont typeface="Arial" panose="020B0604020202020204" pitchFamily="34" charset="0"/>
              <a:buNone/>
            </a:pPr>
            <a:endParaRPr lang="en-US" sz="1100" dirty="0">
              <a:latin typeface="Arial" panose="020B0604020202020204" pitchFamily="34" charset="0"/>
              <a:cs typeface="Arial" panose="020B0604020202020204" pitchFamily="34" charset="0"/>
            </a:endParaRPr>
          </a:p>
          <a:p>
            <a:pPr marL="0" lvl="0" indent="0">
              <a:lnSpc>
                <a:spcPct val="120000"/>
              </a:lnSpc>
              <a:spcBef>
                <a:spcPts val="0"/>
              </a:spcBef>
              <a:buFont typeface="Arial" panose="020B0604020202020204" pitchFamily="34" charset="0"/>
              <a:buNone/>
            </a:pPr>
            <a:r>
              <a:rPr lang="en-US" sz="1100" dirty="0">
                <a:latin typeface="Arial" panose="020B0604020202020204" pitchFamily="34" charset="0"/>
                <a:cs typeface="Arial" panose="020B0604020202020204" pitchFamily="34" charset="0"/>
              </a:rPr>
              <a:t>Changes based on this update alone will be small in magnitude comparatively.</a:t>
            </a:r>
            <a:r>
              <a:rPr lang="en-US" sz="1100" baseline="0" dirty="0">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93538FC-B130-DA49-800E-B7448A7128DE}" type="slidenum">
              <a:rPr lang="en-US" smtClean="0"/>
              <a:pPr/>
              <a:t>9</a:t>
            </a:fld>
            <a:endParaRPr lang="en-US"/>
          </a:p>
        </p:txBody>
      </p:sp>
    </p:spTree>
    <p:extLst>
      <p:ext uri="{BB962C8B-B14F-4D97-AF65-F5344CB8AC3E}">
        <p14:creationId xmlns:p14="http://schemas.microsoft.com/office/powerpoint/2010/main" val="1646384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So, what should you do to prepare for</a:t>
            </a:r>
            <a:r>
              <a:rPr lang="en-US" sz="1100" baseline="0" dirty="0">
                <a:latin typeface="Arial" panose="020B0604020202020204" pitchFamily="34" charset="0"/>
                <a:cs typeface="Arial" panose="020B0604020202020204" pitchFamily="34" charset="0"/>
              </a:rPr>
              <a:t> the August metric updates?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First, it’s important to note that after the metric updates are implemented, EPA will not be able to provide “before and after” score changes for individual buildings or portfolios. If you anticipate needing to document changes, you can download your pre- and post-update metrics in Excel using Portfolio Manager reports.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To record this information and calculate changes, you’ll need to download the report prior to the August update and again after the update. This may be relevant if you’re participating in third-party certifications or incentives.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The following reports may be helpful:</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“Performance Highlight” Report (for a portfolio-level, multi-year summary)</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Statement of Energy Performance (for a building-level, 12-month performance period)</a:t>
            </a:r>
          </a:p>
          <a:p>
            <a:endParaRPr lang="en-US" dirty="0"/>
          </a:p>
        </p:txBody>
      </p:sp>
      <p:sp>
        <p:nvSpPr>
          <p:cNvPr id="4" name="Slide Number Placeholder 3"/>
          <p:cNvSpPr>
            <a:spLocks noGrp="1"/>
          </p:cNvSpPr>
          <p:nvPr>
            <p:ph type="sldNum" sz="quarter" idx="10"/>
          </p:nvPr>
        </p:nvSpPr>
        <p:spPr/>
        <p:txBody>
          <a:bodyPr/>
          <a:lstStyle/>
          <a:p>
            <a:fld id="{9ED880C3-FE9A-4982-AF51-059587A0B466}" type="slidenum">
              <a:rPr lang="en-US" smtClean="0"/>
              <a:t>10</a:t>
            </a:fld>
            <a:endParaRPr lang="en-US"/>
          </a:p>
        </p:txBody>
      </p:sp>
    </p:spTree>
    <p:extLst>
      <p:ext uri="{BB962C8B-B14F-4D97-AF65-F5344CB8AC3E}">
        <p14:creationId xmlns:p14="http://schemas.microsoft.com/office/powerpoint/2010/main" val="24017173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54651" y="567246"/>
            <a:ext cx="1139448" cy="1166304"/>
          </a:xfrm>
          <a:prstGeom prst="rect">
            <a:avLst/>
          </a:prstGeom>
        </p:spPr>
      </p:pic>
      <p:sp>
        <p:nvSpPr>
          <p:cNvPr id="2" name="Title 1"/>
          <p:cNvSpPr>
            <a:spLocks noGrp="1"/>
          </p:cNvSpPr>
          <p:nvPr>
            <p:ph type="ctrTitle"/>
          </p:nvPr>
        </p:nvSpPr>
        <p:spPr>
          <a:xfrm>
            <a:off x="600075" y="1427163"/>
            <a:ext cx="7848600" cy="2387600"/>
          </a:xfrm>
        </p:spPr>
        <p:txBody>
          <a:bodyPr anchor="b"/>
          <a:lstStyle>
            <a:lvl1pPr algn="ctr">
              <a:defRPr sz="4500" b="0"/>
            </a:lvl1pPr>
          </a:lstStyle>
          <a:p>
            <a:r>
              <a:rPr lang="en-US"/>
              <a:t>Click to edit Master title style</a:t>
            </a:r>
            <a:endParaRPr lang="en-US" dirty="0"/>
          </a:p>
        </p:txBody>
      </p:sp>
      <p:sp>
        <p:nvSpPr>
          <p:cNvPr id="3" name="Subtitle 2"/>
          <p:cNvSpPr>
            <a:spLocks noGrp="1"/>
          </p:cNvSpPr>
          <p:nvPr>
            <p:ph type="subTitle" idx="1"/>
          </p:nvPr>
        </p:nvSpPr>
        <p:spPr>
          <a:xfrm>
            <a:off x="600075" y="3983038"/>
            <a:ext cx="78486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662073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userDrawn="1"/>
        </p:nvSpPr>
        <p:spPr>
          <a:xfrm>
            <a:off x="0" y="2504168"/>
            <a:ext cx="9144000" cy="2007673"/>
          </a:xfrm>
          <a:prstGeom prst="rect">
            <a:avLst/>
          </a:prstGeom>
          <a:solidFill>
            <a:srgbClr val="2CB34A">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Title 1"/>
          <p:cNvSpPr>
            <a:spLocks noGrp="1"/>
          </p:cNvSpPr>
          <p:nvPr>
            <p:ph type="title"/>
          </p:nvPr>
        </p:nvSpPr>
        <p:spPr>
          <a:xfrm>
            <a:off x="1412396" y="2711366"/>
            <a:ext cx="6239689" cy="956709"/>
          </a:xfrm>
        </p:spPr>
        <p:txBody>
          <a:bodyPr anchor="t" anchorCtr="0">
            <a:noAutofit/>
          </a:bodyPr>
          <a:lstStyle>
            <a:lvl1pPr algn="ctr">
              <a:defRPr sz="405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193180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t="-36"/>
          <a:stretch/>
        </p:blipFill>
        <p:spPr>
          <a:xfrm>
            <a:off x="0" y="5"/>
            <a:ext cx="9144000" cy="6831035"/>
          </a:xfrm>
          <a:prstGeom prst="rect">
            <a:avLst/>
          </a:prstGeom>
        </p:spPr>
      </p:pic>
      <p:sp>
        <p:nvSpPr>
          <p:cNvPr id="8" name="Rectangle 7"/>
          <p:cNvSpPr/>
          <p:nvPr userDrawn="1"/>
        </p:nvSpPr>
        <p:spPr>
          <a:xfrm>
            <a:off x="0" y="2504168"/>
            <a:ext cx="9144000" cy="2007673"/>
          </a:xfrm>
          <a:prstGeom prst="rect">
            <a:avLst/>
          </a:prstGeom>
          <a:solidFill>
            <a:srgbClr val="00B8B0">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Title 1"/>
          <p:cNvSpPr>
            <a:spLocks noGrp="1"/>
          </p:cNvSpPr>
          <p:nvPr>
            <p:ph type="title"/>
          </p:nvPr>
        </p:nvSpPr>
        <p:spPr>
          <a:xfrm>
            <a:off x="1412396" y="2711366"/>
            <a:ext cx="6239689" cy="956709"/>
          </a:xfrm>
        </p:spPr>
        <p:txBody>
          <a:bodyPr anchor="t" anchorCtr="0">
            <a:noAutofit/>
          </a:bodyPr>
          <a:lstStyle>
            <a:lvl1pPr algn="ctr">
              <a:defRPr sz="405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72636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userDrawn="1"/>
        </p:nvSpPr>
        <p:spPr>
          <a:xfrm>
            <a:off x="0" y="2504168"/>
            <a:ext cx="9144000" cy="2007673"/>
          </a:xfrm>
          <a:prstGeom prst="rect">
            <a:avLst/>
          </a:prstGeom>
          <a:solidFill>
            <a:srgbClr val="EE383E">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Title 1"/>
          <p:cNvSpPr>
            <a:spLocks noGrp="1"/>
          </p:cNvSpPr>
          <p:nvPr>
            <p:ph type="title"/>
          </p:nvPr>
        </p:nvSpPr>
        <p:spPr>
          <a:xfrm>
            <a:off x="1412396" y="2711366"/>
            <a:ext cx="6239689" cy="956709"/>
          </a:xfrm>
        </p:spPr>
        <p:txBody>
          <a:bodyPr anchor="t" anchorCtr="0">
            <a:noAutofit/>
          </a:bodyPr>
          <a:lstStyle>
            <a:lvl1pPr algn="ctr">
              <a:defRPr sz="405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42934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Picture with Ca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userDrawn="1"/>
        </p:nvSpPr>
        <p:spPr>
          <a:xfrm>
            <a:off x="0" y="2504168"/>
            <a:ext cx="9144000" cy="2007673"/>
          </a:xfrm>
          <a:prstGeom prst="rect">
            <a:avLst/>
          </a:prstGeom>
          <a:solidFill>
            <a:srgbClr val="0071BB">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Title 1"/>
          <p:cNvSpPr>
            <a:spLocks noGrp="1"/>
          </p:cNvSpPr>
          <p:nvPr>
            <p:ph type="title"/>
          </p:nvPr>
        </p:nvSpPr>
        <p:spPr>
          <a:xfrm>
            <a:off x="1412396" y="2711366"/>
            <a:ext cx="6239689" cy="956709"/>
          </a:xfrm>
        </p:spPr>
        <p:txBody>
          <a:bodyPr anchor="t" anchorCtr="0">
            <a:noAutofit/>
          </a:bodyPr>
          <a:lstStyle>
            <a:lvl1pPr algn="ctr">
              <a:defRPr sz="405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28674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userDrawn="1"/>
        </p:nvSpPr>
        <p:spPr>
          <a:xfrm>
            <a:off x="0" y="2504168"/>
            <a:ext cx="9144000" cy="2007673"/>
          </a:xfrm>
          <a:prstGeom prst="rect">
            <a:avLst/>
          </a:prstGeom>
          <a:solidFill>
            <a:srgbClr val="FCB619">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1412396" y="2711366"/>
            <a:ext cx="6239689" cy="956709"/>
          </a:xfrm>
        </p:spPr>
        <p:txBody>
          <a:bodyPr anchor="t" anchorCtr="0">
            <a:noAutofit/>
          </a:bodyPr>
          <a:lstStyle>
            <a:lvl1pPr algn="ctr">
              <a:defRPr sz="4050">
                <a:solidFill>
                  <a:schemeClr val="bg2">
                    <a:lumMod val="10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1708280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Picture with Caption">
    <p:spTree>
      <p:nvGrpSpPr>
        <p:cNvPr id="1" name=""/>
        <p:cNvGrpSpPr/>
        <p:nvPr/>
      </p:nvGrpSpPr>
      <p:grpSpPr>
        <a:xfrm>
          <a:off x="0" y="0"/>
          <a:ext cx="0" cy="0"/>
          <a:chOff x="0" y="0"/>
          <a:chExt cx="0" cy="0"/>
        </a:xfrm>
      </p:grpSpPr>
      <p:sp>
        <p:nvSpPr>
          <p:cNvPr id="8" name="Rectangle 7"/>
          <p:cNvSpPr/>
          <p:nvPr userDrawn="1"/>
        </p:nvSpPr>
        <p:spPr>
          <a:xfrm>
            <a:off x="0" y="2504168"/>
            <a:ext cx="9144000" cy="2007673"/>
          </a:xfrm>
          <a:prstGeom prst="rect">
            <a:avLst/>
          </a:prstGeom>
          <a:solidFill>
            <a:srgbClr val="0071BB">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Title 1"/>
          <p:cNvSpPr>
            <a:spLocks noGrp="1"/>
          </p:cNvSpPr>
          <p:nvPr>
            <p:ph type="title"/>
          </p:nvPr>
        </p:nvSpPr>
        <p:spPr>
          <a:xfrm>
            <a:off x="1412396" y="2711366"/>
            <a:ext cx="6239689" cy="956709"/>
          </a:xfrm>
        </p:spPr>
        <p:txBody>
          <a:bodyPr anchor="t" anchorCtr="0">
            <a:noAutofit/>
          </a:bodyPr>
          <a:lstStyle>
            <a:lvl1pPr algn="ctr">
              <a:defRPr sz="4050">
                <a:solidFill>
                  <a:schemeClr val="bg1"/>
                </a:solidFill>
              </a:defRPr>
            </a:lvl1pPr>
          </a:lstStyle>
          <a:p>
            <a:r>
              <a:rPr lang="en-US"/>
              <a:t>Click to edit Master title style</a:t>
            </a:r>
            <a:endParaRPr lang="en-US" dirty="0"/>
          </a:p>
        </p:txBody>
      </p:sp>
      <p:sp>
        <p:nvSpPr>
          <p:cNvPr id="2" name="TextBox 1"/>
          <p:cNvSpPr txBox="1"/>
          <p:nvPr userDrawn="1"/>
        </p:nvSpPr>
        <p:spPr>
          <a:xfrm>
            <a:off x="427244" y="299441"/>
            <a:ext cx="6263318" cy="1754326"/>
          </a:xfrm>
          <a:prstGeom prst="rect">
            <a:avLst/>
          </a:prstGeom>
          <a:noFill/>
        </p:spPr>
        <p:txBody>
          <a:bodyPr wrap="none" rtlCol="0">
            <a:spAutoFit/>
          </a:bodyPr>
          <a:lstStyle/>
          <a:p>
            <a:r>
              <a:rPr lang="en-US" sz="1350" b="1" dirty="0"/>
              <a:t>To make your own transition</a:t>
            </a:r>
            <a:r>
              <a:rPr lang="en-US" sz="1350" b="1" baseline="0" dirty="0"/>
              <a:t> slide:</a:t>
            </a:r>
          </a:p>
          <a:p>
            <a:pPr marL="257175" indent="-257175">
              <a:buAutoNum type="arabicPeriod"/>
            </a:pPr>
            <a:r>
              <a:rPr lang="en-US" sz="1350" baseline="0" dirty="0"/>
              <a:t>Insert &gt; Shapes: Draw a box shape over the blue one below.</a:t>
            </a:r>
          </a:p>
          <a:p>
            <a:pPr marL="257175" indent="-257175">
              <a:buAutoNum type="arabicPeriod"/>
            </a:pPr>
            <a:r>
              <a:rPr lang="en-US" sz="1350" baseline="0" dirty="0"/>
              <a:t>Right click &gt; Send to Back</a:t>
            </a:r>
          </a:p>
          <a:p>
            <a:pPr marL="257175" indent="-257175">
              <a:buAutoNum type="arabicPeriod"/>
            </a:pPr>
            <a:r>
              <a:rPr lang="en-US" sz="1350" baseline="0" dirty="0"/>
              <a:t>Right click &gt; Format Shape &gt; Fill: Set Transparency to 18% / Line: “No Line”</a:t>
            </a:r>
          </a:p>
          <a:p>
            <a:pPr marL="257175" indent="-257175">
              <a:buAutoNum type="arabicPeriod"/>
            </a:pPr>
            <a:r>
              <a:rPr lang="en-US" sz="1350" baseline="0" dirty="0"/>
              <a:t>Insert &gt; Pictures. Import your picture.</a:t>
            </a:r>
          </a:p>
          <a:p>
            <a:pPr marL="257175" indent="-257175">
              <a:buAutoNum type="arabicPeriod"/>
            </a:pPr>
            <a:r>
              <a:rPr lang="en-US" sz="1350" baseline="0" dirty="0"/>
              <a:t>Right click &gt; Send to Back</a:t>
            </a:r>
          </a:p>
          <a:p>
            <a:pPr marL="257175" indent="-257175">
              <a:buAutoNum type="arabicPeriod"/>
            </a:pPr>
            <a:r>
              <a:rPr lang="en-US" sz="1350" baseline="0" dirty="0"/>
              <a:t>Resize your picture to take up the whole screen</a:t>
            </a:r>
          </a:p>
          <a:p>
            <a:pPr marL="257175" indent="-257175">
              <a:buAutoNum type="arabicPeriod"/>
            </a:pPr>
            <a:endParaRPr lang="en-US" sz="1350" dirty="0"/>
          </a:p>
        </p:txBody>
      </p:sp>
    </p:spTree>
    <p:extLst>
      <p:ext uri="{BB962C8B-B14F-4D97-AF65-F5344CB8AC3E}">
        <p14:creationId xmlns:p14="http://schemas.microsoft.com/office/powerpoint/2010/main" val="3244847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14425"/>
            <a:ext cx="9144000" cy="6858000"/>
          </a:xfrm>
          <a:prstGeom prst="rect">
            <a:avLst/>
          </a:prstGeom>
        </p:spPr>
      </p:pic>
      <p:sp>
        <p:nvSpPr>
          <p:cNvPr id="9" name="Rectangle 8"/>
          <p:cNvSpPr/>
          <p:nvPr userDrawn="1"/>
        </p:nvSpPr>
        <p:spPr>
          <a:xfrm>
            <a:off x="0" y="4318067"/>
            <a:ext cx="9144000" cy="253993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9841" y="4591050"/>
            <a:ext cx="2949178" cy="1398588"/>
          </a:xfrm>
        </p:spPr>
        <p:txBody>
          <a:bodyPr anchor="t" anchorCtr="0"/>
          <a:lstStyle>
            <a:lvl1pPr>
              <a:defRPr sz="2400">
                <a:solidFill>
                  <a:schemeClr val="bg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3763566" y="4591050"/>
            <a:ext cx="5056584" cy="2130426"/>
          </a:xfrm>
        </p:spPr>
        <p:txBody>
          <a:bodyPr>
            <a:normAutofit/>
          </a:bodyPr>
          <a:lstStyle>
            <a:lvl1pPr marL="0" indent="0">
              <a:buNone/>
              <a:defRPr sz="18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086600" y="6486530"/>
            <a:ext cx="2057400" cy="365125"/>
          </a:xfrm>
        </p:spPr>
        <p:txBody>
          <a:bodyPr/>
          <a:lstStyle/>
          <a:p>
            <a:fld id="{92009C7D-8B99-48A7-AE17-19F593BA1BD0}" type="slidenum">
              <a:rPr lang="en-US" smtClean="0"/>
              <a:t>‹#›</a:t>
            </a:fld>
            <a:endParaRPr lang="en-US" dirty="0"/>
          </a:p>
        </p:txBody>
      </p:sp>
    </p:spTree>
    <p:extLst>
      <p:ext uri="{BB962C8B-B14F-4D97-AF65-F5344CB8AC3E}">
        <p14:creationId xmlns:p14="http://schemas.microsoft.com/office/powerpoint/2010/main" val="638478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Picture with Ca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919925"/>
            <a:ext cx="9144000" cy="6079331"/>
          </a:xfrm>
          <a:prstGeom prst="rect">
            <a:avLst/>
          </a:prstGeom>
        </p:spPr>
      </p:pic>
      <p:sp>
        <p:nvSpPr>
          <p:cNvPr id="9" name="Rectangle 8"/>
          <p:cNvSpPr/>
          <p:nvPr userDrawn="1"/>
        </p:nvSpPr>
        <p:spPr>
          <a:xfrm>
            <a:off x="0" y="4318067"/>
            <a:ext cx="9144000" cy="253993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9841" y="4591050"/>
            <a:ext cx="2949178" cy="1398588"/>
          </a:xfrm>
        </p:spPr>
        <p:txBody>
          <a:bodyPr anchor="t" anchorCtr="0"/>
          <a:lstStyle>
            <a:lvl1pPr>
              <a:defRPr sz="2400">
                <a:solidFill>
                  <a:schemeClr val="bg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3763566" y="4591050"/>
            <a:ext cx="5056584" cy="2130426"/>
          </a:xfrm>
        </p:spPr>
        <p:txBody>
          <a:bodyPr>
            <a:normAutofit/>
          </a:bodyPr>
          <a:lstStyle>
            <a:lvl1pPr marL="0" indent="0">
              <a:buNone/>
              <a:defRPr sz="18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086600" y="6492879"/>
            <a:ext cx="2057400" cy="365125"/>
          </a:xfrm>
        </p:spPr>
        <p:txBody>
          <a:bodyPr/>
          <a:lstStyle/>
          <a:p>
            <a:fld id="{92009C7D-8B99-48A7-AE17-19F593BA1BD0}" type="slidenum">
              <a:rPr lang="en-US" smtClean="0"/>
              <a:t>‹#›</a:t>
            </a:fld>
            <a:endParaRPr lang="en-US" dirty="0"/>
          </a:p>
        </p:txBody>
      </p:sp>
    </p:spTree>
    <p:extLst>
      <p:ext uri="{BB962C8B-B14F-4D97-AF65-F5344CB8AC3E}">
        <p14:creationId xmlns:p14="http://schemas.microsoft.com/office/powerpoint/2010/main" val="704225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5" name="Rectangle 4"/>
          <p:cNvSpPr/>
          <p:nvPr userDrawn="1"/>
        </p:nvSpPr>
        <p:spPr>
          <a:xfrm>
            <a:off x="0" y="0"/>
            <a:ext cx="9144000" cy="1714500"/>
          </a:xfrm>
          <a:prstGeom prst="rect">
            <a:avLst/>
          </a:prstGeom>
          <a:solidFill>
            <a:srgbClr val="007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714500"/>
            <a:ext cx="9144000" cy="5143500"/>
          </a:xfrm>
          <a:prstGeom prst="rect">
            <a:avLst/>
          </a:prstGeom>
        </p:spPr>
      </p:pic>
      <p:sp>
        <p:nvSpPr>
          <p:cNvPr id="2" name="Title 1"/>
          <p:cNvSpPr>
            <a:spLocks noGrp="1"/>
          </p:cNvSpPr>
          <p:nvPr>
            <p:ph type="title"/>
          </p:nvPr>
        </p:nvSpPr>
        <p:spPr>
          <a:xfrm>
            <a:off x="582216" y="257179"/>
            <a:ext cx="2949178" cy="956709"/>
          </a:xfrm>
        </p:spPr>
        <p:txBody>
          <a:bodyPr anchor="t" anchorCtr="0"/>
          <a:lstStyle>
            <a:lvl1pPr>
              <a:defRPr sz="2400">
                <a:solidFill>
                  <a:schemeClr val="bg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3715941" y="257179"/>
            <a:ext cx="5056584" cy="1362075"/>
          </a:xfrm>
        </p:spPr>
        <p:txBody>
          <a:bodyPr>
            <a:normAutofit/>
          </a:bodyPr>
          <a:lstStyle>
            <a:lvl1pPr marL="0" indent="0">
              <a:buNone/>
              <a:defRPr sz="15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Date Placeholder 5"/>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a:xfrm>
            <a:off x="7086600" y="6486530"/>
            <a:ext cx="2057400" cy="365125"/>
          </a:xfrm>
        </p:spPr>
        <p:txBody>
          <a:bodyPr/>
          <a:lstStyle/>
          <a:p>
            <a:fld id="{92009C7D-8B99-48A7-AE17-19F593BA1BD0}" type="slidenum">
              <a:rPr lang="en-US" smtClean="0"/>
              <a:t>‹#›</a:t>
            </a:fld>
            <a:endParaRPr lang="en-US" dirty="0"/>
          </a:p>
        </p:txBody>
      </p:sp>
    </p:spTree>
    <p:extLst>
      <p:ext uri="{BB962C8B-B14F-4D97-AF65-F5344CB8AC3E}">
        <p14:creationId xmlns:p14="http://schemas.microsoft.com/office/powerpoint/2010/main" val="3108717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Picture with Cap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857250"/>
            <a:ext cx="9144000" cy="6007894"/>
          </a:xfrm>
          <a:prstGeom prst="rect">
            <a:avLst/>
          </a:prstGeom>
        </p:spPr>
      </p:pic>
      <p:sp>
        <p:nvSpPr>
          <p:cNvPr id="5" name="Rectangle 4"/>
          <p:cNvSpPr/>
          <p:nvPr userDrawn="1"/>
        </p:nvSpPr>
        <p:spPr>
          <a:xfrm>
            <a:off x="0" y="0"/>
            <a:ext cx="9144000" cy="24765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582216" y="257179"/>
            <a:ext cx="2949178" cy="956709"/>
          </a:xfrm>
        </p:spPr>
        <p:txBody>
          <a:bodyPr anchor="t" anchorCtr="0"/>
          <a:lstStyle>
            <a:lvl1pPr>
              <a:defRPr sz="2400">
                <a:solidFill>
                  <a:schemeClr val="bg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3715941" y="257179"/>
            <a:ext cx="5056584" cy="2028825"/>
          </a:xfrm>
        </p:spPr>
        <p:txBody>
          <a:bodyPr>
            <a:normAutofit/>
          </a:bodyPr>
          <a:lstStyle>
            <a:lvl1pPr marL="0" indent="0">
              <a:buNone/>
              <a:defRPr sz="15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a:xfrm>
            <a:off x="7086600" y="6486530"/>
            <a:ext cx="2057400" cy="365125"/>
          </a:xfrm>
        </p:spPr>
        <p:txBody>
          <a:bodyPr/>
          <a:lstStyle/>
          <a:p>
            <a:fld id="{92009C7D-8B99-48A7-AE17-19F593BA1BD0}" type="slidenum">
              <a:rPr lang="en-US" smtClean="0"/>
              <a:t>‹#›</a:t>
            </a:fld>
            <a:endParaRPr lang="en-US" dirty="0"/>
          </a:p>
        </p:txBody>
      </p:sp>
    </p:spTree>
    <p:extLst>
      <p:ext uri="{BB962C8B-B14F-4D97-AF65-F5344CB8AC3E}">
        <p14:creationId xmlns:p14="http://schemas.microsoft.com/office/powerpoint/2010/main" val="1946354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54651" y="567246"/>
            <a:ext cx="1139448" cy="1166304"/>
          </a:xfrm>
          <a:prstGeom prst="rect">
            <a:avLst/>
          </a:prstGeom>
        </p:spPr>
      </p:pic>
      <p:sp>
        <p:nvSpPr>
          <p:cNvPr id="2" name="Title 1"/>
          <p:cNvSpPr>
            <a:spLocks noGrp="1"/>
          </p:cNvSpPr>
          <p:nvPr>
            <p:ph type="ctrTitle"/>
          </p:nvPr>
        </p:nvSpPr>
        <p:spPr>
          <a:xfrm>
            <a:off x="600075" y="1427163"/>
            <a:ext cx="7848600" cy="2387600"/>
          </a:xfrm>
        </p:spPr>
        <p:txBody>
          <a:bodyPr anchor="b"/>
          <a:lstStyle>
            <a:lvl1pPr algn="ctr">
              <a:defRPr sz="4500" b="0"/>
            </a:lvl1pPr>
          </a:lstStyle>
          <a:p>
            <a:r>
              <a:rPr lang="en-US"/>
              <a:t>Click to edit Master title style</a:t>
            </a:r>
            <a:endParaRPr lang="en-US" dirty="0"/>
          </a:p>
        </p:txBody>
      </p:sp>
      <p:sp>
        <p:nvSpPr>
          <p:cNvPr id="3" name="Subtitle 2"/>
          <p:cNvSpPr>
            <a:spLocks noGrp="1"/>
          </p:cNvSpPr>
          <p:nvPr>
            <p:ph type="subTitle" idx="1"/>
          </p:nvPr>
        </p:nvSpPr>
        <p:spPr>
          <a:xfrm>
            <a:off x="600075" y="3983038"/>
            <a:ext cx="78486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639150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t="-36"/>
          <a:stretch/>
        </p:blipFill>
        <p:spPr>
          <a:xfrm>
            <a:off x="0" y="0"/>
            <a:ext cx="9144000" cy="6858000"/>
          </a:xfrm>
          <a:prstGeom prst="rect">
            <a:avLst/>
          </a:prstGeom>
        </p:spPr>
      </p:pic>
      <p:sp>
        <p:nvSpPr>
          <p:cNvPr id="7" name="Rectangle 6"/>
          <p:cNvSpPr/>
          <p:nvPr userDrawn="1"/>
        </p:nvSpPr>
        <p:spPr>
          <a:xfrm>
            <a:off x="794085" y="735533"/>
            <a:ext cx="7483642" cy="5268229"/>
          </a:xfrm>
          <a:prstGeom prst="rect">
            <a:avLst/>
          </a:prstGeom>
          <a:solidFill>
            <a:schemeClr val="tx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1412396" y="942728"/>
            <a:ext cx="6239689" cy="956709"/>
          </a:xfrm>
        </p:spPr>
        <p:txBody>
          <a:bodyPr anchor="t" anchorCtr="0">
            <a:normAutofit/>
          </a:bodyPr>
          <a:lstStyle>
            <a:lvl1pPr>
              <a:defRPr sz="2700">
                <a:solidFill>
                  <a:schemeClr val="bg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412395" y="2007570"/>
            <a:ext cx="6239689" cy="3623211"/>
          </a:xfrm>
        </p:spPr>
        <p:txBody>
          <a:bodyPr>
            <a:normAutofit/>
          </a:bodyPr>
          <a:lstStyle>
            <a:lvl1pPr marL="0" indent="0">
              <a:buNone/>
              <a:defRPr sz="21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a:xfrm>
            <a:off x="7086600" y="6486613"/>
            <a:ext cx="2057400" cy="365125"/>
          </a:xfrm>
        </p:spPr>
        <p:txBody>
          <a:bodyPr/>
          <a:lstStyle/>
          <a:p>
            <a:fld id="{92009C7D-8B99-48A7-AE17-19F593BA1BD0}" type="slidenum">
              <a:rPr lang="en-US" smtClean="0"/>
              <a:t>‹#›</a:t>
            </a:fld>
            <a:endParaRPr lang="en-US" dirty="0"/>
          </a:p>
        </p:txBody>
      </p:sp>
    </p:spTree>
    <p:extLst>
      <p:ext uri="{BB962C8B-B14F-4D97-AF65-F5344CB8AC3E}">
        <p14:creationId xmlns:p14="http://schemas.microsoft.com/office/powerpoint/2010/main" val="3205481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90127" y="1735646"/>
            <a:ext cx="3563749" cy="3647744"/>
          </a:xfrm>
          <a:prstGeom prst="rect">
            <a:avLst/>
          </a:prstGeom>
        </p:spPr>
      </p:pic>
      <p:sp>
        <p:nvSpPr>
          <p:cNvPr id="7" name="Rectangle 6"/>
          <p:cNvSpPr/>
          <p:nvPr userDrawn="1"/>
        </p:nvSpPr>
        <p:spPr>
          <a:xfrm>
            <a:off x="2790127" y="1735646"/>
            <a:ext cx="3563750" cy="364774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301843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009C7D-8B99-48A7-AE17-19F593BA1BD0}" type="slidenum">
              <a:rPr lang="en-US" smtClean="0"/>
              <a:t>‹#›</a:t>
            </a:fld>
            <a:endParaRPr lang="en-US" dirty="0"/>
          </a:p>
        </p:txBody>
      </p:sp>
    </p:spTree>
    <p:extLst>
      <p:ext uri="{BB962C8B-B14F-4D97-AF65-F5344CB8AC3E}">
        <p14:creationId xmlns:p14="http://schemas.microsoft.com/office/powerpoint/2010/main" val="4544177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009C7D-8B99-48A7-AE17-19F593BA1BD0}" type="slidenum">
              <a:rPr lang="en-US" smtClean="0"/>
              <a:t>‹#›</a:t>
            </a:fld>
            <a:endParaRPr lang="en-US" dirty="0"/>
          </a:p>
        </p:txBody>
      </p:sp>
    </p:spTree>
    <p:extLst>
      <p:ext uri="{BB962C8B-B14F-4D97-AF65-F5344CB8AC3E}">
        <p14:creationId xmlns:p14="http://schemas.microsoft.com/office/powerpoint/2010/main" val="3790832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009C7D-8B99-48A7-AE17-19F593BA1BD0}" type="slidenum">
              <a:rPr lang="en-US" smtClean="0"/>
              <a:t>‹#›</a:t>
            </a:fld>
            <a:endParaRPr lang="en-US" dirty="0"/>
          </a:p>
        </p:txBody>
      </p:sp>
    </p:spTree>
    <p:extLst>
      <p:ext uri="{BB962C8B-B14F-4D97-AF65-F5344CB8AC3E}">
        <p14:creationId xmlns:p14="http://schemas.microsoft.com/office/powerpoint/2010/main" val="2869025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009C7D-8B99-48A7-AE17-19F593BA1BD0}" type="slidenum">
              <a:rPr lang="en-US" smtClean="0"/>
              <a:t>‹#›</a:t>
            </a:fld>
            <a:endParaRPr lang="en-US" dirty="0"/>
          </a:p>
        </p:txBody>
      </p:sp>
    </p:spTree>
    <p:extLst>
      <p:ext uri="{BB962C8B-B14F-4D97-AF65-F5344CB8AC3E}">
        <p14:creationId xmlns:p14="http://schemas.microsoft.com/office/powerpoint/2010/main" val="1413186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009C7D-8B99-48A7-AE17-19F593BA1BD0}" type="slidenum">
              <a:rPr lang="en-US" smtClean="0"/>
              <a:t>‹#›</a:t>
            </a:fld>
            <a:endParaRPr lang="en-US" dirty="0"/>
          </a:p>
        </p:txBody>
      </p:sp>
    </p:spTree>
    <p:extLst>
      <p:ext uri="{BB962C8B-B14F-4D97-AF65-F5344CB8AC3E}">
        <p14:creationId xmlns:p14="http://schemas.microsoft.com/office/powerpoint/2010/main" val="10885792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009C7D-8B99-48A7-AE17-19F593BA1BD0}" type="slidenum">
              <a:rPr lang="en-US" smtClean="0"/>
              <a:t>‹#›</a:t>
            </a:fld>
            <a:endParaRPr lang="en-US" dirty="0"/>
          </a:p>
        </p:txBody>
      </p:sp>
    </p:spTree>
    <p:extLst>
      <p:ext uri="{BB962C8B-B14F-4D97-AF65-F5344CB8AC3E}">
        <p14:creationId xmlns:p14="http://schemas.microsoft.com/office/powerpoint/2010/main" val="173125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54651" y="891096"/>
            <a:ext cx="1139448" cy="1166304"/>
          </a:xfrm>
          <a:prstGeom prst="rect">
            <a:avLst/>
          </a:prstGeom>
        </p:spPr>
      </p:pic>
      <p:sp>
        <p:nvSpPr>
          <p:cNvPr id="2" name="Title 1"/>
          <p:cNvSpPr>
            <a:spLocks noGrp="1"/>
          </p:cNvSpPr>
          <p:nvPr>
            <p:ph type="ctrTitle"/>
          </p:nvPr>
        </p:nvSpPr>
        <p:spPr>
          <a:xfrm>
            <a:off x="600075" y="1874838"/>
            <a:ext cx="7848600" cy="2387600"/>
          </a:xfrm>
        </p:spPr>
        <p:txBody>
          <a:bodyPr anchor="b"/>
          <a:lstStyle>
            <a:lvl1pPr algn="ctr">
              <a:defRPr sz="4500" b="0"/>
            </a:lvl1pPr>
          </a:lstStyle>
          <a:p>
            <a:r>
              <a:rPr lang="en-US"/>
              <a:t>Click to edit Master title style</a:t>
            </a:r>
            <a:endParaRPr lang="en-US" dirty="0"/>
          </a:p>
        </p:txBody>
      </p:sp>
      <p:sp>
        <p:nvSpPr>
          <p:cNvPr id="3" name="Subtitle 2"/>
          <p:cNvSpPr>
            <a:spLocks noGrp="1"/>
          </p:cNvSpPr>
          <p:nvPr>
            <p:ph type="subTitle" idx="1"/>
          </p:nvPr>
        </p:nvSpPr>
        <p:spPr>
          <a:xfrm>
            <a:off x="600075" y="4430713"/>
            <a:ext cx="78486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38645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686050" y="1122363"/>
            <a:ext cx="5772150" cy="2387600"/>
          </a:xfrm>
        </p:spPr>
        <p:txBody>
          <a:bodyPr anchor="b"/>
          <a:lstStyle>
            <a:lvl1pPr algn="ctr">
              <a:defRPr sz="4500" b="0"/>
            </a:lvl1pPr>
          </a:lstStyle>
          <a:p>
            <a:r>
              <a:rPr lang="en-US"/>
              <a:t>Click to edit Master title style</a:t>
            </a:r>
            <a:endParaRPr lang="en-US" dirty="0"/>
          </a:p>
        </p:txBody>
      </p:sp>
      <p:sp>
        <p:nvSpPr>
          <p:cNvPr id="3" name="Subtitle 2"/>
          <p:cNvSpPr>
            <a:spLocks noGrp="1"/>
          </p:cNvSpPr>
          <p:nvPr>
            <p:ph type="subTitle" idx="1"/>
          </p:nvPr>
        </p:nvSpPr>
        <p:spPr>
          <a:xfrm>
            <a:off x="2686050" y="3678238"/>
            <a:ext cx="577215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049008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a:xfrm>
            <a:off x="628650" y="1825629"/>
            <a:ext cx="7886700" cy="4156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991350" y="5799141"/>
            <a:ext cx="2057400" cy="365125"/>
          </a:xfrm>
        </p:spPr>
        <p:txBody>
          <a:bodyPr/>
          <a:lstStyle/>
          <a:p>
            <a:fld id="{92009C7D-8B99-48A7-AE17-19F593BA1BD0}" type="slidenum">
              <a:rPr lang="en-US" smtClean="0"/>
              <a:t>‹#›</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32649" y="6463008"/>
            <a:ext cx="500742" cy="155403"/>
          </a:xfrm>
          <a:prstGeom prst="rect">
            <a:avLst/>
          </a:prstGeom>
        </p:spPr>
      </p:pic>
      <p:cxnSp>
        <p:nvCxnSpPr>
          <p:cNvPr id="9" name="Straight Connector 8"/>
          <p:cNvCxnSpPr/>
          <p:nvPr userDrawn="1"/>
        </p:nvCxnSpPr>
        <p:spPr>
          <a:xfrm flipH="1">
            <a:off x="774047" y="6400801"/>
            <a:ext cx="6219" cy="2584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679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7" name="Slide Number Placeholder 6"/>
          <p:cNvSpPr txBox="1">
            <a:spLocks/>
          </p:cNvSpPr>
          <p:nvPr userDrawn="1"/>
        </p:nvSpPr>
        <p:spPr>
          <a:xfrm>
            <a:off x="6991350" y="5799141"/>
            <a:ext cx="2057400"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009C7D-8B99-48A7-AE17-19F593BA1BD0}" type="slidenum">
              <a:rPr lang="en-US" sz="900" smtClean="0"/>
              <a:pPr/>
              <a:t>‹#›</a:t>
            </a:fld>
            <a:endParaRPr lang="en-US" sz="900" dirty="0"/>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32649" y="6463008"/>
            <a:ext cx="500742" cy="155403"/>
          </a:xfrm>
          <a:prstGeom prst="rect">
            <a:avLst/>
          </a:prstGeom>
        </p:spPr>
      </p:pic>
      <p:cxnSp>
        <p:nvCxnSpPr>
          <p:cNvPr id="9" name="Straight Connector 8"/>
          <p:cNvCxnSpPr/>
          <p:nvPr userDrawn="1"/>
        </p:nvCxnSpPr>
        <p:spPr>
          <a:xfrm flipH="1">
            <a:off x="774047" y="6400801"/>
            <a:ext cx="6219" cy="2584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691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628650" y="365129"/>
            <a:ext cx="7886700" cy="1325563"/>
          </a:xfrm>
        </p:spPr>
        <p:txBody>
          <a:bodyPr>
            <a:normAutofit/>
          </a:bodyPr>
          <a:lstStyle>
            <a:lvl1pPr>
              <a:defRPr sz="2700"/>
            </a:lvl1pPr>
          </a:lstStyle>
          <a:p>
            <a:r>
              <a:rPr lang="en-US"/>
              <a:t>Click to edit Master title style</a:t>
            </a:r>
            <a:endParaRPr lang="en-US" dirty="0"/>
          </a:p>
        </p:txBody>
      </p:sp>
      <p:sp>
        <p:nvSpPr>
          <p:cNvPr id="7" name="Content Placeholder 2"/>
          <p:cNvSpPr>
            <a:spLocks noGrp="1"/>
          </p:cNvSpPr>
          <p:nvPr>
            <p:ph idx="1"/>
          </p:nvPr>
        </p:nvSpPr>
        <p:spPr>
          <a:xfrm>
            <a:off x="628650" y="1825629"/>
            <a:ext cx="7886700" cy="4156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8" name="Slide Number Placeholder 6"/>
          <p:cNvSpPr txBox="1">
            <a:spLocks/>
          </p:cNvSpPr>
          <p:nvPr userDrawn="1"/>
        </p:nvSpPr>
        <p:spPr>
          <a:xfrm>
            <a:off x="6991350" y="5799141"/>
            <a:ext cx="2057400"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009C7D-8B99-48A7-AE17-19F593BA1BD0}" type="slidenum">
              <a:rPr lang="en-US" sz="900" smtClean="0"/>
              <a:pPr/>
              <a:t>‹#›</a:t>
            </a:fld>
            <a:endParaRPr lang="en-US" sz="900" dirty="0"/>
          </a:p>
        </p:txBody>
      </p:sp>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32649" y="6463008"/>
            <a:ext cx="500742" cy="155403"/>
          </a:xfrm>
          <a:prstGeom prst="rect">
            <a:avLst/>
          </a:prstGeom>
        </p:spPr>
      </p:pic>
      <p:cxnSp>
        <p:nvCxnSpPr>
          <p:cNvPr id="10" name="Straight Connector 9"/>
          <p:cNvCxnSpPr/>
          <p:nvPr userDrawn="1"/>
        </p:nvCxnSpPr>
        <p:spPr>
          <a:xfrm flipH="1">
            <a:off x="774047" y="6400801"/>
            <a:ext cx="6219" cy="2584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3330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628650" y="365129"/>
            <a:ext cx="7886700" cy="1325563"/>
          </a:xfrm>
        </p:spPr>
        <p:txBody>
          <a:bodyPr>
            <a:normAutofit/>
          </a:bodyPr>
          <a:lstStyle>
            <a:lvl1pPr>
              <a:defRPr sz="27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7" name="Slide Number Placeholder 6"/>
          <p:cNvSpPr txBox="1">
            <a:spLocks/>
          </p:cNvSpPr>
          <p:nvPr userDrawn="1"/>
        </p:nvSpPr>
        <p:spPr>
          <a:xfrm>
            <a:off x="6991350" y="5799141"/>
            <a:ext cx="2057400"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009C7D-8B99-48A7-AE17-19F593BA1BD0}" type="slidenum">
              <a:rPr lang="en-US" sz="900" smtClean="0"/>
              <a:pPr/>
              <a:t>‹#›</a:t>
            </a:fld>
            <a:endParaRPr lang="en-US" sz="900" dirty="0"/>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32649" y="6463008"/>
            <a:ext cx="500742" cy="155403"/>
          </a:xfrm>
          <a:prstGeom prst="rect">
            <a:avLst/>
          </a:prstGeom>
        </p:spPr>
      </p:pic>
      <p:cxnSp>
        <p:nvCxnSpPr>
          <p:cNvPr id="9" name="Straight Connector 8"/>
          <p:cNvCxnSpPr/>
          <p:nvPr userDrawn="1"/>
        </p:nvCxnSpPr>
        <p:spPr>
          <a:xfrm flipH="1">
            <a:off x="774047" y="6400801"/>
            <a:ext cx="6219" cy="2584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307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Picture with Ca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030" y="-27227"/>
            <a:ext cx="9160029" cy="6885227"/>
          </a:xfrm>
          <a:prstGeom prst="rect">
            <a:avLst/>
          </a:prstGeom>
        </p:spPr>
      </p:pic>
      <p:sp>
        <p:nvSpPr>
          <p:cNvPr id="7" name="Rectangle 6"/>
          <p:cNvSpPr/>
          <p:nvPr userDrawn="1"/>
        </p:nvSpPr>
        <p:spPr>
          <a:xfrm>
            <a:off x="0" y="2161272"/>
            <a:ext cx="9144000" cy="2007673"/>
          </a:xfrm>
          <a:prstGeom prst="rect">
            <a:avLst/>
          </a:prstGeom>
          <a:solidFill>
            <a:srgbClr val="0071BB">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1412396" y="2368466"/>
            <a:ext cx="6239689" cy="956709"/>
          </a:xfrm>
        </p:spPr>
        <p:txBody>
          <a:bodyPr anchor="t" anchorCtr="0">
            <a:noAutofit/>
          </a:bodyPr>
          <a:lstStyle>
            <a:lvl1pPr algn="ctr">
              <a:defRPr sz="405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770256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009C7D-8B99-48A7-AE17-19F593BA1BD0}" type="slidenum">
              <a:rPr lang="en-US" smtClean="0"/>
              <a:t>‹#›</a:t>
            </a:fld>
            <a:endParaRPr lang="en-US" dirty="0"/>
          </a:p>
        </p:txBody>
      </p:sp>
    </p:spTree>
    <p:extLst>
      <p:ext uri="{BB962C8B-B14F-4D97-AF65-F5344CB8AC3E}">
        <p14:creationId xmlns:p14="http://schemas.microsoft.com/office/powerpoint/2010/main" val="4128909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www.energystar.gov/scoreupdates"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wmf"/><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portfoliomanager.zendesk.com/hc/en-us/articles/360001815452-How-will-the-score-updates-affect-design-projects-"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txBox="1">
            <a:spLocks/>
          </p:cNvSpPr>
          <p:nvPr/>
        </p:nvSpPr>
        <p:spPr>
          <a:xfrm>
            <a:off x="239899" y="185953"/>
            <a:ext cx="8745075" cy="675613"/>
          </a:xfrm>
          <a:prstGeom prst="rect">
            <a:avLst/>
          </a:prstGeom>
        </p:spPr>
        <p:txBody>
          <a:bodyPr vert="horz" lIns="68580" tIns="34290" rIns="68580" bIns="34290" rtlCol="0" anchor="b">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3200" dirty="0">
                <a:solidFill>
                  <a:srgbClr val="0070C0"/>
                </a:solidFill>
              </a:rPr>
              <a:t>What is ENERGY STAR</a:t>
            </a:r>
            <a:r>
              <a:rPr lang="en-US" sz="3200" baseline="30000" dirty="0">
                <a:solidFill>
                  <a:srgbClr val="0070C0"/>
                </a:solidFill>
              </a:rPr>
              <a:t>®</a:t>
            </a:r>
            <a:r>
              <a:rPr lang="en-US" sz="3200" dirty="0">
                <a:solidFill>
                  <a:srgbClr val="0070C0"/>
                </a:solidFill>
              </a:rPr>
              <a:t> Portfolio Manager</a:t>
            </a:r>
            <a:r>
              <a:rPr lang="en-US" sz="3200" baseline="30000" dirty="0">
                <a:solidFill>
                  <a:srgbClr val="0070C0"/>
                </a:solidFill>
              </a:rPr>
              <a:t> ®</a:t>
            </a:r>
            <a:r>
              <a:rPr lang="en-US" sz="3200" dirty="0">
                <a:solidFill>
                  <a:srgbClr val="0070C0"/>
                </a:solidFill>
              </a:rPr>
              <a:t>? </a:t>
            </a:r>
          </a:p>
        </p:txBody>
      </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351" y="988296"/>
            <a:ext cx="5027569" cy="4645474"/>
          </a:xfrm>
          <a:prstGeom prst="rect">
            <a:avLst/>
          </a:prstGeom>
        </p:spPr>
      </p:pic>
      <p:sp>
        <p:nvSpPr>
          <p:cNvPr id="2" name="Rectangle 1"/>
          <p:cNvSpPr/>
          <p:nvPr/>
        </p:nvSpPr>
        <p:spPr>
          <a:xfrm>
            <a:off x="40436" y="5608271"/>
            <a:ext cx="9144000" cy="523220"/>
          </a:xfrm>
          <a:prstGeom prst="rect">
            <a:avLst/>
          </a:prstGeom>
        </p:spPr>
        <p:txBody>
          <a:bodyPr wrap="square">
            <a:spAutoFit/>
          </a:bodyPr>
          <a:lstStyle/>
          <a:p>
            <a:pPr algn="ctr"/>
            <a:r>
              <a:rPr lang="en-US" sz="2800" i="1" u="sng" dirty="0">
                <a:solidFill>
                  <a:srgbClr val="00B0F0"/>
                </a:solidFill>
                <a:cs typeface="Arial" charset="0"/>
              </a:rPr>
              <a:t>www.energystar.gov/benchmark</a:t>
            </a:r>
            <a:r>
              <a:rPr lang="en-US" sz="2800" i="1" dirty="0">
                <a:solidFill>
                  <a:srgbClr val="00B0F0"/>
                </a:solidFill>
                <a:cs typeface="Arial" charset="0"/>
              </a:rPr>
              <a:t> </a:t>
            </a:r>
          </a:p>
        </p:txBody>
      </p:sp>
      <p:sp>
        <p:nvSpPr>
          <p:cNvPr id="43" name="TextBox 42"/>
          <p:cNvSpPr txBox="1"/>
          <p:nvPr/>
        </p:nvSpPr>
        <p:spPr>
          <a:xfrm>
            <a:off x="5549548" y="1435832"/>
            <a:ext cx="3594452" cy="535531"/>
          </a:xfrm>
          <a:prstGeom prst="rect">
            <a:avLst/>
          </a:prstGeom>
          <a:noFill/>
        </p:spPr>
        <p:txBody>
          <a:bodyPr wrap="square" rtlCol="0">
            <a:spAutoFit/>
          </a:bodyPr>
          <a:lstStyle/>
          <a:p>
            <a:pPr lvl="1">
              <a:lnSpc>
                <a:spcPct val="80000"/>
              </a:lnSpc>
              <a:spcAft>
                <a:spcPct val="10000"/>
              </a:spcAft>
            </a:pPr>
            <a:r>
              <a:rPr lang="en-US" dirty="0">
                <a:solidFill>
                  <a:schemeClr val="tx1">
                    <a:lumMod val="65000"/>
                    <a:lumOff val="35000"/>
                  </a:schemeClr>
                </a:solidFill>
              </a:rPr>
              <a:t>Assess energy, water and waste/materials consumption</a:t>
            </a:r>
          </a:p>
        </p:txBody>
      </p:sp>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8005" y="3473776"/>
            <a:ext cx="862916" cy="862916"/>
          </a:xfrm>
          <a:prstGeom prst="rect">
            <a:avLst/>
          </a:prstGeom>
        </p:spPr>
      </p:pic>
      <p:sp>
        <p:nvSpPr>
          <p:cNvPr id="49" name="TextBox 48"/>
          <p:cNvSpPr txBox="1"/>
          <p:nvPr/>
        </p:nvSpPr>
        <p:spPr>
          <a:xfrm>
            <a:off x="6017328" y="3571278"/>
            <a:ext cx="2856227" cy="1061829"/>
          </a:xfrm>
          <a:prstGeom prst="rect">
            <a:avLst/>
          </a:prstGeom>
          <a:noFill/>
        </p:spPr>
        <p:txBody>
          <a:bodyPr wrap="square" rtlCol="0">
            <a:spAutoFit/>
          </a:bodyPr>
          <a:lstStyle/>
          <a:p>
            <a:pPr marL="0" lvl="1">
              <a:lnSpc>
                <a:spcPct val="80000"/>
              </a:lnSpc>
              <a:spcAft>
                <a:spcPct val="10000"/>
              </a:spcAft>
            </a:pPr>
            <a:r>
              <a:rPr lang="en-US" dirty="0">
                <a:solidFill>
                  <a:schemeClr val="tx1">
                    <a:lumMod val="65000"/>
                    <a:lumOff val="35000"/>
                  </a:schemeClr>
                </a:solidFill>
              </a:rPr>
              <a:t>1-100 ENERGY STAR score (available for many building types)</a:t>
            </a:r>
          </a:p>
          <a:p>
            <a:endParaRPr lang="en-US" dirty="0"/>
          </a:p>
        </p:txBody>
      </p:sp>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90797" y="1247352"/>
            <a:ext cx="918725" cy="918725"/>
          </a:xfrm>
          <a:prstGeom prst="rect">
            <a:avLst/>
          </a:prstGeom>
        </p:spPr>
      </p:pic>
      <p:sp>
        <p:nvSpPr>
          <p:cNvPr id="14" name="TextBox 13"/>
          <p:cNvSpPr txBox="1"/>
          <p:nvPr/>
        </p:nvSpPr>
        <p:spPr>
          <a:xfrm>
            <a:off x="5566475" y="2626705"/>
            <a:ext cx="3307080" cy="313932"/>
          </a:xfrm>
          <a:prstGeom prst="rect">
            <a:avLst/>
          </a:prstGeom>
          <a:noFill/>
        </p:spPr>
        <p:txBody>
          <a:bodyPr wrap="square" rtlCol="0">
            <a:spAutoFit/>
          </a:bodyPr>
          <a:lstStyle/>
          <a:p>
            <a:pPr lvl="1">
              <a:lnSpc>
                <a:spcPct val="80000"/>
              </a:lnSpc>
              <a:spcAft>
                <a:spcPct val="10000"/>
              </a:spcAft>
            </a:pPr>
            <a:r>
              <a:rPr lang="en-US" dirty="0">
                <a:solidFill>
                  <a:schemeClr val="tx1">
                    <a:lumMod val="65000"/>
                    <a:lumOff val="35000"/>
                  </a:schemeClr>
                </a:solidFill>
              </a:rPr>
              <a:t>Track changes over time</a:t>
            </a:r>
          </a:p>
        </p:txBody>
      </p:sp>
      <p:pic>
        <p:nvPicPr>
          <p:cNvPr id="15" name="Pictur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38195" y="2324757"/>
            <a:ext cx="922536" cy="917829"/>
          </a:xfrm>
          <a:prstGeom prst="rect">
            <a:avLst/>
          </a:prstGeom>
        </p:spPr>
      </p:pic>
      <p:sp>
        <p:nvSpPr>
          <p:cNvPr id="16" name="TextBox 15"/>
          <p:cNvSpPr txBox="1"/>
          <p:nvPr/>
        </p:nvSpPr>
        <p:spPr>
          <a:xfrm>
            <a:off x="5593452" y="4773422"/>
            <a:ext cx="3307080" cy="535531"/>
          </a:xfrm>
          <a:prstGeom prst="rect">
            <a:avLst/>
          </a:prstGeom>
          <a:noFill/>
        </p:spPr>
        <p:txBody>
          <a:bodyPr wrap="square" rtlCol="0">
            <a:spAutoFit/>
          </a:bodyPr>
          <a:lstStyle/>
          <a:p>
            <a:pPr lvl="1">
              <a:lnSpc>
                <a:spcPct val="80000"/>
              </a:lnSpc>
              <a:spcAft>
                <a:spcPct val="10000"/>
              </a:spcAft>
            </a:pPr>
            <a:r>
              <a:rPr lang="en-US" dirty="0">
                <a:solidFill>
                  <a:schemeClr val="tx1">
                    <a:lumMod val="65000"/>
                    <a:lumOff val="35000"/>
                  </a:schemeClr>
                </a:solidFill>
              </a:rPr>
              <a:t>Apply for ENERGY STAR certification</a:t>
            </a:r>
          </a:p>
        </p:txBody>
      </p:sp>
      <p:pic>
        <p:nvPicPr>
          <p:cNvPr id="17" name="Picture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81492" y="4587254"/>
            <a:ext cx="906506" cy="906506"/>
          </a:xfrm>
          <a:prstGeom prst="rect">
            <a:avLst/>
          </a:prstGeom>
        </p:spPr>
      </p:pic>
    </p:spTree>
    <p:extLst>
      <p:ext uri="{BB962C8B-B14F-4D97-AF65-F5344CB8AC3E}">
        <p14:creationId xmlns:p14="http://schemas.microsoft.com/office/powerpoint/2010/main" val="2211138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558" y="331151"/>
            <a:ext cx="6871570" cy="994172"/>
          </a:xfrm>
        </p:spPr>
        <p:txBody>
          <a:bodyPr>
            <a:normAutofit/>
          </a:bodyPr>
          <a:lstStyle/>
          <a:p>
            <a:r>
              <a:rPr lang="en-US" sz="3200" dirty="0">
                <a:solidFill>
                  <a:srgbClr val="0070C0"/>
                </a:solidFill>
                <a:ea typeface="+mn-ea"/>
                <a:cs typeface="+mn-cs"/>
              </a:rPr>
              <a:t>Preparing for the metric updates</a:t>
            </a:r>
          </a:p>
        </p:txBody>
      </p:sp>
      <p:sp>
        <p:nvSpPr>
          <p:cNvPr id="3" name="Content Placeholder 2"/>
          <p:cNvSpPr>
            <a:spLocks noGrp="1"/>
          </p:cNvSpPr>
          <p:nvPr>
            <p:ph idx="1"/>
          </p:nvPr>
        </p:nvSpPr>
        <p:spPr>
          <a:xfrm>
            <a:off x="519008" y="1471912"/>
            <a:ext cx="4864361" cy="3775472"/>
          </a:xfrm>
        </p:spPr>
        <p:txBody>
          <a:bodyPr>
            <a:noAutofit/>
          </a:bodyPr>
          <a:lstStyle/>
          <a:p>
            <a:r>
              <a:rPr lang="en-US" sz="2400" b="1" dirty="0"/>
              <a:t>If needed, document pre-update metrics with Portfolio Manager reports </a:t>
            </a:r>
          </a:p>
          <a:p>
            <a:pPr lvl="1"/>
            <a:r>
              <a:rPr lang="en-US" sz="2200" dirty="0"/>
              <a:t>“Performance Highlight” Report</a:t>
            </a:r>
          </a:p>
          <a:p>
            <a:pPr lvl="2"/>
            <a:r>
              <a:rPr lang="en-US" sz="1900" dirty="0"/>
              <a:t>Portfolio-level, multi-year</a:t>
            </a:r>
          </a:p>
          <a:p>
            <a:pPr lvl="1"/>
            <a:r>
              <a:rPr lang="en-US" sz="2200" dirty="0"/>
              <a:t>Statement of Energy Performance </a:t>
            </a:r>
          </a:p>
          <a:p>
            <a:pPr lvl="2"/>
            <a:r>
              <a:rPr lang="en-US" sz="1900" dirty="0"/>
              <a:t>Building-level, represents 12-month performance period</a:t>
            </a:r>
          </a:p>
          <a:p>
            <a:pPr marL="0" indent="0">
              <a:buNone/>
            </a:pPr>
            <a:endParaRPr lang="en-US" dirty="0"/>
          </a:p>
        </p:txBody>
      </p:sp>
      <p:sp>
        <p:nvSpPr>
          <p:cNvPr id="4" name="Slide Number Placeholder 3"/>
          <p:cNvSpPr>
            <a:spLocks noGrp="1"/>
          </p:cNvSpPr>
          <p:nvPr>
            <p:ph type="sldNum" sz="quarter" idx="12"/>
          </p:nvPr>
        </p:nvSpPr>
        <p:spPr/>
        <p:txBody>
          <a:bodyPr/>
          <a:lstStyle/>
          <a:p>
            <a:fld id="{6DBDE81B-C30A-4F47-8F28-E2CEE862ED7B}" type="slidenum">
              <a:rPr lang="en-US" smtClean="0"/>
              <a:pPr/>
              <a:t>10</a:t>
            </a:fld>
            <a:endParaRPr lang="en-US" dirty="0"/>
          </a:p>
        </p:txBody>
      </p:sp>
      <p:pic>
        <p:nvPicPr>
          <p:cNvPr id="5" name="Picture 4"/>
          <p:cNvPicPr>
            <a:picLocks noChangeAspect="1"/>
          </p:cNvPicPr>
          <p:nvPr/>
        </p:nvPicPr>
        <p:blipFill>
          <a:blip r:embed="rId3"/>
          <a:stretch>
            <a:fillRect/>
          </a:stretch>
        </p:blipFill>
        <p:spPr>
          <a:xfrm>
            <a:off x="5631069" y="1471912"/>
            <a:ext cx="2720561" cy="377547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74788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839" y="1179891"/>
            <a:ext cx="4393676" cy="4830264"/>
          </a:xfrm>
        </p:spPr>
        <p:txBody>
          <a:bodyPr>
            <a:noAutofit/>
          </a:bodyPr>
          <a:lstStyle/>
          <a:p>
            <a:pPr>
              <a:lnSpc>
                <a:spcPct val="100000"/>
              </a:lnSpc>
              <a:spcBef>
                <a:spcPts val="600"/>
              </a:spcBef>
            </a:pPr>
            <a:r>
              <a:rPr lang="en-US" sz="2000" b="1" dirty="0"/>
              <a:t>Apply for ENERGY STAR certification</a:t>
            </a:r>
            <a:r>
              <a:rPr lang="en-US" sz="2000" dirty="0"/>
              <a:t> </a:t>
            </a:r>
            <a:r>
              <a:rPr lang="en-US" sz="2000" b="1" dirty="0"/>
              <a:t>(</a:t>
            </a:r>
            <a:r>
              <a:rPr lang="en-US" sz="2000" b="1" u="sng" dirty="0"/>
              <a:t>p</a:t>
            </a:r>
            <a:r>
              <a:rPr lang="en-US" b="1" u="sng" dirty="0"/>
              <a:t>olicy for 2018 only):</a:t>
            </a:r>
          </a:p>
          <a:p>
            <a:pPr lvl="1">
              <a:lnSpc>
                <a:spcPct val="100000"/>
              </a:lnSpc>
              <a:spcBef>
                <a:spcPts val="600"/>
              </a:spcBef>
            </a:pPr>
            <a:r>
              <a:rPr lang="en-US" sz="1600" dirty="0">
                <a:latin typeface="Arial" panose="020B0604020202020204" pitchFamily="34" charset="0"/>
                <a:cs typeface="Arial" panose="020B0604020202020204" pitchFamily="34" charset="0"/>
              </a:rPr>
              <a:t>If you earned 2017 ENERGY STAR certification for your building, you may apply for 2018 certification using a period ending date of April 30, 2018, or earlier. Applications submitted:</a:t>
            </a:r>
          </a:p>
          <a:p>
            <a:pPr lvl="2">
              <a:lnSpc>
                <a:spcPct val="100000"/>
              </a:lnSpc>
              <a:spcBef>
                <a:spcPts val="600"/>
              </a:spcBef>
            </a:pPr>
            <a:r>
              <a:rPr lang="en-US" sz="1400" b="1" dirty="0"/>
              <a:t>Before July 26, 2018</a:t>
            </a:r>
            <a:r>
              <a:rPr lang="en-US" sz="1400" dirty="0"/>
              <a:t> and which require no significant follow-up or changes, will be guaranteed to be approved and awarded certification using the existing score models.</a:t>
            </a:r>
          </a:p>
          <a:p>
            <a:pPr lvl="2">
              <a:lnSpc>
                <a:spcPct val="100000"/>
              </a:lnSpc>
              <a:spcBef>
                <a:spcPts val="600"/>
              </a:spcBef>
            </a:pPr>
            <a:r>
              <a:rPr lang="en-US" sz="1400" b="1" dirty="0"/>
              <a:t>July 26, 2018 – August 26, 2018</a:t>
            </a:r>
            <a:r>
              <a:rPr lang="en-US" sz="1400" dirty="0"/>
              <a:t> may be evaluated using the updated score models, especially if significant follow-up or changes to the application are required.</a:t>
            </a:r>
          </a:p>
          <a:p>
            <a:pPr lvl="2">
              <a:lnSpc>
                <a:spcPct val="100000"/>
              </a:lnSpc>
              <a:spcBef>
                <a:spcPts val="600"/>
              </a:spcBef>
            </a:pPr>
            <a:r>
              <a:rPr lang="en-US" sz="1400" b="1" dirty="0"/>
              <a:t>After August 26, 2018</a:t>
            </a:r>
            <a:r>
              <a:rPr lang="en-US" sz="1400" dirty="0"/>
              <a:t> will be evaluated using the updated score models.</a:t>
            </a:r>
          </a:p>
          <a:p>
            <a:pPr>
              <a:spcBef>
                <a:spcPts val="900"/>
              </a:spcBef>
              <a:spcAft>
                <a:spcPts val="1800"/>
              </a:spcAft>
            </a:pPr>
            <a:endParaRPr lang="en-US" sz="1600" dirty="0"/>
          </a:p>
          <a:p>
            <a:pPr>
              <a:spcBef>
                <a:spcPts val="900"/>
              </a:spcBef>
              <a:spcAft>
                <a:spcPts val="1800"/>
              </a:spcAft>
            </a:pPr>
            <a:endParaRPr lang="en-US" sz="2000" dirty="0"/>
          </a:p>
        </p:txBody>
      </p:sp>
      <p:sp>
        <p:nvSpPr>
          <p:cNvPr id="4" name="Slide Number Placeholder 3"/>
          <p:cNvSpPr>
            <a:spLocks noGrp="1"/>
          </p:cNvSpPr>
          <p:nvPr>
            <p:ph type="sldNum" sz="quarter" idx="12"/>
          </p:nvPr>
        </p:nvSpPr>
        <p:spPr/>
        <p:txBody>
          <a:bodyPr/>
          <a:lstStyle/>
          <a:p>
            <a:fld id="{6DBDE81B-C30A-4F47-8F28-E2CEE862ED7B}" type="slidenum">
              <a:rPr lang="en-US" smtClean="0"/>
              <a:pPr/>
              <a:t>11</a:t>
            </a:fld>
            <a:endParaRPr lang="en-US" dirty="0"/>
          </a:p>
        </p:txBody>
      </p:sp>
      <p:pic>
        <p:nvPicPr>
          <p:cNvPr id="5" name="Picture 4">
            <a:extLst>
              <a:ext uri="{FF2B5EF4-FFF2-40B4-BE49-F238E27FC236}">
                <a16:creationId xmlns:a16="http://schemas.microsoft.com/office/drawing/2014/main" id="{C59EDC0D-F720-43AD-B954-8509A8CE3704}"/>
              </a:ext>
            </a:extLst>
          </p:cNvPr>
          <p:cNvPicPr>
            <a:picLocks noChangeAspect="1"/>
          </p:cNvPicPr>
          <p:nvPr/>
        </p:nvPicPr>
        <p:blipFill rotWithShape="1">
          <a:blip r:embed="rId3"/>
          <a:srcRect l="4522" r="5967"/>
          <a:stretch/>
        </p:blipFill>
        <p:spPr>
          <a:xfrm>
            <a:off x="4718228" y="-1"/>
            <a:ext cx="4443212" cy="6220180"/>
          </a:xfrm>
          <a:prstGeom prst="rect">
            <a:avLst/>
          </a:prstGeom>
        </p:spPr>
      </p:pic>
      <p:sp>
        <p:nvSpPr>
          <p:cNvPr id="9" name="Title 1">
            <a:extLst>
              <a:ext uri="{FF2B5EF4-FFF2-40B4-BE49-F238E27FC236}">
                <a16:creationId xmlns:a16="http://schemas.microsoft.com/office/drawing/2014/main" id="{1E219A96-B5E1-4025-A894-8C0AABFC7BA2}"/>
              </a:ext>
            </a:extLst>
          </p:cNvPr>
          <p:cNvSpPr txBox="1">
            <a:spLocks/>
          </p:cNvSpPr>
          <p:nvPr/>
        </p:nvSpPr>
        <p:spPr>
          <a:xfrm>
            <a:off x="286839" y="0"/>
            <a:ext cx="3893275" cy="138991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r>
              <a:rPr lang="en-US" sz="3200" dirty="0">
                <a:solidFill>
                  <a:srgbClr val="0070C0"/>
                </a:solidFill>
                <a:latin typeface="+mn-lt"/>
                <a:ea typeface="+mn-ea"/>
                <a:cs typeface="+mn-cs"/>
              </a:rPr>
              <a:t>Preparing for the updates</a:t>
            </a:r>
          </a:p>
        </p:txBody>
      </p:sp>
    </p:spTree>
    <p:extLst>
      <p:ext uri="{BB962C8B-B14F-4D97-AF65-F5344CB8AC3E}">
        <p14:creationId xmlns:p14="http://schemas.microsoft.com/office/powerpoint/2010/main" val="1870210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552" y="1389915"/>
            <a:ext cx="4393676" cy="4830264"/>
          </a:xfrm>
        </p:spPr>
        <p:txBody>
          <a:bodyPr>
            <a:noAutofit/>
          </a:bodyPr>
          <a:lstStyle/>
          <a:p>
            <a:pPr>
              <a:lnSpc>
                <a:spcPct val="100000"/>
              </a:lnSpc>
              <a:spcBef>
                <a:spcPts val="600"/>
              </a:spcBef>
            </a:pPr>
            <a:r>
              <a:rPr lang="en-US" sz="2000" b="1" dirty="0"/>
              <a:t>Communicate the metric updates to colleagues, clients, stakeholders, etc.</a:t>
            </a:r>
          </a:p>
          <a:p>
            <a:pPr lvl="1">
              <a:lnSpc>
                <a:spcPct val="100000"/>
              </a:lnSpc>
              <a:spcBef>
                <a:spcPts val="600"/>
              </a:spcBef>
            </a:pPr>
            <a:r>
              <a:rPr lang="en-US" dirty="0"/>
              <a:t>Download template materials: </a:t>
            </a:r>
            <a:r>
              <a:rPr lang="en-US" dirty="0">
                <a:hlinkClick r:id="rId3"/>
              </a:rPr>
              <a:t>www.energystar.gov/scoreupdates</a:t>
            </a:r>
            <a:r>
              <a:rPr lang="en-US" dirty="0"/>
              <a:t> </a:t>
            </a:r>
          </a:p>
          <a:p>
            <a:pPr>
              <a:spcBef>
                <a:spcPts val="900"/>
              </a:spcBef>
              <a:spcAft>
                <a:spcPts val="1800"/>
              </a:spcAft>
            </a:pPr>
            <a:endParaRPr lang="en-US" sz="1600" dirty="0"/>
          </a:p>
          <a:p>
            <a:pPr>
              <a:spcBef>
                <a:spcPts val="900"/>
              </a:spcBef>
              <a:spcAft>
                <a:spcPts val="1800"/>
              </a:spcAft>
            </a:pPr>
            <a:endParaRPr lang="en-US" sz="2000" dirty="0"/>
          </a:p>
        </p:txBody>
      </p:sp>
      <p:sp>
        <p:nvSpPr>
          <p:cNvPr id="4" name="Slide Number Placeholder 3"/>
          <p:cNvSpPr>
            <a:spLocks noGrp="1"/>
          </p:cNvSpPr>
          <p:nvPr>
            <p:ph type="sldNum" sz="quarter" idx="12"/>
          </p:nvPr>
        </p:nvSpPr>
        <p:spPr/>
        <p:txBody>
          <a:bodyPr/>
          <a:lstStyle/>
          <a:p>
            <a:fld id="{6DBDE81B-C30A-4F47-8F28-E2CEE862ED7B}" type="slidenum">
              <a:rPr lang="en-US" smtClean="0"/>
              <a:pPr/>
              <a:t>12</a:t>
            </a:fld>
            <a:endParaRPr lang="en-US" dirty="0"/>
          </a:p>
        </p:txBody>
      </p:sp>
      <p:sp>
        <p:nvSpPr>
          <p:cNvPr id="9" name="Title 1">
            <a:extLst>
              <a:ext uri="{FF2B5EF4-FFF2-40B4-BE49-F238E27FC236}">
                <a16:creationId xmlns:a16="http://schemas.microsoft.com/office/drawing/2014/main" id="{1E219A96-B5E1-4025-A894-8C0AABFC7BA2}"/>
              </a:ext>
            </a:extLst>
          </p:cNvPr>
          <p:cNvSpPr txBox="1">
            <a:spLocks/>
          </p:cNvSpPr>
          <p:nvPr/>
        </p:nvSpPr>
        <p:spPr>
          <a:xfrm>
            <a:off x="286839" y="0"/>
            <a:ext cx="3893275" cy="138991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r>
              <a:rPr lang="en-US" sz="3200" dirty="0">
                <a:solidFill>
                  <a:srgbClr val="0070C0"/>
                </a:solidFill>
                <a:latin typeface="+mn-lt"/>
                <a:ea typeface="+mn-ea"/>
                <a:cs typeface="+mn-cs"/>
              </a:rPr>
              <a:t>Preparing for the updates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0015" y="1256525"/>
            <a:ext cx="3522669" cy="4558748"/>
          </a:xfrm>
          <a:prstGeom prst="rect">
            <a:avLst/>
          </a:prstGeom>
          <a:ln w="3175">
            <a:solidFill>
              <a:schemeClr val="bg1">
                <a:lumMod val="85000"/>
              </a:schemeClr>
            </a:solid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0771" y="3681208"/>
            <a:ext cx="3080578" cy="1944941"/>
          </a:xfrm>
          <a:prstGeom prst="rect">
            <a:avLst/>
          </a:prstGeom>
          <a:solidFill>
            <a:schemeClr val="bg1"/>
          </a:solidFill>
          <a:ln w="3175">
            <a:solidFill>
              <a:schemeClr val="bg1">
                <a:lumMod val="85000"/>
              </a:schemeClr>
            </a:solidFill>
          </a:ln>
        </p:spPr>
      </p:pic>
    </p:spTree>
    <p:extLst>
      <p:ext uri="{BB962C8B-B14F-4D97-AF65-F5344CB8AC3E}">
        <p14:creationId xmlns:p14="http://schemas.microsoft.com/office/powerpoint/2010/main" val="3275594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640" y="140643"/>
            <a:ext cx="7886700" cy="994172"/>
          </a:xfrm>
        </p:spPr>
        <p:txBody>
          <a:bodyPr>
            <a:normAutofit/>
          </a:bodyPr>
          <a:lstStyle/>
          <a:p>
            <a:r>
              <a:rPr lang="en-US" sz="3200" dirty="0">
                <a:solidFill>
                  <a:srgbClr val="0070C0"/>
                </a:solidFill>
                <a:latin typeface="+mn-lt"/>
                <a:ea typeface="+mn-ea"/>
                <a:cs typeface="+mn-cs"/>
              </a:rPr>
              <a:t>Learn more</a:t>
            </a:r>
          </a:p>
        </p:txBody>
      </p:sp>
      <p:sp>
        <p:nvSpPr>
          <p:cNvPr id="4" name="Slide Number Placeholder 3"/>
          <p:cNvSpPr>
            <a:spLocks noGrp="1"/>
          </p:cNvSpPr>
          <p:nvPr>
            <p:ph type="sldNum" sz="quarter" idx="12"/>
          </p:nvPr>
        </p:nvSpPr>
        <p:spPr/>
        <p:txBody>
          <a:bodyPr/>
          <a:lstStyle/>
          <a:p>
            <a:fld id="{92009C7D-8B99-48A7-AE17-19F593BA1BD0}" type="slidenum">
              <a:rPr lang="en-US" smtClean="0"/>
              <a:t>13</a:t>
            </a:fld>
            <a:endParaRPr lang="en-US" dirty="0"/>
          </a:p>
        </p:txBody>
      </p:sp>
      <p:sp>
        <p:nvSpPr>
          <p:cNvPr id="7" name="Title 1">
            <a:extLst>
              <a:ext uri="{FF2B5EF4-FFF2-40B4-BE49-F238E27FC236}">
                <a16:creationId xmlns:a16="http://schemas.microsoft.com/office/drawing/2014/main" id="{338B7BD7-0CF2-480F-A984-4B0BCF76457A}"/>
              </a:ext>
            </a:extLst>
          </p:cNvPr>
          <p:cNvSpPr txBox="1">
            <a:spLocks/>
          </p:cNvSpPr>
          <p:nvPr/>
        </p:nvSpPr>
        <p:spPr>
          <a:xfrm>
            <a:off x="392742" y="697964"/>
            <a:ext cx="7711598" cy="99417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algn="ctr"/>
            <a:r>
              <a:rPr lang="en-US" sz="3000" b="1" u="sng" dirty="0">
                <a:solidFill>
                  <a:srgbClr val="00B0F0"/>
                </a:solidFill>
              </a:rPr>
              <a:t>energystar.gov/</a:t>
            </a:r>
            <a:r>
              <a:rPr lang="en-US" sz="3000" b="1" u="sng" dirty="0" err="1">
                <a:solidFill>
                  <a:srgbClr val="00B0F0"/>
                </a:solidFill>
              </a:rPr>
              <a:t>scoreupdates</a:t>
            </a:r>
            <a:r>
              <a:rPr lang="en-US" sz="3000" b="1" u="sng" dirty="0">
                <a:solidFill>
                  <a:srgbClr val="00B0F0"/>
                </a:solidFill>
              </a:rPr>
              <a:t> </a:t>
            </a:r>
          </a:p>
        </p:txBody>
      </p:sp>
      <p:sp>
        <p:nvSpPr>
          <p:cNvPr id="8" name="Content Placeholder 2">
            <a:extLst>
              <a:ext uri="{FF2B5EF4-FFF2-40B4-BE49-F238E27FC236}">
                <a16:creationId xmlns:a16="http://schemas.microsoft.com/office/drawing/2014/main" id="{07654681-FE68-42E8-92BB-A2625306C0A1}"/>
              </a:ext>
            </a:extLst>
          </p:cNvPr>
          <p:cNvSpPr>
            <a:spLocks noGrp="1"/>
          </p:cNvSpPr>
          <p:nvPr>
            <p:ph idx="1"/>
          </p:nvPr>
        </p:nvSpPr>
        <p:spPr>
          <a:xfrm>
            <a:off x="456113" y="1692136"/>
            <a:ext cx="5003783" cy="3425815"/>
          </a:xfrm>
        </p:spPr>
        <p:txBody>
          <a:bodyPr>
            <a:noAutofit/>
          </a:bodyPr>
          <a:lstStyle/>
          <a:p>
            <a:pPr lvl="0"/>
            <a:r>
              <a:rPr lang="en-US" dirty="0"/>
              <a:t>Summary of changes</a:t>
            </a:r>
          </a:p>
          <a:p>
            <a:pPr lvl="0"/>
            <a:r>
              <a:rPr lang="en-US" dirty="0"/>
              <a:t>Timeline</a:t>
            </a:r>
          </a:p>
          <a:p>
            <a:pPr lvl="0"/>
            <a:r>
              <a:rPr lang="en-US" dirty="0"/>
              <a:t>Guidance on how to prepare</a:t>
            </a:r>
          </a:p>
          <a:p>
            <a:r>
              <a:rPr lang="en-US" dirty="0"/>
              <a:t>Links to FAQs</a:t>
            </a:r>
          </a:p>
          <a:p>
            <a:r>
              <a:rPr lang="en-US" dirty="0"/>
              <a:t>Links to register for an EPA informational webinar on 4/26 or 6/20</a:t>
            </a:r>
          </a:p>
          <a:p>
            <a:r>
              <a:rPr lang="en-US" dirty="0"/>
              <a:t>Slides from previous webinars</a:t>
            </a:r>
          </a:p>
          <a:p>
            <a:pPr lvl="1"/>
            <a:r>
              <a:rPr lang="en-US" dirty="0"/>
              <a:t>Embedded video of recorded first webinar </a:t>
            </a:r>
          </a:p>
          <a:p>
            <a:pPr lvl="1"/>
            <a:r>
              <a:rPr lang="en-US" dirty="0"/>
              <a:t>Links to six recorded sector-specific update webinars</a:t>
            </a:r>
          </a:p>
          <a:p>
            <a:r>
              <a:rPr lang="en-US" dirty="0"/>
              <a:t>Communications toolkit </a:t>
            </a:r>
          </a:p>
          <a:p>
            <a:pPr lvl="1"/>
            <a:r>
              <a:rPr lang="en-US" dirty="0"/>
              <a:t>Fact sheet, shareable graphic, template social media, template training slides  </a:t>
            </a:r>
          </a:p>
          <a:p>
            <a:endParaRPr lang="en-US" dirty="0"/>
          </a:p>
        </p:txBody>
      </p:sp>
      <p:pic>
        <p:nvPicPr>
          <p:cNvPr id="6" name="Picture 5"/>
          <p:cNvPicPr>
            <a:picLocks noChangeAspect="1"/>
          </p:cNvPicPr>
          <p:nvPr/>
        </p:nvPicPr>
        <p:blipFill rotWithShape="1">
          <a:blip r:embed="rId3"/>
          <a:srcRect l="37203" t="30924" r="26819" b="6763"/>
          <a:stretch/>
        </p:blipFill>
        <p:spPr>
          <a:xfrm>
            <a:off x="5389032" y="1811404"/>
            <a:ext cx="3739886" cy="3641756"/>
          </a:xfrm>
          <a:prstGeom prst="rect">
            <a:avLst/>
          </a:prstGeom>
          <a:ln w="3175">
            <a:solidFill>
              <a:schemeClr val="bg1">
                <a:lumMod val="85000"/>
              </a:schemeClr>
            </a:solidFill>
          </a:ln>
        </p:spPr>
      </p:pic>
    </p:spTree>
    <p:extLst>
      <p:ext uri="{BB962C8B-B14F-4D97-AF65-F5344CB8AC3E}">
        <p14:creationId xmlns:p14="http://schemas.microsoft.com/office/powerpoint/2010/main" val="3187352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49" y="256032"/>
            <a:ext cx="9010651" cy="994172"/>
          </a:xfrm>
        </p:spPr>
        <p:txBody>
          <a:bodyPr>
            <a:normAutofit/>
          </a:bodyPr>
          <a:lstStyle/>
          <a:p>
            <a:r>
              <a:rPr lang="en-US" sz="3200" dirty="0">
                <a:solidFill>
                  <a:srgbClr val="0070C0"/>
                </a:solidFill>
                <a:ea typeface="+mn-ea"/>
                <a:cs typeface="+mn-cs"/>
              </a:rPr>
              <a:t>What is getting updated in ENERGY STAR Portfolio Manager?  </a:t>
            </a:r>
          </a:p>
        </p:txBody>
      </p:sp>
      <p:sp>
        <p:nvSpPr>
          <p:cNvPr id="3" name="Content Placeholder 2"/>
          <p:cNvSpPr>
            <a:spLocks noGrp="1"/>
          </p:cNvSpPr>
          <p:nvPr>
            <p:ph idx="1"/>
          </p:nvPr>
        </p:nvSpPr>
        <p:spPr>
          <a:xfrm>
            <a:off x="400648" y="1465091"/>
            <a:ext cx="8476051" cy="4798634"/>
          </a:xfrm>
        </p:spPr>
        <p:txBody>
          <a:bodyPr>
            <a:noAutofit/>
          </a:bodyPr>
          <a:lstStyle/>
          <a:p>
            <a:pPr>
              <a:lnSpc>
                <a:spcPct val="100000"/>
              </a:lnSpc>
              <a:spcBef>
                <a:spcPts val="0"/>
              </a:spcBef>
              <a:spcAft>
                <a:spcPts val="1200"/>
              </a:spcAft>
            </a:pPr>
            <a:r>
              <a:rPr lang="en-US" sz="2400" dirty="0"/>
              <a:t>On </a:t>
            </a:r>
            <a:r>
              <a:rPr lang="en-US" sz="2400" b="1" dirty="0"/>
              <a:t>August 26, 2018</a:t>
            </a:r>
            <a:r>
              <a:rPr lang="en-US" sz="2400" dirty="0"/>
              <a:t>, EPA is releasing updated metrics to the tool as part of its standard process to keep ENERGY STAR metrics as current as possible:</a:t>
            </a:r>
          </a:p>
          <a:p>
            <a:pPr lvl="1">
              <a:buFont typeface="Wingdings" panose="05000000000000000000" pitchFamily="2" charset="2"/>
              <a:buChar char="§"/>
            </a:pPr>
            <a:r>
              <a:rPr lang="en-US" sz="2200" dirty="0"/>
              <a:t>1-100 ENERGY STAR score models (based on CBECS 2012)</a:t>
            </a:r>
          </a:p>
          <a:p>
            <a:pPr lvl="2">
              <a:spcBef>
                <a:spcPts val="600"/>
              </a:spcBef>
              <a:buFont typeface="Courier New" panose="02070309020205020404" pitchFamily="49" charset="0"/>
              <a:buChar char="o"/>
            </a:pPr>
            <a:r>
              <a:rPr lang="en-US" sz="1800" dirty="0"/>
              <a:t>Bank branches</a:t>
            </a:r>
          </a:p>
          <a:p>
            <a:pPr lvl="2">
              <a:spcBef>
                <a:spcPts val="600"/>
              </a:spcBef>
              <a:buFont typeface="Courier New" panose="02070309020205020404" pitchFamily="49" charset="0"/>
              <a:buChar char="o"/>
            </a:pPr>
            <a:r>
              <a:rPr lang="en-US" sz="1800" dirty="0"/>
              <a:t>Courthouses</a:t>
            </a:r>
          </a:p>
          <a:p>
            <a:pPr lvl="2">
              <a:spcBef>
                <a:spcPts val="600"/>
              </a:spcBef>
              <a:buFont typeface="Courier New" panose="02070309020205020404" pitchFamily="49" charset="0"/>
              <a:buChar char="o"/>
            </a:pPr>
            <a:r>
              <a:rPr lang="en-US" sz="1800" dirty="0"/>
              <a:t>Financial offices</a:t>
            </a:r>
          </a:p>
          <a:p>
            <a:pPr lvl="2">
              <a:spcBef>
                <a:spcPts val="600"/>
              </a:spcBef>
              <a:buFont typeface="Courier New" panose="02070309020205020404" pitchFamily="49" charset="0"/>
              <a:buChar char="o"/>
            </a:pPr>
            <a:r>
              <a:rPr lang="en-US" sz="1800" dirty="0"/>
              <a:t>Hotels</a:t>
            </a:r>
          </a:p>
          <a:p>
            <a:pPr lvl="2">
              <a:spcBef>
                <a:spcPts val="600"/>
              </a:spcBef>
              <a:buFont typeface="Courier New" panose="02070309020205020404" pitchFamily="49" charset="0"/>
              <a:buChar char="o"/>
            </a:pPr>
            <a:r>
              <a:rPr lang="en-US" sz="1800" dirty="0"/>
              <a:t>Houses of worship</a:t>
            </a:r>
          </a:p>
          <a:p>
            <a:pPr lvl="2">
              <a:spcBef>
                <a:spcPts val="600"/>
              </a:spcBef>
              <a:buFont typeface="Courier New" panose="02070309020205020404" pitchFamily="49" charset="0"/>
              <a:buChar char="o"/>
            </a:pPr>
            <a:r>
              <a:rPr lang="en-US" sz="1800" dirty="0"/>
              <a:t>K-12 schools</a:t>
            </a:r>
          </a:p>
          <a:p>
            <a:pPr lvl="1">
              <a:spcBef>
                <a:spcPts val="1200"/>
              </a:spcBef>
              <a:buFont typeface="Wingdings" panose="05000000000000000000" pitchFamily="2" charset="2"/>
              <a:buChar char="§"/>
            </a:pPr>
            <a:r>
              <a:rPr lang="en-US" sz="2200" dirty="0"/>
              <a:t>National source energy factor</a:t>
            </a:r>
          </a:p>
          <a:p>
            <a:pPr lvl="1">
              <a:spcBef>
                <a:spcPts val="1200"/>
              </a:spcBef>
              <a:buFont typeface="Wingdings" panose="05000000000000000000" pitchFamily="2" charset="2"/>
              <a:buChar char="§"/>
            </a:pPr>
            <a:r>
              <a:rPr lang="en-US" sz="2200" dirty="0"/>
              <a:t>Data center benchmarking options </a:t>
            </a:r>
          </a:p>
          <a:p>
            <a:endParaRPr lang="en-US" dirty="0"/>
          </a:p>
        </p:txBody>
      </p:sp>
      <p:sp>
        <p:nvSpPr>
          <p:cNvPr id="4" name="Slide Number Placeholder 3"/>
          <p:cNvSpPr>
            <a:spLocks noGrp="1"/>
          </p:cNvSpPr>
          <p:nvPr>
            <p:ph type="sldNum" sz="quarter" idx="12"/>
          </p:nvPr>
        </p:nvSpPr>
        <p:spPr/>
        <p:txBody>
          <a:bodyPr/>
          <a:lstStyle/>
          <a:p>
            <a:fld id="{6DBDE81B-C30A-4F47-8F28-E2CEE862ED7B}" type="slidenum">
              <a:rPr lang="en-US" smtClean="0"/>
              <a:pPr/>
              <a:t>2</a:t>
            </a:fld>
            <a:endParaRPr lang="en-US" dirty="0"/>
          </a:p>
        </p:txBody>
      </p:sp>
      <p:sp>
        <p:nvSpPr>
          <p:cNvPr id="6" name="Content Placeholder 2"/>
          <p:cNvSpPr txBox="1">
            <a:spLocks/>
          </p:cNvSpPr>
          <p:nvPr/>
        </p:nvSpPr>
        <p:spPr>
          <a:xfrm>
            <a:off x="3066854" y="3203928"/>
            <a:ext cx="5187130" cy="19493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2">
              <a:spcBef>
                <a:spcPts val="600"/>
              </a:spcBef>
              <a:buFont typeface="Courier New" panose="02070309020205020404" pitchFamily="49" charset="0"/>
              <a:buChar char="o"/>
            </a:pPr>
            <a:r>
              <a:rPr lang="en-US" sz="1800" dirty="0"/>
              <a:t>Offices</a:t>
            </a:r>
          </a:p>
          <a:p>
            <a:pPr lvl="2">
              <a:spcBef>
                <a:spcPts val="600"/>
              </a:spcBef>
              <a:buFont typeface="Courier New" panose="02070309020205020404" pitchFamily="49" charset="0"/>
              <a:buChar char="o"/>
            </a:pPr>
            <a:r>
              <a:rPr lang="en-US" sz="1800" dirty="0"/>
              <a:t>Retail, including retail store and warehouse club/supercenter</a:t>
            </a:r>
          </a:p>
          <a:p>
            <a:pPr lvl="2">
              <a:spcBef>
                <a:spcPts val="600"/>
              </a:spcBef>
              <a:buFont typeface="Courier New" panose="02070309020205020404" pitchFamily="49" charset="0"/>
              <a:buChar char="o"/>
            </a:pPr>
            <a:r>
              <a:rPr lang="en-US" sz="1800" dirty="0"/>
              <a:t>Supermarkets</a:t>
            </a:r>
          </a:p>
          <a:p>
            <a:pPr lvl="2">
              <a:spcBef>
                <a:spcPts val="600"/>
              </a:spcBef>
              <a:buFont typeface="Courier New" panose="02070309020205020404" pitchFamily="49" charset="0"/>
              <a:buChar char="o"/>
            </a:pPr>
            <a:r>
              <a:rPr lang="en-US" sz="1800" dirty="0"/>
              <a:t>Warehouses, including refrigerated, non-refrigerated, and distribution centers</a:t>
            </a:r>
          </a:p>
          <a:p>
            <a:endParaRPr lang="en-US" dirty="0"/>
          </a:p>
        </p:txBody>
      </p:sp>
    </p:spTree>
    <p:extLst>
      <p:ext uri="{BB962C8B-B14F-4D97-AF65-F5344CB8AC3E}">
        <p14:creationId xmlns:p14="http://schemas.microsoft.com/office/powerpoint/2010/main" val="686487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3"/>
          <p:cNvPicPr>
            <a:picLocks noChangeAspect="1" noChangeArrowheads="1"/>
          </p:cNvPicPr>
          <p:nvPr/>
        </p:nvPicPr>
        <p:blipFill>
          <a:blip r:embed="rId3" cstate="print"/>
          <a:srcRect l="14960" t="8040" r="56855" b="44268"/>
          <a:stretch>
            <a:fillRect/>
          </a:stretch>
        </p:blipFill>
        <p:spPr bwMode="auto">
          <a:xfrm>
            <a:off x="6764134" y="1654931"/>
            <a:ext cx="1807512" cy="1914737"/>
          </a:xfrm>
          <a:prstGeom prst="rect">
            <a:avLst/>
          </a:prstGeom>
          <a:noFill/>
          <a:ln w="9525">
            <a:noFill/>
            <a:miter lim="800000"/>
            <a:headEnd/>
            <a:tailEnd/>
          </a:ln>
          <a:effectLst>
            <a:outerShdw blurRad="50800" dist="38100" dir="13500000" algn="br" rotWithShape="0">
              <a:prstClr val="black">
                <a:alpha val="40000"/>
              </a:prstClr>
            </a:outerShdw>
          </a:effectLst>
        </p:spPr>
      </p:pic>
      <p:sp>
        <p:nvSpPr>
          <p:cNvPr id="7" name="Title 1"/>
          <p:cNvSpPr>
            <a:spLocks noGrp="1"/>
          </p:cNvSpPr>
          <p:nvPr>
            <p:ph type="title"/>
          </p:nvPr>
        </p:nvSpPr>
        <p:spPr>
          <a:xfrm>
            <a:off x="166153" y="173009"/>
            <a:ext cx="8807752" cy="800100"/>
          </a:xfrm>
        </p:spPr>
        <p:txBody>
          <a:bodyPr>
            <a:noAutofit/>
          </a:bodyPr>
          <a:lstStyle/>
          <a:p>
            <a:r>
              <a:rPr lang="en-US" sz="3200" dirty="0">
                <a:solidFill>
                  <a:srgbClr val="0070C0"/>
                </a:solidFill>
              </a:rPr>
              <a:t>EPA’s 1 – 100 ENERGY STAR scores are based on market data </a:t>
            </a:r>
          </a:p>
        </p:txBody>
      </p:sp>
      <p:sp>
        <p:nvSpPr>
          <p:cNvPr id="9" name="TextBox 8"/>
          <p:cNvSpPr txBox="1"/>
          <p:nvPr/>
        </p:nvSpPr>
        <p:spPr>
          <a:xfrm>
            <a:off x="261076" y="4051536"/>
            <a:ext cx="2586376" cy="1205048"/>
          </a:xfrm>
          <a:prstGeom prst="rect">
            <a:avLst/>
          </a:prstGeom>
        </p:spPr>
        <p:txBody>
          <a:bodyPr vert="horz" wrap="square" lIns="68580" tIns="34290" rIns="68580" bIns="34290" rtlCol="0" anchor="ctr">
            <a:noAutofit/>
          </a:bodyPr>
          <a:lstStyle/>
          <a:p>
            <a:pPr algn="ctr">
              <a:spcBef>
                <a:spcPct val="0"/>
              </a:spcBef>
            </a:pPr>
            <a:r>
              <a:rPr lang="en-US" b="1" dirty="0">
                <a:latin typeface="Arial" pitchFamily="34" charset="0"/>
                <a:cs typeface="Arial" pitchFamily="34" charset="0"/>
              </a:rPr>
              <a:t>Nationally representative survey  </a:t>
            </a:r>
            <a:r>
              <a:rPr lang="en-US" dirty="0">
                <a:latin typeface="Arial" pitchFamily="34" charset="0"/>
                <a:cs typeface="Arial" pitchFamily="34" charset="0"/>
              </a:rPr>
              <a:t>- CBECS gathers data on building characteristics and energy use from thousands of buildings across the U.S.</a:t>
            </a:r>
          </a:p>
        </p:txBody>
      </p:sp>
      <p:sp>
        <p:nvSpPr>
          <p:cNvPr id="13" name="TextBox 12"/>
          <p:cNvSpPr txBox="1"/>
          <p:nvPr/>
        </p:nvSpPr>
        <p:spPr>
          <a:xfrm>
            <a:off x="3115788" y="3894781"/>
            <a:ext cx="2943685" cy="1518557"/>
          </a:xfrm>
          <a:prstGeom prst="rect">
            <a:avLst/>
          </a:prstGeom>
        </p:spPr>
        <p:txBody>
          <a:bodyPr vert="horz" wrap="square" lIns="68580" tIns="34290" rIns="68580" bIns="34290" rtlCol="0" anchor="ctr">
            <a:noAutofit/>
          </a:bodyPr>
          <a:lstStyle/>
          <a:p>
            <a:pPr algn="ctr">
              <a:spcBef>
                <a:spcPct val="0"/>
              </a:spcBef>
            </a:pPr>
            <a:r>
              <a:rPr lang="en-US" dirty="0">
                <a:latin typeface="Arial" pitchFamily="34" charset="0"/>
                <a:ea typeface="+mj-ea"/>
                <a:cs typeface="Arial" pitchFamily="34" charset="0"/>
              </a:rPr>
              <a:t>EPA  creates a</a:t>
            </a:r>
            <a:r>
              <a:rPr lang="en-US" b="1" dirty="0">
                <a:latin typeface="Arial" pitchFamily="34" charset="0"/>
                <a:ea typeface="+mj-ea"/>
                <a:cs typeface="Arial" pitchFamily="34" charset="0"/>
              </a:rPr>
              <a:t> statistical model</a:t>
            </a:r>
            <a:r>
              <a:rPr lang="en-US" dirty="0">
                <a:latin typeface="Arial" pitchFamily="34" charset="0"/>
                <a:ea typeface="+mj-ea"/>
                <a:cs typeface="Arial" pitchFamily="34" charset="0"/>
              </a:rPr>
              <a:t> that correlates the energy data of the property use details to identify the key drivers of energy use, accounting for weather variations</a:t>
            </a:r>
          </a:p>
        </p:txBody>
      </p:sp>
      <p:sp>
        <p:nvSpPr>
          <p:cNvPr id="14" name="TextBox 13"/>
          <p:cNvSpPr txBox="1"/>
          <p:nvPr/>
        </p:nvSpPr>
        <p:spPr>
          <a:xfrm>
            <a:off x="6209140" y="4218087"/>
            <a:ext cx="2764765" cy="1038497"/>
          </a:xfrm>
          <a:prstGeom prst="rect">
            <a:avLst/>
          </a:prstGeom>
          <a:noFill/>
        </p:spPr>
        <p:txBody>
          <a:bodyPr vert="horz" wrap="square" lIns="68580" tIns="34290" rIns="68580" bIns="34290" rtlCol="0" anchor="ctr">
            <a:noAutofit/>
          </a:bodyPr>
          <a:lstStyle/>
          <a:p>
            <a:pPr algn="ctr">
              <a:spcBef>
                <a:spcPct val="0"/>
              </a:spcBef>
            </a:pPr>
            <a:r>
              <a:rPr lang="en-US" b="1" dirty="0">
                <a:latin typeface="Arial" pitchFamily="34" charset="0"/>
                <a:ea typeface="+mj-ea"/>
                <a:cs typeface="Arial" pitchFamily="34" charset="0"/>
              </a:rPr>
              <a:t>Compares the actual energy data for a building to the modeled estimate</a:t>
            </a:r>
            <a:r>
              <a:rPr lang="en-US" dirty="0">
                <a:latin typeface="Arial" pitchFamily="34" charset="0"/>
                <a:ea typeface="+mj-ea"/>
                <a:cs typeface="Arial" pitchFamily="34" charset="0"/>
              </a:rPr>
              <a:t> to determine where the building ranks relative to its peers on a 1-100 scale </a:t>
            </a:r>
          </a:p>
        </p:txBody>
      </p:sp>
      <p:pic>
        <p:nvPicPr>
          <p:cNvPr id="19" name="Picture 12"/>
          <p:cNvPicPr>
            <a:picLocks noChangeAspect="1" noChangeArrowheads="1"/>
          </p:cNvPicPr>
          <p:nvPr/>
        </p:nvPicPr>
        <p:blipFill>
          <a:blip r:embed="rId4" cstate="print"/>
          <a:srcRect l="33475" t="38850" r="57041" b="55082"/>
          <a:stretch>
            <a:fillRect/>
          </a:stretch>
        </p:blipFill>
        <p:spPr bwMode="auto">
          <a:xfrm>
            <a:off x="7224281" y="2378921"/>
            <a:ext cx="1906656" cy="763745"/>
          </a:xfrm>
          <a:prstGeom prst="rect">
            <a:avLst/>
          </a:prstGeom>
          <a:noFill/>
          <a:ln w="9525">
            <a:noFill/>
            <a:miter lim="800000"/>
            <a:headEnd/>
            <a:tailEnd/>
          </a:ln>
          <a:effectLst>
            <a:outerShdw blurRad="50800" dist="127000" dir="7800000" algn="br" rotWithShape="0">
              <a:prstClr val="black">
                <a:alpha val="40000"/>
              </a:prstClr>
            </a:outerShdw>
          </a:effectLst>
        </p:spPr>
      </p:pic>
      <p:cxnSp>
        <p:nvCxnSpPr>
          <p:cNvPr id="22" name="Straight Arrow Connector 21"/>
          <p:cNvCxnSpPr/>
          <p:nvPr/>
        </p:nvCxnSpPr>
        <p:spPr>
          <a:xfrm>
            <a:off x="6169691" y="2475680"/>
            <a:ext cx="474428" cy="645"/>
          </a:xfrm>
          <a:prstGeom prst="straightConnector1">
            <a:avLst/>
          </a:prstGeom>
          <a:ln w="34925">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166153" y="1368594"/>
            <a:ext cx="2537017" cy="1969829"/>
            <a:chOff x="1086294" y="2089756"/>
            <a:chExt cx="2537017" cy="1969829"/>
          </a:xfrm>
        </p:grpSpPr>
        <p:pic>
          <p:nvPicPr>
            <p:cNvPr id="34" name="Picture 3" descr="C:\Documents and Settings\JSTEPH02\Local Settings\Temporary Internet Files\Content.IE5\57XMJQF6\MC900349411[1].wmf">
              <a:extLst/>
            </p:cNvPr>
            <p:cNvPicPr>
              <a:picLocks noChangeAspect="1" noChangeArrowheads="1"/>
            </p:cNvPicPr>
            <p:nvPr/>
          </p:nvPicPr>
          <p:blipFill>
            <a:blip r:embed="rId5"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86294" y="2089756"/>
              <a:ext cx="2537017" cy="1969829"/>
            </a:xfrm>
            <a:prstGeom prst="rect">
              <a:avLst/>
            </a:prstGeom>
            <a:noFill/>
          </p:spPr>
        </p:pic>
        <p:grpSp>
          <p:nvGrpSpPr>
            <p:cNvPr id="35" name="Group 34"/>
            <p:cNvGrpSpPr/>
            <p:nvPr/>
          </p:nvGrpSpPr>
          <p:grpSpPr>
            <a:xfrm>
              <a:off x="1269759" y="2200757"/>
              <a:ext cx="2284999" cy="1347151"/>
              <a:chOff x="1269759" y="2200757"/>
              <a:chExt cx="2284999" cy="1347151"/>
            </a:xfrm>
          </p:grpSpPr>
          <p:pic>
            <p:nvPicPr>
              <p:cNvPr id="36" name="Picture 6" descr="https://d30y9cdsu7xlg0.cloudfront.net/png/65999-200.png">
                <a:extLst/>
              </p:cNvPr>
              <p:cNvPicPr>
                <a:picLocks noChangeAspect="1" noChangeArrowheads="1"/>
              </p:cNvPicPr>
              <p:nvPr/>
            </p:nvPicPr>
            <p:blipFill>
              <a:blip r:embed="rId6"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657032" y="2532353"/>
                <a:ext cx="421066" cy="42106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https://d30y9cdsu7xlg0.cloudfront.net/png/65999-200.png">
                <a:extLst/>
              </p:cNvPr>
              <p:cNvPicPr>
                <a:picLocks noChangeAspect="1" noChangeArrowheads="1"/>
              </p:cNvPicPr>
              <p:nvPr/>
            </p:nvPicPr>
            <p:blipFill>
              <a:blip r:embed="rId6"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37238" y="2659030"/>
                <a:ext cx="415641" cy="41564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https://d30y9cdsu7xlg0.cloudfront.net/png/65999-200.png">
                <a:extLst/>
              </p:cNvPr>
              <p:cNvPicPr>
                <a:picLocks noChangeAspect="1" noChangeArrowheads="1"/>
              </p:cNvPicPr>
              <p:nvPr/>
            </p:nvPicPr>
            <p:blipFill>
              <a:blip r:embed="rId6"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634863" y="3074672"/>
                <a:ext cx="473236" cy="47323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https://d30y9cdsu7xlg0.cloudfront.net/png/65999-200.png">
                <a:extLst/>
              </p:cNvPr>
              <p:cNvPicPr>
                <a:picLocks noChangeAspect="1" noChangeArrowheads="1"/>
              </p:cNvPicPr>
              <p:nvPr/>
            </p:nvPicPr>
            <p:blipFill>
              <a:blip r:embed="rId6"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807967" y="2921540"/>
                <a:ext cx="268641" cy="26864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https://d30y9cdsu7xlg0.cloudfront.net/png/65999-200.png">
                <a:extLst/>
              </p:cNvPr>
              <p:cNvPicPr>
                <a:picLocks noChangeAspect="1" noChangeArrowheads="1"/>
              </p:cNvPicPr>
              <p:nvPr/>
            </p:nvPicPr>
            <p:blipFill>
              <a:blip r:embed="rId6"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53177" y="3136775"/>
                <a:ext cx="372599" cy="37259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https://d30y9cdsu7xlg0.cloudfront.net/png/65999-200.png">
                <a:extLst/>
              </p:cNvPr>
              <p:cNvPicPr>
                <a:picLocks noChangeAspect="1" noChangeArrowheads="1"/>
              </p:cNvPicPr>
              <p:nvPr/>
            </p:nvPicPr>
            <p:blipFill>
              <a:blip r:embed="rId6"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184997" y="2539655"/>
                <a:ext cx="369761" cy="48006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https://d30y9cdsu7xlg0.cloudfront.net/png/65999-200.png">
                <a:extLst/>
              </p:cNvPr>
              <p:cNvPicPr>
                <a:picLocks noChangeAspect="1" noChangeArrowheads="1"/>
              </p:cNvPicPr>
              <p:nvPr/>
            </p:nvPicPr>
            <p:blipFill>
              <a:blip r:embed="rId6"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269759" y="2200757"/>
                <a:ext cx="175336" cy="17533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https://d30y9cdsu7xlg0.cloudfront.net/png/65999-200.png">
                <a:extLst/>
              </p:cNvPr>
              <p:cNvPicPr>
                <a:picLocks noChangeAspect="1" noChangeArrowheads="1"/>
              </p:cNvPicPr>
              <p:nvPr/>
            </p:nvPicPr>
            <p:blipFill>
              <a:blip r:embed="rId6"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229753" y="3060218"/>
                <a:ext cx="230292" cy="230292"/>
              </a:xfrm>
              <a:prstGeom prst="rect">
                <a:avLst/>
              </a:prstGeom>
              <a:noFill/>
              <a:extLst>
                <a:ext uri="{909E8E84-426E-40DD-AFC4-6F175D3DCCD1}">
                  <a14:hiddenFill xmlns:a14="http://schemas.microsoft.com/office/drawing/2010/main">
                    <a:solidFill>
                      <a:srgbClr val="FFFFFF"/>
                    </a:solidFill>
                  </a14:hiddenFill>
                </a:ext>
              </a:extLst>
            </p:spPr>
          </p:pic>
        </p:grpSp>
      </p:grpSp>
      <p:graphicFrame>
        <p:nvGraphicFramePr>
          <p:cNvPr id="44" name="Chart 43">
            <a:extLst/>
          </p:cNvPr>
          <p:cNvGraphicFramePr>
            <a:graphicFrameLocks/>
          </p:cNvGraphicFramePr>
          <p:nvPr>
            <p:extLst>
              <p:ext uri="{D42A27DB-BD31-4B8C-83A1-F6EECF244321}">
                <p14:modId xmlns:p14="http://schemas.microsoft.com/office/powerpoint/2010/main" val="3633109595"/>
              </p:ext>
            </p:extLst>
          </p:nvPr>
        </p:nvGraphicFramePr>
        <p:xfrm>
          <a:off x="3389554" y="1538098"/>
          <a:ext cx="2669919" cy="1810560"/>
        </p:xfrm>
        <a:graphic>
          <a:graphicData uri="http://schemas.openxmlformats.org/drawingml/2006/chart">
            <c:chart xmlns:c="http://schemas.openxmlformats.org/drawingml/2006/chart" xmlns:r="http://schemas.openxmlformats.org/officeDocument/2006/relationships" r:id="rId7"/>
          </a:graphicData>
        </a:graphic>
      </p:graphicFrame>
      <p:cxnSp>
        <p:nvCxnSpPr>
          <p:cNvPr id="45" name="Straight Arrow Connector 44"/>
          <p:cNvCxnSpPr/>
          <p:nvPr/>
        </p:nvCxnSpPr>
        <p:spPr>
          <a:xfrm>
            <a:off x="2845008" y="2475358"/>
            <a:ext cx="474428" cy="645"/>
          </a:xfrm>
          <a:prstGeom prst="straightConnector1">
            <a:avLst/>
          </a:prstGeom>
          <a:ln w="34925">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791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70540"/>
            <a:ext cx="8915400" cy="994172"/>
          </a:xfrm>
        </p:spPr>
        <p:txBody>
          <a:bodyPr>
            <a:normAutofit/>
          </a:bodyPr>
          <a:lstStyle/>
          <a:p>
            <a:r>
              <a:rPr lang="en-US" sz="3000" dirty="0">
                <a:solidFill>
                  <a:srgbClr val="0070C0"/>
                </a:solidFill>
                <a:ea typeface="+mn-ea"/>
                <a:cs typeface="+mn-cs"/>
              </a:rPr>
              <a:t>Overall trend in U.S. building energy use (CBECS) </a:t>
            </a:r>
          </a:p>
        </p:txBody>
      </p:sp>
      <p:sp>
        <p:nvSpPr>
          <p:cNvPr id="4" name="Slide Number Placeholder 3"/>
          <p:cNvSpPr>
            <a:spLocks noGrp="1"/>
          </p:cNvSpPr>
          <p:nvPr>
            <p:ph type="sldNum" sz="quarter" idx="12"/>
          </p:nvPr>
        </p:nvSpPr>
        <p:spPr/>
        <p:txBody>
          <a:bodyPr/>
          <a:lstStyle/>
          <a:p>
            <a:fld id="{6DBDE81B-C30A-4F47-8F28-E2CEE862ED7B}" type="slidenum">
              <a:rPr lang="en-US" smtClean="0"/>
              <a:pPr/>
              <a:t>4</a:t>
            </a:fld>
            <a:endParaRPr lang="en-US" dirty="0"/>
          </a:p>
        </p:txBody>
      </p:sp>
      <p:pic>
        <p:nvPicPr>
          <p:cNvPr id="5" name="Content Placeholder 4"/>
          <p:cNvPicPr>
            <a:picLocks noChangeAspect="1"/>
          </p:cNvPicPr>
          <p:nvPr/>
        </p:nvPicPr>
        <p:blipFill rotWithShape="1">
          <a:blip r:embed="rId3">
            <a:extLst>
              <a:ext uri="{28A0092B-C50C-407E-A947-70E740481C1C}">
                <a14:useLocalDpi xmlns:a14="http://schemas.microsoft.com/office/drawing/2010/main" val="0"/>
              </a:ext>
            </a:extLst>
          </a:blip>
          <a:srcRect l="-2857" t="8634" r="1"/>
          <a:stretch/>
        </p:blipFill>
        <p:spPr>
          <a:xfrm>
            <a:off x="975357" y="1064712"/>
            <a:ext cx="7213265" cy="4916991"/>
          </a:xfrm>
          <a:prstGeom prst="rect">
            <a:avLst/>
          </a:prstGeom>
        </p:spPr>
      </p:pic>
    </p:spTree>
    <p:extLst>
      <p:ext uri="{BB962C8B-B14F-4D97-AF65-F5344CB8AC3E}">
        <p14:creationId xmlns:p14="http://schemas.microsoft.com/office/powerpoint/2010/main" val="4019092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EC3A93-9D72-457F-AC6C-5A350A67EAE7}"/>
              </a:ext>
            </a:extLst>
          </p:cNvPr>
          <p:cNvSpPr>
            <a:spLocks noGrp="1"/>
          </p:cNvSpPr>
          <p:nvPr>
            <p:ph idx="1"/>
          </p:nvPr>
        </p:nvSpPr>
        <p:spPr>
          <a:xfrm>
            <a:off x="486591" y="951323"/>
            <a:ext cx="8274049" cy="1224747"/>
          </a:xfrm>
        </p:spPr>
        <p:txBody>
          <a:bodyPr>
            <a:normAutofit/>
          </a:bodyPr>
          <a:lstStyle/>
          <a:p>
            <a:pPr marL="0" indent="0">
              <a:spcAft>
                <a:spcPts val="1200"/>
              </a:spcAft>
              <a:buNone/>
            </a:pPr>
            <a:r>
              <a:rPr lang="en-US" sz="2000" dirty="0"/>
              <a:t>Because average energy and grid performance is improving, the ENERGY STAR scores and performance metrics of individual buildings will, on average, go down.</a:t>
            </a:r>
          </a:p>
        </p:txBody>
      </p:sp>
      <p:sp>
        <p:nvSpPr>
          <p:cNvPr id="4" name="Slide Number Placeholder 3">
            <a:extLst>
              <a:ext uri="{FF2B5EF4-FFF2-40B4-BE49-F238E27FC236}">
                <a16:creationId xmlns:a16="http://schemas.microsoft.com/office/drawing/2014/main" id="{FD8ECAF1-4F6A-4726-9C37-466FDBB31A1F}"/>
              </a:ext>
            </a:extLst>
          </p:cNvPr>
          <p:cNvSpPr>
            <a:spLocks noGrp="1"/>
          </p:cNvSpPr>
          <p:nvPr>
            <p:ph type="sldNum" sz="quarter" idx="12"/>
          </p:nvPr>
        </p:nvSpPr>
        <p:spPr/>
        <p:txBody>
          <a:bodyPr/>
          <a:lstStyle/>
          <a:p>
            <a:fld id="{92009C7D-8B99-48A7-AE17-19F593BA1BD0}" type="slidenum">
              <a:rPr lang="en-US" smtClean="0"/>
              <a:t>5</a:t>
            </a:fld>
            <a:endParaRPr lang="en-US" dirty="0"/>
          </a:p>
        </p:txBody>
      </p:sp>
      <p:sp>
        <p:nvSpPr>
          <p:cNvPr id="8" name="Title 1">
            <a:extLst>
              <a:ext uri="{FF2B5EF4-FFF2-40B4-BE49-F238E27FC236}">
                <a16:creationId xmlns:a16="http://schemas.microsoft.com/office/drawing/2014/main" id="{58CC5DA6-E7B4-4E80-9C50-4CD78645562C}"/>
              </a:ext>
            </a:extLst>
          </p:cNvPr>
          <p:cNvSpPr txBox="1">
            <a:spLocks/>
          </p:cNvSpPr>
          <p:nvPr/>
        </p:nvSpPr>
        <p:spPr>
          <a:xfrm>
            <a:off x="198481" y="181160"/>
            <a:ext cx="8562159"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r>
              <a:rPr lang="en-US" sz="3200" dirty="0">
                <a:solidFill>
                  <a:schemeClr val="accent3"/>
                </a:solidFill>
                <a:ea typeface="+mn-ea"/>
                <a:cs typeface="+mn-cs"/>
              </a:rPr>
              <a:t>What does this mean for individual buildings?</a:t>
            </a:r>
          </a:p>
        </p:txBody>
      </p:sp>
      <p:pic>
        <p:nvPicPr>
          <p:cNvPr id="9" name="Picture 8">
            <a:extLst>
              <a:ext uri="{FF2B5EF4-FFF2-40B4-BE49-F238E27FC236}">
                <a16:creationId xmlns:a16="http://schemas.microsoft.com/office/drawing/2014/main" id="{952BA2D4-1EF2-4A61-8BCC-F4E0138681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15" y="1972675"/>
            <a:ext cx="9144000" cy="4191591"/>
          </a:xfrm>
          <a:prstGeom prst="rect">
            <a:avLst/>
          </a:prstGeom>
        </p:spPr>
      </p:pic>
    </p:spTree>
    <p:extLst>
      <p:ext uri="{BB962C8B-B14F-4D97-AF65-F5344CB8AC3E}">
        <p14:creationId xmlns:p14="http://schemas.microsoft.com/office/powerpoint/2010/main" val="37110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111295"/>
            <a:ext cx="7886700" cy="994172"/>
          </a:xfrm>
        </p:spPr>
        <p:txBody>
          <a:bodyPr>
            <a:normAutofit/>
          </a:bodyPr>
          <a:lstStyle/>
          <a:p>
            <a:r>
              <a:rPr lang="en-US" sz="3200" dirty="0">
                <a:solidFill>
                  <a:srgbClr val="0070C0"/>
                </a:solidFill>
                <a:ea typeface="+mn-ea"/>
                <a:cs typeface="+mn-cs"/>
              </a:rPr>
              <a:t>Will this impact your historical scores?</a:t>
            </a:r>
          </a:p>
        </p:txBody>
      </p:sp>
      <p:sp>
        <p:nvSpPr>
          <p:cNvPr id="3" name="Content Placeholder 2"/>
          <p:cNvSpPr>
            <a:spLocks noGrp="1"/>
          </p:cNvSpPr>
          <p:nvPr>
            <p:ph idx="1"/>
          </p:nvPr>
        </p:nvSpPr>
        <p:spPr>
          <a:xfrm>
            <a:off x="283084" y="1138038"/>
            <a:ext cx="4101413" cy="5026228"/>
          </a:xfrm>
        </p:spPr>
        <p:txBody>
          <a:bodyPr>
            <a:normAutofit/>
          </a:bodyPr>
          <a:lstStyle/>
          <a:p>
            <a:pPr>
              <a:spcAft>
                <a:spcPts val="450"/>
              </a:spcAft>
            </a:pPr>
            <a:r>
              <a:rPr lang="en-US" sz="2200" dirty="0"/>
              <a:t>Yes, when EPA updates the methodology, the new calculations will be applied to </a:t>
            </a:r>
            <a:r>
              <a:rPr lang="en-US" sz="2200" b="1" dirty="0"/>
              <a:t>all time periods</a:t>
            </a:r>
            <a:r>
              <a:rPr lang="en-US" sz="2200" dirty="0"/>
              <a:t>.</a:t>
            </a:r>
            <a:endParaRPr lang="en-US" sz="2200" b="1" dirty="0"/>
          </a:p>
          <a:p>
            <a:pPr>
              <a:spcAft>
                <a:spcPts val="450"/>
              </a:spcAft>
            </a:pPr>
            <a:r>
              <a:rPr lang="en-US" sz="2200" dirty="0"/>
              <a:t>You’ll maintain the ability to compare performance over time.</a:t>
            </a:r>
          </a:p>
          <a:p>
            <a:pPr lvl="1">
              <a:spcAft>
                <a:spcPts val="450"/>
              </a:spcAft>
              <a:buFont typeface="Wingdings" panose="05000000000000000000" pitchFamily="2" charset="2"/>
              <a:buChar char="§"/>
            </a:pPr>
            <a:r>
              <a:rPr lang="en-US" dirty="0"/>
              <a:t>Even if your scores go down, you’ll still see your improvement between the baseline and the current periods</a:t>
            </a:r>
          </a:p>
          <a:p>
            <a:pPr lvl="1">
              <a:spcAft>
                <a:spcPts val="450"/>
              </a:spcAft>
              <a:buFont typeface="Wingdings" panose="05000000000000000000" pitchFamily="2" charset="2"/>
              <a:buChar char="§"/>
            </a:pPr>
            <a:r>
              <a:rPr lang="en-US" dirty="0"/>
              <a:t>You’ll continue to be able to analyze differences that are a result of your own activities, not EPA’s methodology</a:t>
            </a:r>
          </a:p>
        </p:txBody>
      </p:sp>
      <p:sp>
        <p:nvSpPr>
          <p:cNvPr id="4" name="Slide Number Placeholder 3"/>
          <p:cNvSpPr>
            <a:spLocks noGrp="1"/>
          </p:cNvSpPr>
          <p:nvPr>
            <p:ph type="sldNum" sz="quarter" idx="12"/>
          </p:nvPr>
        </p:nvSpPr>
        <p:spPr/>
        <p:txBody>
          <a:bodyPr/>
          <a:lstStyle/>
          <a:p>
            <a:fld id="{6DBDE81B-C30A-4F47-8F28-E2CEE862ED7B}" type="slidenum">
              <a:rPr lang="en-US" smtClean="0"/>
              <a:pPr/>
              <a:t>6</a:t>
            </a:fld>
            <a:endParaRPr lang="en-US" dirty="0"/>
          </a:p>
        </p:txBody>
      </p:sp>
      <p:pic>
        <p:nvPicPr>
          <p:cNvPr id="6" name="Picture 5"/>
          <p:cNvPicPr>
            <a:picLocks noChangeAspect="1"/>
          </p:cNvPicPr>
          <p:nvPr/>
        </p:nvPicPr>
        <p:blipFill>
          <a:blip r:embed="rId3"/>
          <a:stretch>
            <a:fillRect/>
          </a:stretch>
        </p:blipFill>
        <p:spPr>
          <a:xfrm>
            <a:off x="4517160" y="1603452"/>
            <a:ext cx="4613961" cy="3320654"/>
          </a:xfrm>
          <a:prstGeom prst="rect">
            <a:avLst/>
          </a:prstGeom>
        </p:spPr>
      </p:pic>
    </p:spTree>
    <p:extLst>
      <p:ext uri="{BB962C8B-B14F-4D97-AF65-F5344CB8AC3E}">
        <p14:creationId xmlns:p14="http://schemas.microsoft.com/office/powerpoint/2010/main" val="869960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17" y="205197"/>
            <a:ext cx="8970683" cy="1084521"/>
          </a:xfrm>
        </p:spPr>
        <p:txBody>
          <a:bodyPr>
            <a:noAutofit/>
          </a:bodyPr>
          <a:lstStyle/>
          <a:p>
            <a:r>
              <a:rPr lang="en-US" dirty="0">
                <a:solidFill>
                  <a:srgbClr val="0070C0"/>
                </a:solidFill>
                <a:latin typeface="Arial" charset="0"/>
                <a:ea typeface="Arial" charset="0"/>
                <a:cs typeface="Arial" charset="0"/>
              </a:rPr>
              <a:t>How will updated metrics in Portfolio Manager and Target Finder affect commercial new construction projects? </a:t>
            </a:r>
          </a:p>
        </p:txBody>
      </p:sp>
      <p:sp>
        <p:nvSpPr>
          <p:cNvPr id="3" name="Content Placeholder 2"/>
          <p:cNvSpPr>
            <a:spLocks noGrp="1"/>
          </p:cNvSpPr>
          <p:nvPr>
            <p:ph idx="1"/>
          </p:nvPr>
        </p:nvSpPr>
        <p:spPr>
          <a:xfrm>
            <a:off x="445477" y="1289718"/>
            <a:ext cx="8698523" cy="4550506"/>
          </a:xfrm>
        </p:spPr>
        <p:txBody>
          <a:bodyPr>
            <a:noAutofit/>
          </a:bodyPr>
          <a:lstStyle/>
          <a:p>
            <a:pPr>
              <a:lnSpc>
                <a:spcPct val="120000"/>
              </a:lnSpc>
              <a:spcBef>
                <a:spcPts val="300"/>
              </a:spcBef>
            </a:pPr>
            <a:r>
              <a:rPr lang="en-US" sz="1900" dirty="0">
                <a:latin typeface="Arial" charset="0"/>
                <a:ea typeface="Arial" charset="0"/>
                <a:cs typeface="Arial" charset="0"/>
              </a:rPr>
              <a:t>The updates will affect calculations for the following metrics: </a:t>
            </a:r>
          </a:p>
          <a:p>
            <a:pPr lvl="1">
              <a:lnSpc>
                <a:spcPct val="120000"/>
              </a:lnSpc>
              <a:spcBef>
                <a:spcPts val="300"/>
              </a:spcBef>
            </a:pPr>
            <a:r>
              <a:rPr lang="en-US" sz="1400" dirty="0">
                <a:latin typeface="Arial" charset="0"/>
                <a:ea typeface="Arial" charset="0"/>
                <a:cs typeface="Arial" charset="0"/>
              </a:rPr>
              <a:t>Energy use associated with your selected design target </a:t>
            </a:r>
          </a:p>
          <a:p>
            <a:pPr lvl="1">
              <a:lnSpc>
                <a:spcPct val="120000"/>
              </a:lnSpc>
              <a:spcBef>
                <a:spcPts val="300"/>
              </a:spcBef>
            </a:pPr>
            <a:r>
              <a:rPr lang="en-US" sz="1400" dirty="0">
                <a:latin typeface="Arial" charset="0"/>
                <a:ea typeface="Arial" charset="0"/>
                <a:cs typeface="Arial" charset="0"/>
              </a:rPr>
              <a:t>ENERGY STAR score calculated for your estimated annual site energy </a:t>
            </a:r>
          </a:p>
          <a:p>
            <a:pPr lvl="1">
              <a:lnSpc>
                <a:spcPct val="120000"/>
              </a:lnSpc>
              <a:spcBef>
                <a:spcPts val="300"/>
              </a:spcBef>
            </a:pPr>
            <a:r>
              <a:rPr lang="en-US" sz="1400" dirty="0">
                <a:latin typeface="Arial" charset="0"/>
                <a:ea typeface="Arial" charset="0"/>
                <a:cs typeface="Arial" charset="0"/>
              </a:rPr>
              <a:t>Source energy use calculated for your estimated annual site energy</a:t>
            </a:r>
          </a:p>
          <a:p>
            <a:pPr lvl="1">
              <a:lnSpc>
                <a:spcPct val="120000"/>
              </a:lnSpc>
              <a:spcBef>
                <a:spcPts val="300"/>
              </a:spcBef>
            </a:pPr>
            <a:r>
              <a:rPr lang="en-US" sz="1400" dirty="0">
                <a:latin typeface="Arial" charset="0"/>
                <a:ea typeface="Arial" charset="0"/>
                <a:cs typeface="Arial" charset="0"/>
              </a:rPr>
              <a:t>Estimated GHG emissions</a:t>
            </a:r>
          </a:p>
          <a:p>
            <a:pPr>
              <a:lnSpc>
                <a:spcPct val="120000"/>
              </a:lnSpc>
              <a:spcBef>
                <a:spcPts val="300"/>
              </a:spcBef>
            </a:pPr>
            <a:r>
              <a:rPr lang="en-US" sz="1900" dirty="0">
                <a:latin typeface="Arial" charset="0"/>
                <a:ea typeface="Arial" charset="0"/>
                <a:cs typeface="Arial" charset="0"/>
              </a:rPr>
              <a:t>The update will </a:t>
            </a:r>
            <a:r>
              <a:rPr lang="en-US" sz="1900" b="1" i="1" dirty="0">
                <a:latin typeface="Arial" charset="0"/>
                <a:ea typeface="Arial" charset="0"/>
                <a:cs typeface="Arial" charset="0"/>
              </a:rPr>
              <a:t>not</a:t>
            </a:r>
            <a:r>
              <a:rPr lang="en-US" sz="1900" dirty="0">
                <a:latin typeface="Arial" charset="0"/>
                <a:ea typeface="Arial" charset="0"/>
                <a:cs typeface="Arial" charset="0"/>
              </a:rPr>
              <a:t> change the metrics for the following:</a:t>
            </a:r>
          </a:p>
          <a:p>
            <a:pPr lvl="1">
              <a:lnSpc>
                <a:spcPct val="120000"/>
              </a:lnSpc>
              <a:spcBef>
                <a:spcPts val="300"/>
              </a:spcBef>
            </a:pPr>
            <a:r>
              <a:rPr lang="en-US" sz="1400" dirty="0">
                <a:latin typeface="Arial" charset="0"/>
                <a:ea typeface="Arial" charset="0"/>
                <a:cs typeface="Arial" charset="0"/>
              </a:rPr>
              <a:t>Estimated site energy you entered</a:t>
            </a:r>
          </a:p>
          <a:p>
            <a:pPr lvl="1">
              <a:lnSpc>
                <a:spcPct val="120000"/>
              </a:lnSpc>
              <a:spcBef>
                <a:spcPts val="300"/>
              </a:spcBef>
            </a:pPr>
            <a:r>
              <a:rPr lang="en-US" sz="1400" dirty="0">
                <a:latin typeface="Arial" charset="0"/>
                <a:ea typeface="Arial" charset="0"/>
                <a:cs typeface="Arial" charset="0"/>
              </a:rPr>
              <a:t>Design target you selected</a:t>
            </a:r>
          </a:p>
          <a:p>
            <a:pPr lvl="1">
              <a:lnSpc>
                <a:spcPct val="120000"/>
              </a:lnSpc>
              <a:spcBef>
                <a:spcPts val="300"/>
              </a:spcBef>
            </a:pPr>
            <a:r>
              <a:rPr lang="en-US" sz="1400" dirty="0">
                <a:latin typeface="Arial" charset="0"/>
                <a:ea typeface="Arial" charset="0"/>
                <a:cs typeface="Arial" charset="0"/>
              </a:rPr>
              <a:t>Energy cost data (unless you chose the default values) </a:t>
            </a:r>
          </a:p>
          <a:p>
            <a:pPr>
              <a:lnSpc>
                <a:spcPct val="120000"/>
              </a:lnSpc>
              <a:spcBef>
                <a:spcPts val="300"/>
              </a:spcBef>
            </a:pPr>
            <a:r>
              <a:rPr lang="en-US" sz="1900" dirty="0">
                <a:latin typeface="Arial" charset="0"/>
                <a:ea typeface="Arial" charset="0"/>
                <a:cs typeface="Arial" charset="0"/>
              </a:rPr>
              <a:t>All metrics will be recalculated and applied retroactively to design projects stored in Portfolio Manager</a:t>
            </a:r>
          </a:p>
          <a:p>
            <a:pPr>
              <a:lnSpc>
                <a:spcPct val="120000"/>
              </a:lnSpc>
              <a:spcBef>
                <a:spcPts val="300"/>
              </a:spcBef>
            </a:pPr>
            <a:r>
              <a:rPr lang="en-US" sz="1900" dirty="0">
                <a:latin typeface="Arial" charset="0"/>
                <a:ea typeface="Arial" charset="0"/>
                <a:cs typeface="Arial" charset="0"/>
              </a:rPr>
              <a:t>The updates may affect eligibility for Designed to Earn the ENERGY STAR Recognition on new projects</a:t>
            </a:r>
          </a:p>
          <a:p>
            <a:pPr>
              <a:lnSpc>
                <a:spcPct val="120000"/>
              </a:lnSpc>
              <a:spcBef>
                <a:spcPts val="300"/>
              </a:spcBef>
            </a:pPr>
            <a:r>
              <a:rPr lang="en-US" sz="1900" dirty="0">
                <a:latin typeface="Arial" charset="0"/>
                <a:ea typeface="Arial" charset="0"/>
                <a:cs typeface="Arial" charset="0"/>
              </a:rPr>
              <a:t>For more details, see FAQ </a:t>
            </a:r>
            <a:r>
              <a:rPr lang="en-US" sz="1900" dirty="0">
                <a:latin typeface="Arial" charset="0"/>
                <a:ea typeface="Arial" charset="0"/>
                <a:cs typeface="Arial" charset="0"/>
                <a:hlinkClick r:id="rId2"/>
              </a:rPr>
              <a:t>How will the metrics update affect design projects?</a:t>
            </a:r>
            <a:r>
              <a:rPr lang="en-US" sz="1900" dirty="0">
                <a:latin typeface="Arial" charset="0"/>
                <a:ea typeface="Arial" charset="0"/>
                <a:cs typeface="Arial" charset="0"/>
              </a:rPr>
              <a:t> </a:t>
            </a:r>
          </a:p>
          <a:p>
            <a:pPr>
              <a:lnSpc>
                <a:spcPct val="120000"/>
              </a:lnSpc>
              <a:spcBef>
                <a:spcPts val="300"/>
              </a:spcBef>
            </a:pPr>
            <a:endParaRPr lang="en-US" sz="1600" dirty="0">
              <a:latin typeface="Arial" charset="0"/>
              <a:ea typeface="Arial" charset="0"/>
              <a:cs typeface="Arial" charset="0"/>
            </a:endParaRPr>
          </a:p>
        </p:txBody>
      </p:sp>
    </p:spTree>
    <p:extLst>
      <p:ext uri="{BB962C8B-B14F-4D97-AF65-F5344CB8AC3E}">
        <p14:creationId xmlns:p14="http://schemas.microsoft.com/office/powerpoint/2010/main" val="3235923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9" y="46665"/>
            <a:ext cx="6319157" cy="711773"/>
          </a:xfrm>
        </p:spPr>
        <p:txBody>
          <a:bodyPr>
            <a:normAutofit/>
          </a:bodyPr>
          <a:lstStyle/>
          <a:p>
            <a:r>
              <a:rPr lang="en-US" sz="3200" dirty="0">
                <a:solidFill>
                  <a:srgbClr val="0070C0"/>
                </a:solidFill>
                <a:ea typeface="+mn-ea"/>
                <a:cs typeface="+mn-cs"/>
              </a:rPr>
              <a:t>Any other changes in August?</a:t>
            </a:r>
          </a:p>
        </p:txBody>
      </p:sp>
      <p:sp>
        <p:nvSpPr>
          <p:cNvPr id="3" name="Content Placeholder 2"/>
          <p:cNvSpPr>
            <a:spLocks noGrp="1"/>
          </p:cNvSpPr>
          <p:nvPr>
            <p:ph idx="1"/>
          </p:nvPr>
        </p:nvSpPr>
        <p:spPr>
          <a:xfrm>
            <a:off x="575582" y="1080741"/>
            <a:ext cx="8473168" cy="3247478"/>
          </a:xfrm>
        </p:spPr>
        <p:txBody>
          <a:bodyPr>
            <a:noAutofit/>
          </a:bodyPr>
          <a:lstStyle/>
          <a:p>
            <a:r>
              <a:rPr lang="en-US" sz="2000" dirty="0"/>
              <a:t>New option: Estimated data center energy use </a:t>
            </a:r>
          </a:p>
          <a:p>
            <a:pPr lvl="1">
              <a:buFont typeface="Wingdings" panose="05000000000000000000" pitchFamily="2" charset="2"/>
              <a:buChar char="§"/>
            </a:pPr>
            <a:r>
              <a:rPr lang="en-US" sz="1500" dirty="0"/>
              <a:t>Designed for smaller data centers, within another property type, and where it is not practical to measure IT Energy</a:t>
            </a:r>
          </a:p>
          <a:p>
            <a:pPr lvl="1">
              <a:buFont typeface="Wingdings" panose="05000000000000000000" pitchFamily="2" charset="2"/>
              <a:buChar char="§"/>
            </a:pPr>
            <a:r>
              <a:rPr lang="en-US" sz="1500" dirty="0"/>
              <a:t>If IT energy is not metered, users will have the chance to apply estimates generated by Portfolio Manager </a:t>
            </a:r>
          </a:p>
          <a:p>
            <a:pPr lvl="1">
              <a:buFont typeface="Wingdings" panose="05000000000000000000" pitchFamily="2" charset="2"/>
              <a:buChar char="§"/>
            </a:pPr>
            <a:r>
              <a:rPr lang="en-US" sz="1500" dirty="0"/>
              <a:t>Estimate capped at 10% of the building area</a:t>
            </a:r>
          </a:p>
        </p:txBody>
      </p:sp>
      <p:sp>
        <p:nvSpPr>
          <p:cNvPr id="4" name="Slide Number Placeholder 3"/>
          <p:cNvSpPr>
            <a:spLocks noGrp="1"/>
          </p:cNvSpPr>
          <p:nvPr>
            <p:ph type="sldNum" sz="quarter" idx="12"/>
          </p:nvPr>
        </p:nvSpPr>
        <p:spPr/>
        <p:txBody>
          <a:bodyPr/>
          <a:lstStyle/>
          <a:p>
            <a:fld id="{6DBDE81B-C30A-4F47-8F28-E2CEE862ED7B}" type="slidenum">
              <a:rPr lang="en-US" smtClean="0"/>
              <a:pPr/>
              <a:t>8</a:t>
            </a:fld>
            <a:endParaRPr lang="en-US" dirty="0"/>
          </a:p>
        </p:txBody>
      </p:sp>
      <p:sp>
        <p:nvSpPr>
          <p:cNvPr id="5" name="Rectangle 4">
            <a:extLst>
              <a:ext uri="{FF2B5EF4-FFF2-40B4-BE49-F238E27FC236}">
                <a16:creationId xmlns:a16="http://schemas.microsoft.com/office/drawing/2014/main" id="{3D1D9DDC-DCF3-4D38-B04C-35F8CB525773}"/>
              </a:ext>
            </a:extLst>
          </p:cNvPr>
          <p:cNvSpPr/>
          <p:nvPr/>
        </p:nvSpPr>
        <p:spPr>
          <a:xfrm>
            <a:off x="182740" y="699823"/>
            <a:ext cx="3390672" cy="369332"/>
          </a:xfrm>
          <a:prstGeom prst="rect">
            <a:avLst/>
          </a:prstGeom>
        </p:spPr>
        <p:txBody>
          <a:bodyPr wrap="none">
            <a:spAutoFit/>
          </a:bodyPr>
          <a:lstStyle/>
          <a:p>
            <a:r>
              <a:rPr lang="en-US" b="1" dirty="0">
                <a:solidFill>
                  <a:schemeClr val="accent3"/>
                </a:solidFill>
              </a:rPr>
              <a:t>Data center energy estimates</a:t>
            </a:r>
            <a:endParaRPr lang="en-US" dirty="0"/>
          </a:p>
        </p:txBody>
      </p:sp>
      <p:sp>
        <p:nvSpPr>
          <p:cNvPr id="6" name="Rectangle 5">
            <a:extLst/>
          </p:cNvPr>
          <p:cNvSpPr/>
          <p:nvPr/>
        </p:nvSpPr>
        <p:spPr>
          <a:xfrm>
            <a:off x="182740" y="2618448"/>
            <a:ext cx="4211409" cy="369332"/>
          </a:xfrm>
          <a:prstGeom prst="rect">
            <a:avLst/>
          </a:prstGeom>
        </p:spPr>
        <p:txBody>
          <a:bodyPr wrap="none">
            <a:spAutoFit/>
          </a:bodyPr>
          <a:lstStyle/>
          <a:p>
            <a:r>
              <a:rPr lang="en-US" b="1" dirty="0">
                <a:solidFill>
                  <a:schemeClr val="accent3"/>
                </a:solidFill>
              </a:rPr>
              <a:t>New use details in Portfolio Manager</a:t>
            </a:r>
            <a:endParaRPr lang="en-US" dirty="0"/>
          </a:p>
        </p:txBody>
      </p:sp>
      <p:sp>
        <p:nvSpPr>
          <p:cNvPr id="7" name="Rectangle 6"/>
          <p:cNvSpPr/>
          <p:nvPr/>
        </p:nvSpPr>
        <p:spPr>
          <a:xfrm>
            <a:off x="575582" y="2995654"/>
            <a:ext cx="8277441" cy="3231654"/>
          </a:xfrm>
          <a:prstGeom prst="rect">
            <a:avLst/>
          </a:prstGeom>
        </p:spPr>
        <p:txBody>
          <a:bodyPr wrap="square">
            <a:spAutoFit/>
          </a:bodyPr>
          <a:lstStyle/>
          <a:p>
            <a:pPr marL="285750" indent="-285750">
              <a:buFont typeface="Arial" panose="020B0604020202020204" pitchFamily="34" charset="0"/>
              <a:buChar char="•"/>
            </a:pPr>
            <a:r>
              <a:rPr lang="en-US" dirty="0"/>
              <a:t>Warehouse</a:t>
            </a:r>
          </a:p>
          <a:p>
            <a:pPr marL="742950" lvl="1" indent="-285750">
              <a:buFont typeface="Wingdings" panose="05000000000000000000" pitchFamily="2" charset="2"/>
              <a:buChar char="§"/>
            </a:pPr>
            <a:r>
              <a:rPr lang="en-US" sz="1500" dirty="0"/>
              <a:t>Percentage of gross floor area used for cold storage (</a:t>
            </a:r>
            <a:r>
              <a:rPr lang="en-US" sz="1500" b="1" dirty="0"/>
              <a:t>New in August</a:t>
            </a:r>
            <a:r>
              <a:rPr lang="en-US" sz="1500" dirty="0"/>
              <a:t>)</a:t>
            </a:r>
          </a:p>
          <a:p>
            <a:pPr marL="742950" lvl="1" indent="-285750">
              <a:buFont typeface="Wingdings" panose="05000000000000000000" pitchFamily="2" charset="2"/>
              <a:buChar char="§"/>
            </a:pPr>
            <a:r>
              <a:rPr lang="en-US" sz="1500" dirty="0"/>
              <a:t>Percent that can be cooled and percent that can be heated </a:t>
            </a:r>
            <a:r>
              <a:rPr lang="en-US" sz="1500" b="1" dirty="0"/>
              <a:t>(New in August for refrigerated warehouses)</a:t>
            </a:r>
          </a:p>
          <a:p>
            <a:pPr marL="285750" indent="-285750">
              <a:buFont typeface="Arial" panose="020B0604020202020204" pitchFamily="34" charset="0"/>
              <a:buChar char="•"/>
            </a:pPr>
            <a:r>
              <a:rPr lang="en-US" dirty="0"/>
              <a:t>Worship Facilities</a:t>
            </a:r>
          </a:p>
          <a:p>
            <a:pPr marL="742950" lvl="1" indent="-285750">
              <a:buFont typeface="Wingdings" panose="05000000000000000000" pitchFamily="2" charset="2"/>
              <a:buChar char="§"/>
            </a:pPr>
            <a:r>
              <a:rPr lang="en-US" sz="1500" dirty="0"/>
              <a:t>Gross floor area used for food preparation (</a:t>
            </a:r>
            <a:r>
              <a:rPr lang="en-US" sz="1500" b="1" dirty="0"/>
              <a:t>New in August</a:t>
            </a:r>
            <a:r>
              <a:rPr lang="en-US" sz="1500" dirty="0"/>
              <a:t>)</a:t>
            </a:r>
          </a:p>
          <a:p>
            <a:pPr marL="742950" lvl="1" indent="-285750">
              <a:buFont typeface="Wingdings" panose="05000000000000000000" pitchFamily="2" charset="2"/>
              <a:buChar char="§"/>
            </a:pPr>
            <a:r>
              <a:rPr lang="en-US" sz="1500" dirty="0"/>
              <a:t>Percent that can be cooled and percent that can be heated  (</a:t>
            </a:r>
            <a:r>
              <a:rPr lang="en-US" sz="1500" b="1" dirty="0"/>
              <a:t>New in August</a:t>
            </a:r>
            <a:r>
              <a:rPr lang="en-US" sz="1500" dirty="0"/>
              <a:t>)</a:t>
            </a:r>
          </a:p>
          <a:p>
            <a:pPr marL="285750" indent="-285750">
              <a:buFont typeface="Arial" panose="020B0604020202020204" pitchFamily="34" charset="0"/>
              <a:buChar char="•"/>
            </a:pPr>
            <a:r>
              <a:rPr lang="en-US" dirty="0">
                <a:cs typeface="Arial" panose="020B0604020202020204" pitchFamily="34" charset="0"/>
              </a:rPr>
              <a:t>K-12 Schools</a:t>
            </a:r>
          </a:p>
          <a:p>
            <a:pPr marL="742950" lvl="1" indent="-285750">
              <a:buFont typeface="Wingdings" panose="05000000000000000000" pitchFamily="2" charset="2"/>
              <a:buChar char="§"/>
            </a:pPr>
            <a:r>
              <a:rPr lang="en-US" sz="1500" dirty="0">
                <a:cs typeface="Arial" panose="020B0604020202020204" pitchFamily="34" charset="0"/>
              </a:rPr>
              <a:t>Number of workers on main shift</a:t>
            </a:r>
          </a:p>
          <a:p>
            <a:pPr lvl="2">
              <a:buFont typeface="Courier New" panose="02070309020205020404" pitchFamily="49" charset="0"/>
              <a:buChar char="o"/>
            </a:pPr>
            <a:r>
              <a:rPr lang="en-US" sz="1350" dirty="0"/>
              <a:t> Exists now, but will be </a:t>
            </a:r>
            <a:r>
              <a:rPr lang="en-US" sz="1350" u="sng" dirty="0"/>
              <a:t>required</a:t>
            </a:r>
            <a:r>
              <a:rPr lang="en-US" sz="1350" dirty="0"/>
              <a:t> in August </a:t>
            </a:r>
            <a:endParaRPr lang="en-US" sz="1350" dirty="0">
              <a:cs typeface="Arial" panose="020B0604020202020204" pitchFamily="34" charset="0"/>
            </a:endParaRPr>
          </a:p>
          <a:p>
            <a:pPr marL="285750" indent="-285750">
              <a:buFont typeface="Arial" panose="020B0604020202020204" pitchFamily="34" charset="0"/>
              <a:buChar char="•"/>
            </a:pPr>
            <a:r>
              <a:rPr lang="en-US" dirty="0">
                <a:cs typeface="Arial" panose="020B0604020202020204" pitchFamily="34" charset="0"/>
              </a:rPr>
              <a:t>Supermarket</a:t>
            </a:r>
          </a:p>
          <a:p>
            <a:pPr marL="742950" lvl="1" indent="-285750">
              <a:buFont typeface="Wingdings" panose="05000000000000000000" pitchFamily="2" charset="2"/>
              <a:buChar char="§"/>
            </a:pPr>
            <a:r>
              <a:rPr lang="en-US" sz="1500" dirty="0"/>
              <a:t>Number of open or closed refrigeration/freezer units</a:t>
            </a:r>
          </a:p>
          <a:p>
            <a:pPr lvl="2">
              <a:buFont typeface="Courier New" panose="02070309020205020404" pitchFamily="49" charset="0"/>
              <a:buChar char="o"/>
            </a:pPr>
            <a:r>
              <a:rPr lang="en-US" sz="1350" dirty="0"/>
              <a:t> Exists now, but will be </a:t>
            </a:r>
            <a:r>
              <a:rPr lang="en-US" sz="1350" u="sng" dirty="0"/>
              <a:t>required</a:t>
            </a:r>
            <a:r>
              <a:rPr lang="en-US" sz="1350" dirty="0"/>
              <a:t> in August </a:t>
            </a:r>
          </a:p>
        </p:txBody>
      </p:sp>
    </p:spTree>
    <p:extLst>
      <p:ext uri="{BB962C8B-B14F-4D97-AF65-F5344CB8AC3E}">
        <p14:creationId xmlns:p14="http://schemas.microsoft.com/office/powerpoint/2010/main" val="1069284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557"/>
            <a:ext cx="6319157" cy="711773"/>
          </a:xfrm>
        </p:spPr>
        <p:txBody>
          <a:bodyPr>
            <a:normAutofit/>
          </a:bodyPr>
          <a:lstStyle/>
          <a:p>
            <a:r>
              <a:rPr lang="en-US" sz="3200" dirty="0">
                <a:solidFill>
                  <a:srgbClr val="0070C0"/>
                </a:solidFill>
                <a:ea typeface="+mn-ea"/>
                <a:cs typeface="+mn-cs"/>
              </a:rPr>
              <a:t>Any other changes in August?</a:t>
            </a:r>
          </a:p>
        </p:txBody>
      </p:sp>
      <p:sp>
        <p:nvSpPr>
          <p:cNvPr id="4" name="Slide Number Placeholder 3"/>
          <p:cNvSpPr>
            <a:spLocks noGrp="1"/>
          </p:cNvSpPr>
          <p:nvPr>
            <p:ph type="sldNum" sz="quarter" idx="12"/>
          </p:nvPr>
        </p:nvSpPr>
        <p:spPr/>
        <p:txBody>
          <a:bodyPr/>
          <a:lstStyle/>
          <a:p>
            <a:fld id="{6DBDE81B-C30A-4F47-8F28-E2CEE862ED7B}" type="slidenum">
              <a:rPr lang="en-US" smtClean="0"/>
              <a:pPr/>
              <a:t>9</a:t>
            </a:fld>
            <a:endParaRPr lang="en-US" dirty="0"/>
          </a:p>
        </p:txBody>
      </p:sp>
      <p:sp>
        <p:nvSpPr>
          <p:cNvPr id="8" name="Rectangle 7">
            <a:extLst/>
          </p:cNvPr>
          <p:cNvSpPr/>
          <p:nvPr/>
        </p:nvSpPr>
        <p:spPr>
          <a:xfrm>
            <a:off x="182740" y="805330"/>
            <a:ext cx="3711272" cy="369332"/>
          </a:xfrm>
          <a:prstGeom prst="rect">
            <a:avLst/>
          </a:prstGeom>
        </p:spPr>
        <p:txBody>
          <a:bodyPr wrap="none">
            <a:spAutoFit/>
          </a:bodyPr>
          <a:lstStyle/>
          <a:p>
            <a:r>
              <a:rPr lang="en-US" b="1" dirty="0">
                <a:solidFill>
                  <a:schemeClr val="accent3"/>
                </a:solidFill>
              </a:rPr>
              <a:t>Update to Source Energy Factor</a:t>
            </a:r>
            <a:endParaRPr lang="en-US" dirty="0"/>
          </a:p>
        </p:txBody>
      </p:sp>
      <p:sp>
        <p:nvSpPr>
          <p:cNvPr id="10" name="Content Placeholder 6"/>
          <p:cNvSpPr>
            <a:spLocks noGrp="1"/>
          </p:cNvSpPr>
          <p:nvPr>
            <p:ph idx="1"/>
          </p:nvPr>
        </p:nvSpPr>
        <p:spPr>
          <a:xfrm>
            <a:off x="271382" y="1267112"/>
            <a:ext cx="4651333" cy="2341720"/>
          </a:xfrm>
        </p:spPr>
        <p:txBody>
          <a:bodyPr>
            <a:noAutofit/>
          </a:bodyPr>
          <a:lstStyle/>
          <a:p>
            <a:pPr>
              <a:spcBef>
                <a:spcPts val="600"/>
              </a:spcBef>
            </a:pPr>
            <a:r>
              <a:rPr lang="en-US" sz="1800" dirty="0"/>
              <a:t>Source energy traces the heat and electricity requirements of the building back to the raw fuel input</a:t>
            </a:r>
          </a:p>
          <a:p>
            <a:pPr lvl="1">
              <a:spcBef>
                <a:spcPts val="600"/>
              </a:spcBef>
            </a:pPr>
            <a:r>
              <a:rPr lang="en-US" sz="1500" dirty="0"/>
              <a:t>Level playing field for different fuel types</a:t>
            </a:r>
          </a:p>
          <a:p>
            <a:pPr>
              <a:spcBef>
                <a:spcPts val="600"/>
              </a:spcBef>
            </a:pPr>
            <a:r>
              <a:rPr lang="en-US" sz="1800" dirty="0"/>
              <a:t>Portfolio Manager delivers several key performance indicators in source energy:</a:t>
            </a:r>
          </a:p>
          <a:p>
            <a:pPr lvl="1">
              <a:spcBef>
                <a:spcPts val="600"/>
              </a:spcBef>
            </a:pPr>
            <a:r>
              <a:rPr lang="en-US" sz="1500" dirty="0"/>
              <a:t>Weather normalized source EUI  </a:t>
            </a:r>
          </a:p>
          <a:p>
            <a:pPr lvl="1">
              <a:spcBef>
                <a:spcPts val="600"/>
              </a:spcBef>
            </a:pPr>
            <a:r>
              <a:rPr lang="en-US" sz="1500" dirty="0"/>
              <a:t>ENERGY STAR score </a:t>
            </a:r>
          </a:p>
        </p:txBody>
      </p:sp>
      <p:pic>
        <p:nvPicPr>
          <p:cNvPr id="11" name="Picture 10"/>
          <p:cNvPicPr>
            <a:picLocks noChangeAspect="1"/>
          </p:cNvPicPr>
          <p:nvPr/>
        </p:nvPicPr>
        <p:blipFill>
          <a:blip r:embed="rId3">
            <a:clrChange>
              <a:clrFrom>
                <a:srgbClr val="FEFEFE"/>
              </a:clrFrom>
              <a:clrTo>
                <a:srgbClr val="FEFEFE">
                  <a:alpha val="0"/>
                </a:srgbClr>
              </a:clrTo>
            </a:clrChange>
          </a:blip>
          <a:stretch>
            <a:fillRect/>
          </a:stretch>
        </p:blipFill>
        <p:spPr>
          <a:xfrm>
            <a:off x="4750021" y="896125"/>
            <a:ext cx="4298729" cy="2712707"/>
          </a:xfrm>
          <a:prstGeom prst="rect">
            <a:avLst/>
          </a:prstGeom>
        </p:spPr>
      </p:pic>
      <p:sp>
        <p:nvSpPr>
          <p:cNvPr id="12" name="Content Placeholder 2"/>
          <p:cNvSpPr txBox="1">
            <a:spLocks/>
          </p:cNvSpPr>
          <p:nvPr/>
        </p:nvSpPr>
        <p:spPr>
          <a:xfrm>
            <a:off x="271382" y="3450336"/>
            <a:ext cx="8777368" cy="494871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pPr>
            <a:r>
              <a:rPr lang="en-US" sz="1800" dirty="0"/>
              <a:t>New approach</a:t>
            </a:r>
          </a:p>
          <a:p>
            <a:pPr lvl="1">
              <a:lnSpc>
                <a:spcPct val="100000"/>
              </a:lnSpc>
              <a:spcBef>
                <a:spcPts val="600"/>
              </a:spcBef>
            </a:pPr>
            <a:r>
              <a:rPr lang="en-US" sz="1500" dirty="0"/>
              <a:t>Offsite renewables lower the national average electric source factor. Electricity generated from renewable energy sources has lower raw fuel inputs than electricity generated from fossil fuels.</a:t>
            </a:r>
          </a:p>
          <a:p>
            <a:pPr>
              <a:lnSpc>
                <a:spcPct val="100000"/>
              </a:lnSpc>
              <a:spcBef>
                <a:spcPts val="600"/>
              </a:spcBef>
            </a:pPr>
            <a:r>
              <a:rPr lang="en-US" sz="1800" dirty="0"/>
              <a:t>Updated electric source factor releasing Aug 26, 2018 </a:t>
            </a:r>
          </a:p>
          <a:p>
            <a:pPr lvl="1">
              <a:lnSpc>
                <a:spcPct val="100000"/>
              </a:lnSpc>
              <a:spcBef>
                <a:spcPts val="600"/>
              </a:spcBef>
            </a:pPr>
            <a:r>
              <a:rPr lang="en-US" sz="1500" dirty="0"/>
              <a:t>Dropping from 3.1 to 2.8 (more efficient grid)</a:t>
            </a:r>
          </a:p>
          <a:p>
            <a:pPr lvl="1">
              <a:lnSpc>
                <a:spcPct val="100000"/>
              </a:lnSpc>
              <a:spcBef>
                <a:spcPts val="600"/>
              </a:spcBef>
            </a:pPr>
            <a:r>
              <a:rPr lang="en-US" sz="1500" dirty="0"/>
              <a:t>Will impact ENERGY STAR score &amp; all source energy metrics</a:t>
            </a:r>
          </a:p>
          <a:p>
            <a:pPr lvl="1">
              <a:lnSpc>
                <a:spcPct val="100000"/>
              </a:lnSpc>
              <a:spcBef>
                <a:spcPts val="600"/>
              </a:spcBef>
            </a:pPr>
            <a:r>
              <a:rPr lang="en-US" sz="1500" dirty="0"/>
              <a:t>ENERGY STAR score could increase or decrease depending on a building’s fuel-mix ratio</a:t>
            </a:r>
          </a:p>
          <a:p>
            <a:pPr lvl="1">
              <a:lnSpc>
                <a:spcPct val="100000"/>
              </a:lnSpc>
              <a:spcBef>
                <a:spcPts val="600"/>
              </a:spcBef>
            </a:pPr>
            <a:r>
              <a:rPr lang="en-US" sz="1500" dirty="0"/>
              <a:t>Changes based on this update alone will be small in magnitude comparatively </a:t>
            </a:r>
          </a:p>
        </p:txBody>
      </p:sp>
    </p:spTree>
    <p:extLst>
      <p:ext uri="{BB962C8B-B14F-4D97-AF65-F5344CB8AC3E}">
        <p14:creationId xmlns:p14="http://schemas.microsoft.com/office/powerpoint/2010/main" val="1800776934"/>
      </p:ext>
    </p:extLst>
  </p:cSld>
  <p:clrMapOvr>
    <a:masterClrMapping/>
  </p:clrMapOvr>
</p:sld>
</file>

<file path=ppt/theme/theme1.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74E462E-63AA-4104-BE91-425BA425B538}" vid="{C467EEBC-4BDC-4344-85C9-C9D47EE32F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EsriMapsInfo xmlns="ESRI.ArcGIS.Mapping.OfficeIntegration.PowerPointInfo">
  <Version>Version1</Version>
  <RequiresSignIn>False</RequiresSignIn>
</EsriMapsInfo>
</file>

<file path=customXml/item102.xml><?xml version="1.0" encoding="utf-8"?>
<EsriMapsInfo xmlns="ESRI.ArcGIS.Mapping.OfficeIntegration.PowerPointInfo">
  <Version>Version1</Version>
  <RequiresSignIn>False</RequiresSignIn>
</EsriMapsInfo>
</file>

<file path=customXml/item103.xml><?xml version="1.0" encoding="utf-8"?>
<EsriMapsInfo xmlns="ESRI.ArcGIS.Mapping.OfficeIntegration.PowerPointInfo">
  <Version>Version1</Version>
  <RequiresSignIn>False</RequiresSignIn>
</EsriMapsInfo>
</file>

<file path=customXml/item104.xml><?xml version="1.0" encoding="utf-8"?>
<EsriMapsInfo xmlns="ESRI.ArcGIS.Mapping.OfficeIntegration.PowerPointInfo">
  <Version>Version1</Version>
  <RequiresSignIn>False</RequiresSignIn>
</EsriMapsInfo>
</file>

<file path=customXml/item105.xml><?xml version="1.0" encoding="utf-8"?>
<EsriMapsInfo xmlns="ESRI.ArcGIS.Mapping.OfficeIntegration.PowerPointInfo">
  <Version>Version1</Version>
  <RequiresSignIn>False</RequiresSignIn>
</EsriMapsInfo>
</file>

<file path=customXml/item106.xml><?xml version="1.0" encoding="utf-8"?>
<EsriMapsInfo xmlns="ESRI.ArcGIS.Mapping.OfficeIntegration.PowerPointInfo">
  <Version>Version1</Version>
  <RequiresSignIn>False</RequiresSignIn>
</EsriMapsInfo>
</file>

<file path=customXml/item107.xml><?xml version="1.0" encoding="utf-8"?>
<EsriMapsInfo xmlns="ESRI.ArcGIS.Mapping.OfficeIntegration.PowerPointInfo">
  <Version>Version1</Version>
  <RequiresSignIn>False</RequiresSignIn>
</EsriMapsInfo>
</file>

<file path=customXml/item108.xml><?xml version="1.0" encoding="utf-8"?>
<EsriMapsInfo xmlns="ESRI.ArcGIS.Mapping.OfficeIntegration.PowerPointInfo">
  <Version>Version1</Version>
  <RequiresSignIn>False</RequiresSignIn>
</EsriMapsInfo>
</file>

<file path=customXml/item109.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10.xml><?xml version="1.0" encoding="utf-8"?>
<EsriMapsInfo xmlns="ESRI.ArcGIS.Mapping.OfficeIntegration.PowerPointInfo">
  <Version>Version1</Version>
  <RequiresSignIn>False</RequiresSignIn>
</EsriMapsInfo>
</file>

<file path=customXml/item111.xml><?xml version="1.0" encoding="utf-8"?>
<EsriMapsInfo xmlns="ESRI.ArcGIS.Mapping.OfficeIntegration.PowerPointInfo">
  <Version>Version1</Version>
  <RequiresSignIn>False</RequiresSignIn>
</EsriMapsInfo>
</file>

<file path=customXml/item112.xml><?xml version="1.0" encoding="utf-8"?>
<EsriMapsInfo xmlns="ESRI.ArcGIS.Mapping.OfficeIntegration.PowerPointInfo">
  <Version>Version1</Version>
  <RequiresSignIn>False</RequiresSignIn>
</EsriMapsInfo>
</file>

<file path=customXml/item113.xml><?xml version="1.0" encoding="utf-8"?>
<EsriMapsInfo xmlns="ESRI.ArcGIS.Mapping.OfficeIntegration.PowerPointInfo">
  <Version>Version1</Version>
  <RequiresSignIn>False</RequiresSignIn>
</EsriMapsInfo>
</file>

<file path=customXml/item114.xml><?xml version="1.0" encoding="utf-8"?>
<EsriMapsInfo xmlns="ESRI.ArcGIS.Mapping.OfficeIntegration.PowerPointInfo">
  <Version>Version1</Version>
  <RequiresSignIn>False</RequiresSignIn>
</EsriMapsInfo>
</file>

<file path=customXml/item115.xml><?xml version="1.0" encoding="utf-8"?>
<EsriMapsInfo xmlns="ESRI.ArcGIS.Mapping.OfficeIntegration.PowerPointInfo">
  <Version>Version1</Version>
  <RequiresSignIn>False</RequiresSignIn>
</EsriMapsInfo>
</file>

<file path=customXml/item116.xml><?xml version="1.0" encoding="utf-8"?>
<EsriMapsInfo xmlns="ESRI.ArcGIS.Mapping.OfficeIntegration.PowerPointInfo">
  <Version>Version1</Version>
  <RequiresSignIn>False</RequiresSignIn>
</EsriMapsInfo>
</file>

<file path=customXml/item117.xml><?xml version="1.0" encoding="utf-8"?>
<EsriMapsInfo xmlns="ESRI.ArcGIS.Mapping.OfficeIntegration.PowerPointInfo">
  <Version>Version1</Version>
  <RequiresSignIn>False</RequiresSignIn>
</EsriMapsInfo>
</file>

<file path=customXml/item118.xml><?xml version="1.0" encoding="utf-8"?>
<?mso-contentType ?>
<SharedContentType xmlns="Microsoft.SharePoint.Taxonomy.ContentTypeSync" SourceId="3d0ec70f-4850-419e-ba88-1a2e9ef4e89e" ContentTypeId="0x010100B80CB6684E0D2F408D230F308CBB847F0301" PreviousValue="false"/>
</file>

<file path=customXml/item119.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20.xml><?xml version="1.0" encoding="utf-8"?>
<EsriMapsInfo xmlns="ESRI.ArcGIS.Mapping.OfficeIntegration.PowerPointInfo">
  <Version>Version1</Version>
  <RequiresSignIn>False</RequiresSignIn>
</EsriMapsInfo>
</file>

<file path=customXml/item121.xml><?xml version="1.0" encoding="utf-8"?>
<EsriMapsInfo xmlns="ESRI.ArcGIS.Mapping.OfficeIntegration.PowerPointInfo">
  <Version>Version1</Version>
  <RequiresSignIn>False</RequiresSignIn>
</EsriMapsInfo>
</file>

<file path=customXml/item122.xml><?xml version="1.0" encoding="utf-8"?>
<EsriMapsInfo xmlns="ESRI.ArcGIS.Mapping.OfficeIntegration.PowerPointInfo">
  <Version>Version1</Version>
  <RequiresSignIn>False</RequiresSignIn>
</EsriMapsInfo>
</file>

<file path=customXml/item123.xml><?xml version="1.0" encoding="utf-8"?>
<EsriMapsInfo xmlns="ESRI.ArcGIS.Mapping.OfficeIntegration.PowerPointInfo">
  <Version>Version1</Version>
  <RequiresSignIn>False</RequiresSignIn>
</EsriMapsInfo>
</file>

<file path=customXml/item124.xml><?xml version="1.0" encoding="utf-8"?>
<EsriMapsInfo xmlns="ESRI.ArcGIS.Mapping.OfficeIntegration.PowerPointInfo">
  <Version>Version1</Version>
  <RequiresSignIn>False</RequiresSignIn>
</EsriMapsInfo>
</file>

<file path=customXml/item125.xml><?xml version="1.0" encoding="utf-8"?>
<EsriMapsInfo xmlns="ESRI.ArcGIS.Mapping.OfficeIntegration.PowerPointInfo">
  <Version>Version1</Version>
  <RequiresSignIn>False</RequiresSignIn>
</EsriMapsInfo>
</file>

<file path=customXml/item126.xml><?xml version="1.0" encoding="utf-8"?>
<EsriMapsInfo xmlns="ESRI.ArcGIS.Mapping.OfficeIntegration.PowerPointInfo">
  <Version>Version1</Version>
  <RequiresSignIn>False</RequiresSignIn>
</EsriMapsInfo>
</file>

<file path=customXml/item127.xml><?xml version="1.0" encoding="utf-8"?>
<EsriMapsInfo xmlns="ESRI.ArcGIS.Mapping.OfficeIntegration.PowerPointInfo">
  <Version>Version1</Version>
  <RequiresSignIn>False</RequiresSignIn>
</EsriMapsInfo>
</file>

<file path=customXml/item128.xml><?xml version="1.0" encoding="utf-8"?>
<EsriMapsInfo xmlns="ESRI.ArcGIS.Mapping.OfficeIntegration.PowerPointInfo">
  <Version>Version1</Version>
  <RequiresSignIn>False</RequiresSignIn>
</EsriMapsInfo>
</file>

<file path=customXml/item129.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30.xml><?xml version="1.0" encoding="utf-8"?>
<EsriMapsInfo xmlns="ESRI.ArcGIS.Mapping.OfficeIntegration.PowerPointInfo">
  <Version>Version1</Version>
  <RequiresSignIn>False</RequiresSignIn>
</EsriMapsInfo>
</file>

<file path=customXml/item131.xml><?xml version="1.0" encoding="utf-8"?>
<EsriMapsInfo xmlns="ESRI.ArcGIS.Mapping.OfficeIntegration.PowerPointInfo">
  <Version>Version1</Version>
  <RequiresSignIn>False</RequiresSignIn>
</EsriMapsInfo>
</file>

<file path=customXml/item132.xml><?xml version="1.0" encoding="utf-8"?>
<EsriMapsInfo xmlns="ESRI.ArcGIS.Mapping.OfficeIntegration.PowerPointInfo">
  <Version>Version1</Version>
  <RequiresSignIn>False</RequiresSignIn>
</EsriMapsInfo>
</file>

<file path=customXml/item13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p:properties xmlns:p="http://schemas.microsoft.com/office/2006/metadata/properties" xmlns:xsi="http://www.w3.org/2001/XMLSchema-instance" xmlns:pc="http://schemas.microsoft.com/office/infopath/2007/PartnerControls">
  <documentManagement>
    <WorkLead xmlns="dc75c247-7f53-4913-864a-4160aff1c458">
      <UserInfo>
        <DisplayName/>
        <AccountId xsi:nil="true"/>
        <AccountType/>
      </UserInfo>
    </WorkLead>
    <Managers xmlns="dc75c247-7f53-4913-864a-4160aff1c458">
      <UserInfo>
        <DisplayName/>
        <AccountId xsi:nil="true"/>
        <AccountType/>
      </UserInfo>
    </Managers>
    <Project_x0020_Period_x0020_of_x0020_Performance_x0020_Start_x0020_Date xmlns="dc75c247-7f53-4913-864a-4160aff1c458" xsi:nil="true"/>
    <RetentionExemption xmlns="dc75c247-7f53-4913-864a-4160aff1c458">false</RetentionExemption>
    <PhaseName xmlns="dc75c247-7f53-4913-864a-4160aff1c458" xsi:nil="true"/>
    <ProjectTOWAName xmlns="dc75c247-7f53-4913-864a-4160aff1c458" xsi:nil="true"/>
    <ProjectTask xmlns="dc75c247-7f53-4913-864a-4160aff1c458">Not in Use</ProjectTask>
    <o862737f445746b494e2139aeb29e646 xmlns="dc75c247-7f53-4913-864a-4160aff1c458">
      <Terms xmlns="http://schemas.microsoft.com/office/infopath/2007/PartnerControls"/>
    </o862737f445746b494e2139aeb29e646>
    <g50616bc87614647a90e999144457760 xmlns="dc75c247-7f53-4913-864a-4160aff1c458">
      <Terms xmlns="http://schemas.microsoft.com/office/infopath/2007/PartnerControls"/>
    </g50616bc87614647a90e999144457760>
    <m5f81a6254e44a55996bb6356c849e0c xmlns="dc75c247-7f53-4913-864a-4160aff1c458">
      <Terms xmlns="http://schemas.microsoft.com/office/infopath/2007/PartnerControls"/>
    </m5f81a6254e44a55996bb6356c849e0c>
    <b5df6f1f3e23409d9f5e1fce19348e51 xmlns="dc75c247-7f53-4913-864a-4160aff1c458">
      <Terms xmlns="http://schemas.microsoft.com/office/infopath/2007/PartnerControls"/>
    </b5df6f1f3e23409d9f5e1fce19348e51>
    <TaxCatchAll xmlns="dc75c247-7f53-4913-864a-4160aff1c458"/>
    <Project_x0020_Period_x0020_of_x0020_Performance_x0020_End_x0020_Date xmlns="dc75c247-7f53-4913-864a-4160aff1c458" xsi:nil="true"/>
    <a6be725d576043378de6f214f0e78ee4 xmlns="dc75c247-7f53-4913-864a-4160aff1c458">
      <Terms xmlns="http://schemas.microsoft.com/office/infopath/2007/PartnerControls"/>
    </a6be725d576043378de6f214f0e78ee4>
    <od8879f902fd47c7bc2aee162c9e5240 xmlns="dc75c247-7f53-4913-864a-4160aff1c458">
      <Terms xmlns="http://schemas.microsoft.com/office/infopath/2007/PartnerControls"/>
    </od8879f902fd47c7bc2aee162c9e5240>
    <j996553e0ae54d4984db0606efb6351c xmlns="dc75c247-7f53-4913-864a-4160aff1c458">
      <Terms xmlns="http://schemas.microsoft.com/office/infopath/2007/PartnerControls"/>
    </j996553e0ae54d4984db0606efb6351c>
    <TaxKeywordTaxHTField xmlns="dc75c247-7f53-4913-864a-4160aff1c458">
      <Terms xmlns="http://schemas.microsoft.com/office/infopath/2007/PartnerControls"/>
    </TaxKeywordTaxHTField>
    <if0a8aeaad58489cbaf27eea2233913d xmlns="dc75c247-7f53-4913-864a-4160aff1c458">
      <Terms xmlns="http://schemas.microsoft.com/office/infopath/2007/PartnerControls"/>
    </if0a8aeaad58489cbaf27eea2233913d>
    <ContractName xmlns="dc75c247-7f53-4913-864a-4160aff1c458">Analytical Technical Outreach and QA for the Commerial Institutional and Industrial Branch</ContractName>
    <ContractNumber xmlns="dc75c247-7f53-4913-864a-4160aff1c458" xsi:nil="true"/>
    <a6d0b0f5ac9d4fa8b2e660c59fbea416 xmlns="dc75c247-7f53-4913-864a-4160aff1c458">
      <Terms xmlns="http://schemas.microsoft.com/office/infopath/2007/PartnerControls"/>
    </a6d0b0f5ac9d4fa8b2e660c59fbea416>
    <ProjectOwner_PrincipalInvestigator xmlns="dc75c247-7f53-4913-864a-4160aff1c458">
      <UserInfo>
        <DisplayName/>
        <AccountId xsi:nil="true"/>
        <AccountType/>
      </UserInfo>
    </ProjectOwner_PrincipalInvestigator>
    <ContractCostPointNumber xmlns="dc75c247-7f53-4913-864a-4160aff1c458" xsi:nil="true"/>
    <ProgramName xmlns="dc75c247-7f53-4913-864a-4160aff1c458">Not in Use</ProgramName>
    <f579045f93c34d4baadb74be2d3a98b1 xmlns="dc75c247-7f53-4913-864a-4160aff1c458">
      <Terms xmlns="http://schemas.microsoft.com/office/infopath/2007/PartnerControls"/>
    </f579045f93c34d4baadb74be2d3a98b1>
    <ProjectName xmlns="dc75c247-7f53-4913-864a-4160aff1c458">EPA C&amp;I BPA 2017</ProjectName>
  </documentManagement>
</p:properties>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mso-contentType ?>
<FormTemplates xmlns="http://schemas.microsoft.com/sharepoint/v3/contenttype/forms">
  <Display>DocumentLibraryForm</Display>
  <Edit>DocumentLibraryForm</Edit>
  <New>DocumentLibraryForm</New>
</FormTemplates>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ct:contentTypeSchema xmlns:ct="http://schemas.microsoft.com/office/2006/metadata/contentType" xmlns:ma="http://schemas.microsoft.com/office/2006/metadata/properties/metaAttributes" ct:_="" ma:_="" ma:contentTypeName="Management Document" ma:contentTypeID="0x010100B80CB6684E0D2F408D230F308CBB847F030100EDBA48905719544C8C0376F1E319619D" ma:contentTypeVersion="43" ma:contentTypeDescription="" ma:contentTypeScope="" ma:versionID="8dc4bf37a50f16714206493cfb8c2a43">
  <xsd:schema xmlns:xsd="http://www.w3.org/2001/XMLSchema" xmlns:xs="http://www.w3.org/2001/XMLSchema" xmlns:p="http://schemas.microsoft.com/office/2006/metadata/properties" xmlns:ns2="dc75c247-7f53-4913-864a-4160aff1c458" targetNamespace="http://schemas.microsoft.com/office/2006/metadata/properties" ma:root="true" ma:fieldsID="64697065ca1b676eb9eff68b8b55a690" ns2:_="">
    <xsd:import namespace="dc75c247-7f53-4913-864a-4160aff1c458"/>
    <xsd:element name="properties">
      <xsd:complexType>
        <xsd:sequence>
          <xsd:element name="documentManagement">
            <xsd:complexType>
              <xsd:all>
                <xsd:element ref="ns2:PhaseName" minOccurs="0"/>
                <xsd:element ref="ns2:ProjectName" minOccurs="0"/>
                <xsd:element ref="ns2:ProjectOwner_PrincipalInvestigator" minOccurs="0"/>
                <xsd:element ref="ns2:Managers" minOccurs="0"/>
                <xsd:element ref="ns2:Project_x0020_Period_x0020_of_x0020_Performance_x0020_Start_x0020_Date" minOccurs="0"/>
                <xsd:element ref="ns2:Project_x0020_Period_x0020_of_x0020_Performance_x0020_End_x0020_Date" minOccurs="0"/>
                <xsd:element ref="ns2:ProjectTOWAName" minOccurs="0"/>
                <xsd:element ref="ns2:ContractName" minOccurs="0"/>
                <xsd:element ref="ns2:ContractNumber" minOccurs="0"/>
                <xsd:element ref="ns2:ContractCostPointNumber" minOccurs="0"/>
                <xsd:element ref="ns2:ProjectTask" minOccurs="0"/>
                <xsd:element ref="ns2:ProgramName" minOccurs="0"/>
                <xsd:element ref="ns2:WorkLead" minOccurs="0"/>
                <xsd:element ref="ns2:RetentionExemption" minOccurs="0"/>
                <xsd:element ref="ns2:a6be725d576043378de6f214f0e78ee4" minOccurs="0"/>
                <xsd:element ref="ns2:od8879f902fd47c7bc2aee162c9e5240" minOccurs="0"/>
                <xsd:element ref="ns2:j996553e0ae54d4984db0606efb6351c" minOccurs="0"/>
                <xsd:element ref="ns2:if0a8aeaad58489cbaf27eea2233913d" minOccurs="0"/>
                <xsd:element ref="ns2:f579045f93c34d4baadb74be2d3a98b1" minOccurs="0"/>
                <xsd:element ref="ns2:m5f81a6254e44a55996bb6356c849e0c" minOccurs="0"/>
                <xsd:element ref="ns2:TaxKeywordTaxHTField" minOccurs="0"/>
                <xsd:element ref="ns2:o862737f445746b494e2139aeb29e646" minOccurs="0"/>
                <xsd:element ref="ns2:g50616bc87614647a90e999144457760" minOccurs="0"/>
                <xsd:element ref="ns2:a6d0b0f5ac9d4fa8b2e660c59fbea416" minOccurs="0"/>
                <xsd:element ref="ns2:TaxCatchAll" minOccurs="0"/>
                <xsd:element ref="ns2:TaxCatchAllLabel" minOccurs="0"/>
                <xsd:element ref="ns2:b5df6f1f3e23409d9f5e1fce19348e5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75c247-7f53-4913-864a-4160aff1c458" elementFormDefault="qualified">
    <xsd:import namespace="http://schemas.microsoft.com/office/2006/documentManagement/types"/>
    <xsd:import namespace="http://schemas.microsoft.com/office/infopath/2007/PartnerControls"/>
    <xsd:element name="PhaseName" ma:index="1" nillable="true" ma:displayName="Phase Name" ma:internalName="PhaseName">
      <xsd:simpleType>
        <xsd:restriction base="dms:Text">
          <xsd:maxLength value="255"/>
        </xsd:restriction>
      </xsd:simpleType>
    </xsd:element>
    <xsd:element name="ProjectName" ma:index="2" nillable="true" ma:displayName="Project Name" ma:default="EPA C&amp;I BPA 2017" ma:internalName="ProjectName">
      <xsd:simpleType>
        <xsd:restriction base="dms:Text">
          <xsd:maxLength value="255"/>
        </xsd:restriction>
      </xsd:simpleType>
    </xsd:element>
    <xsd:element name="ProjectOwner_PrincipalInvestigator" ma:index="4" nillable="true" ma:displayName="Project Owner(s)/Principal Investigator(s)" ma:default="" ma:list="UserInfo" ma:SearchPeopleOnly="false" ma:SharePointGroup="0" ma:internalName="ProjectOwner_PrincipalInvestiga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nagers" ma:index="5" nillable="true" ma:displayName="Project Manager(s)" ma:default="" ma:description="Users or Groups that will be the Project Managers for this Project." ma:list="UserInfo" ma:SearchPeopleOnly="false" ma:SharePointGroup="0" ma:internalName="Manager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ject_x0020_Period_x0020_of_x0020_Performance_x0020_Start_x0020_Date" ma:index="6" nillable="true" ma:displayName="Project Period of Performance Start Date" ma:default="" ma:format="DateOnly" ma:internalName="Project_x0020_Period_x0020_of_x0020_Performance_x0020_Start_x0020_Date">
      <xsd:simpleType>
        <xsd:restriction base="dms:DateTime"/>
      </xsd:simpleType>
    </xsd:element>
    <xsd:element name="Project_x0020_Period_x0020_of_x0020_Performance_x0020_End_x0020_Date" ma:index="7" nillable="true" ma:displayName="Project Period of Performance End Date" ma:default="" ma:format="DateOnly" ma:internalName="Project_x0020_Period_x0020_of_x0020_Performance_x0020_End_x0020_Date">
      <xsd:simpleType>
        <xsd:restriction base="dms:DateTime"/>
      </xsd:simpleType>
    </xsd:element>
    <xsd:element name="ProjectTOWAName" ma:index="11" nillable="true" ma:displayName="Project Cost Point Name" ma:default="" ma:internalName="ProjectTOWAName">
      <xsd:simpleType>
        <xsd:restriction base="dms:Text">
          <xsd:maxLength value="255"/>
        </xsd:restriction>
      </xsd:simpleType>
    </xsd:element>
    <xsd:element name="ContractName" ma:index="12" nillable="true" ma:displayName="Contract Name" ma:default="Analytical Technical Outreach and QA for the Commerial Institutional and Industrial Branch" ma:internalName="ContractName">
      <xsd:simpleType>
        <xsd:restriction base="dms:Text">
          <xsd:maxLength value="255"/>
        </xsd:restriction>
      </xsd:simpleType>
    </xsd:element>
    <xsd:element name="ContractNumber" ma:index="13" nillable="true" ma:displayName="Contract Number" ma:default="" ma:internalName="ContractNumber">
      <xsd:simpleType>
        <xsd:restriction base="dms:Text">
          <xsd:maxLength value="255"/>
        </xsd:restriction>
      </xsd:simpleType>
    </xsd:element>
    <xsd:element name="ContractCostPointNumber" ma:index="14" nillable="true" ma:displayName="Contract CostPoint Number" ma:default="" ma:internalName="ContractCostPointNumber">
      <xsd:simpleType>
        <xsd:restriction base="dms:Text">
          <xsd:maxLength value="255"/>
        </xsd:restriction>
      </xsd:simpleType>
    </xsd:element>
    <xsd:element name="ProjectTask" ma:index="18" nillable="true" ma:displayName="Project Task" ma:default="Not in Use" ma:format="Dropdown" ma:indexed="true" ma:internalName="ProjectTask">
      <xsd:simpleType>
        <xsd:restriction base="dms:Choice">
          <xsd:enumeration value="Not in Use"/>
          <xsd:enumeration value="Task 1"/>
          <xsd:enumeration value="Task 2"/>
          <xsd:enumeration value="Task 3"/>
          <xsd:enumeration value="Task 4"/>
          <xsd:enumeration value="Task 5"/>
          <xsd:enumeration value="Task 6"/>
          <xsd:enumeration value="Task 7"/>
          <xsd:enumeration value="Task 8"/>
          <xsd:enumeration value="Task 9"/>
          <xsd:enumeration value="Task 10"/>
        </xsd:restriction>
      </xsd:simpleType>
    </xsd:element>
    <xsd:element name="ProgramName" ma:index="20" nillable="true" ma:displayName="Program Name" ma:default="Not in Use" ma:format="Dropdown" ma:internalName="ProgramName">
      <xsd:simpleType>
        <xsd:restriction base="dms:Choice">
          <xsd:enumeration value="Not in Use"/>
          <xsd:enumeration value="Program 1"/>
          <xsd:enumeration value="Program 2"/>
        </xsd:restriction>
      </xsd:simpleType>
    </xsd:element>
    <xsd:element name="WorkLead" ma:index="21" nillable="true" ma:displayName="Work Lead" ma:list="UserInfo" ma:SearchPeopleOnly="false" ma:SharePointGroup="0" ma:internalName="WorkLead"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tentionExemption" ma:index="22" nillable="true" ma:displayName="Retention Exemption" ma:default="false" ma:description="Does this item is exempt to retention policies?" ma:format="Dropdown" ma:internalName="RetentionExemption">
      <xsd:simpleType>
        <xsd:restriction base="dms:Choice">
          <xsd:enumeration value="true"/>
          <xsd:enumeration value="false"/>
        </xsd:restriction>
      </xsd:simpleType>
    </xsd:element>
    <xsd:element name="a6be725d576043378de6f214f0e78ee4" ma:index="27" nillable="true" ma:taxonomy="true" ma:internalName="a6be725d576043378de6f214f0e78ee4" ma:taxonomyFieldName="ProjectClients" ma:displayName="Project Client(s)" ma:default="" ma:fieldId="{a6be725d-5760-4337-8de6-f214f0e78ee4}" ma:taxonomyMulti="true" ma:sspId="3d0ec70f-4850-419e-ba88-1a2e9ef4e89e" ma:termSetId="44d4987f-3adc-455a-8868-f708304dd18a" ma:anchorId="00000000-0000-0000-0000-000000000000" ma:open="false" ma:isKeyword="false">
      <xsd:complexType>
        <xsd:sequence>
          <xsd:element ref="pc:Terms" minOccurs="0" maxOccurs="1"/>
        </xsd:sequence>
      </xsd:complexType>
    </xsd:element>
    <xsd:element name="od8879f902fd47c7bc2aee162c9e5240" ma:index="28" nillable="true" ma:taxonomy="true" ma:internalName="od8879f902fd47c7bc2aee162c9e5240" ma:taxonomyFieldName="Locations" ma:displayName="Location(s)" ma:default="" ma:fieldId="{8d8879f9-02fd-47c7-bc2a-ee162c9e5240}" ma:taxonomyMulti="true" ma:sspId="3d0ec70f-4850-419e-ba88-1a2e9ef4e89e" ma:termSetId="854112e3-27c0-4f0c-944e-8c1118097f96" ma:anchorId="00000000-0000-0000-0000-000000000000" ma:open="false" ma:isKeyword="false">
      <xsd:complexType>
        <xsd:sequence>
          <xsd:element ref="pc:Terms" minOccurs="0" maxOccurs="1"/>
        </xsd:sequence>
      </xsd:complexType>
    </xsd:element>
    <xsd:element name="j996553e0ae54d4984db0606efb6351c" ma:index="29" nillable="true" ma:taxonomy="true" ma:internalName="j996553e0ae54d4984db0606efb6351c" ma:taxonomyFieldName="ProjectServiceSectors" ma:displayName="Project Service Sector(s)" ma:default="" ma:fieldId="{3996553e-0ae5-4d49-84db-0606efb6351c}" ma:taxonomyMulti="true" ma:sspId="3d0ec70f-4850-419e-ba88-1a2e9ef4e89e" ma:termSetId="cf4f7acd-60cb-4231-b591-055b3c5379d9" ma:anchorId="00000000-0000-0000-0000-000000000000" ma:open="false" ma:isKeyword="false">
      <xsd:complexType>
        <xsd:sequence>
          <xsd:element ref="pc:Terms" minOccurs="0" maxOccurs="1"/>
        </xsd:sequence>
      </xsd:complexType>
    </xsd:element>
    <xsd:element name="if0a8aeaad58489cbaf27eea2233913d" ma:index="32" nillable="true" ma:taxonomy="true" ma:internalName="if0a8aeaad58489cbaf27eea2233913d" ma:taxonomyFieldName="ProjectLocations" ma:displayName="Project Location(s)" ma:default="" ma:fieldId="{2f0a8aea-ad58-489c-baf2-7eea2233913d}" ma:taxonomyMulti="true" ma:sspId="3d0ec70f-4850-419e-ba88-1a2e9ef4e89e" ma:termSetId="854112e3-27c0-4f0c-944e-8c1118097f96" ma:anchorId="00000000-0000-0000-0000-000000000000" ma:open="false" ma:isKeyword="false">
      <xsd:complexType>
        <xsd:sequence>
          <xsd:element ref="pc:Terms" minOccurs="0" maxOccurs="1"/>
        </xsd:sequence>
      </xsd:complexType>
    </xsd:element>
    <xsd:element name="f579045f93c34d4baadb74be2d3a98b1" ma:index="34" nillable="true" ma:taxonomy="true" ma:internalName="f579045f93c34d4baadb74be2d3a98b1" ma:taxonomyFieldName="ProjectSubjectAreas" ma:displayName="Project Subject Area(s)" ma:default="" ma:fieldId="{f579045f-93c3-4d4b-aadb-74be2d3a98b1}" ma:taxonomyMulti="true" ma:sspId="3d0ec70f-4850-419e-ba88-1a2e9ef4e89e" ma:termSetId="f080a943-eb78-43ab-9400-12a16134994c" ma:anchorId="00000000-0000-0000-0000-000000000000" ma:open="false" ma:isKeyword="false">
      <xsd:complexType>
        <xsd:sequence>
          <xsd:element ref="pc:Terms" minOccurs="0" maxOccurs="1"/>
        </xsd:sequence>
      </xsd:complexType>
    </xsd:element>
    <xsd:element name="m5f81a6254e44a55996bb6356c849e0c" ma:index="35" nillable="true" ma:taxonomy="true" ma:internalName="m5f81a6254e44a55996bb6356c849e0c" ma:taxonomyFieldName="WorkType" ma:displayName="Work Type" ma:indexed="true" ma:default="" ma:fieldId="{65f81a62-54e4-4a55-996b-b6356c849e0c}" ma:sspId="3d0ec70f-4850-419e-ba88-1a2e9ef4e89e" ma:termSetId="71bc965d-f6c0-4fc0-acc6-7dbe60bc6319" ma:anchorId="00000000-0000-0000-0000-000000000000" ma:open="false" ma:isKeyword="false">
      <xsd:complexType>
        <xsd:sequence>
          <xsd:element ref="pc:Terms" minOccurs="0" maxOccurs="1"/>
        </xsd:sequence>
      </xsd:complexType>
    </xsd:element>
    <xsd:element name="TaxKeywordTaxHTField" ma:index="38" nillable="true" ma:taxonomy="true" ma:internalName="TaxKeywordTaxHTField" ma:taxonomyFieldName="TaxKeyword" ma:displayName="Enterprise Keywords" ma:fieldId="{23f27201-bee3-471e-b2e7-b64fd8b7ca38}" ma:taxonomyMulti="true" ma:sspId="3d0ec70f-4850-419e-ba88-1a2e9ef4e89e" ma:termSetId="00000000-0000-0000-0000-000000000000" ma:anchorId="00000000-0000-0000-0000-000000000000" ma:open="true" ma:isKeyword="true">
      <xsd:complexType>
        <xsd:sequence>
          <xsd:element ref="pc:Terms" minOccurs="0" maxOccurs="1"/>
        </xsd:sequence>
      </xsd:complexType>
    </xsd:element>
    <xsd:element name="o862737f445746b494e2139aeb29e646" ma:index="39" nillable="true" ma:taxonomy="true" ma:internalName="o862737f445746b494e2139aeb29e646" ma:taxonomyFieldName="ContractClients" ma:displayName="Contract Client(s)" ma:default="" ma:fieldId="{8862737f-4457-46b4-94e2-139aeb29e646}" ma:taxonomyMulti="true" ma:sspId="3d0ec70f-4850-419e-ba88-1a2e9ef4e89e" ma:termSetId="44d4987f-3adc-455a-8868-f708304dd18a" ma:anchorId="00000000-0000-0000-0000-000000000000" ma:open="false" ma:isKeyword="false">
      <xsd:complexType>
        <xsd:sequence>
          <xsd:element ref="pc:Terms" minOccurs="0" maxOccurs="1"/>
        </xsd:sequence>
      </xsd:complexType>
    </xsd:element>
    <xsd:element name="g50616bc87614647a90e999144457760" ma:index="40" nillable="true" ma:taxonomy="true" ma:internalName="g50616bc87614647a90e999144457760" ma:taxonomyFieldName="AreaOfExpertise" ma:displayName="Area of Expertise" ma:default="" ma:fieldId="{050616bc-8761-4647-a90e-999144457760}" ma:sspId="3d0ec70f-4850-419e-ba88-1a2e9ef4e89e" ma:termSetId="feb27233-c7ec-44e4-a9ed-cbe7bef49228" ma:anchorId="00000000-0000-0000-0000-000000000000" ma:open="false" ma:isKeyword="false">
      <xsd:complexType>
        <xsd:sequence>
          <xsd:element ref="pc:Terms" minOccurs="0" maxOccurs="1"/>
        </xsd:sequence>
      </xsd:complexType>
    </xsd:element>
    <xsd:element name="a6d0b0f5ac9d4fa8b2e660c59fbea416" ma:index="41" nillable="true" ma:taxonomy="true" ma:internalName="a6d0b0f5ac9d4fa8b2e660c59fbea416" ma:taxonomyFieldName="ContractDivisions" ma:displayName="Contract Division(s)" ma:default="" ma:fieldId="{a6d0b0f5-ac9d-4fa8-b2e6-60c59fbea416}" ma:taxonomyMulti="true" ma:sspId="3d0ec70f-4850-419e-ba88-1a2e9ef4e89e" ma:termSetId="6c598dca-fe5d-4256-b9f9-32eb57bf3049" ma:anchorId="00000000-0000-0000-0000-000000000000" ma:open="false" ma:isKeyword="false">
      <xsd:complexType>
        <xsd:sequence>
          <xsd:element ref="pc:Terms" minOccurs="0" maxOccurs="1"/>
        </xsd:sequence>
      </xsd:complexType>
    </xsd:element>
    <xsd:element name="TaxCatchAll" ma:index="42" nillable="true" ma:displayName="Taxonomy Catch All Column" ma:hidden="true" ma:list="{567cf15e-45cf-44d6-bc52-cc3edc719b96}" ma:internalName="TaxCatchAll" ma:showField="CatchAllData" ma:web="8df50f0c-e5e6-405d-a646-ac1d4d24a29f">
      <xsd:complexType>
        <xsd:complexContent>
          <xsd:extension base="dms:MultiChoiceLookup">
            <xsd:sequence>
              <xsd:element name="Value" type="dms:Lookup" maxOccurs="unbounded" minOccurs="0" nillable="true"/>
            </xsd:sequence>
          </xsd:extension>
        </xsd:complexContent>
      </xsd:complexType>
    </xsd:element>
    <xsd:element name="TaxCatchAllLabel" ma:index="43" nillable="true" ma:displayName="Taxonomy Catch All Column1" ma:hidden="true" ma:list="{567cf15e-45cf-44d6-bc52-cc3edc719b96}" ma:internalName="TaxCatchAllLabel" ma:readOnly="true" ma:showField="CatchAllDataLabel" ma:web="8df50f0c-e5e6-405d-a646-ac1d4d24a29f">
      <xsd:complexType>
        <xsd:complexContent>
          <xsd:extension base="dms:MultiChoiceLookup">
            <xsd:sequence>
              <xsd:element name="Value" type="dms:Lookup" maxOccurs="unbounded" minOccurs="0" nillable="true"/>
            </xsd:sequence>
          </xsd:extension>
        </xsd:complexContent>
      </xsd:complexType>
    </xsd:element>
    <xsd:element name="b5df6f1f3e23409d9f5e1fce19348e51" ma:index="45" nillable="true" ma:taxonomy="true" ma:internalName="b5df6f1f3e23409d9f5e1fce19348e51" ma:taxonomyFieldName="ServiceSectors" ma:displayName="Service Sector(s)" ma:default="" ma:fieldId="{b5df6f1f-3e23-409d-9f5e-1fce19348e51}" ma:taxonomyMulti="true" ma:sspId="3d0ec70f-4850-419e-ba88-1a2e9ef4e89e" ma:termSetId="cf4f7acd-60cb-4231-b591-055b3c5379d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7"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F262E403-54BE-4ADA-BF84-CA7CD5D6AD01}">
  <ds:schemaRefs>
    <ds:schemaRef ds:uri="ESRI.ArcGIS.Mapping.OfficeIntegration.PowerPointInfo"/>
  </ds:schemaRefs>
</ds:datastoreItem>
</file>

<file path=customXml/itemProps10.xml><?xml version="1.0" encoding="utf-8"?>
<ds:datastoreItem xmlns:ds="http://schemas.openxmlformats.org/officeDocument/2006/customXml" ds:itemID="{505C5043-6D7D-4930-BE82-0EBC33D0A784}">
  <ds:schemaRefs>
    <ds:schemaRef ds:uri="ESRI.ArcGIS.Mapping.OfficeIntegration.PowerPointInfo"/>
  </ds:schemaRefs>
</ds:datastoreItem>
</file>

<file path=customXml/itemProps100.xml><?xml version="1.0" encoding="utf-8"?>
<ds:datastoreItem xmlns:ds="http://schemas.openxmlformats.org/officeDocument/2006/customXml" ds:itemID="{E27D09A2-D7BD-4A4B-A46A-9C2A4BEA5B6F}">
  <ds:schemaRefs>
    <ds:schemaRef ds:uri="ESRI.ArcGIS.Mapping.OfficeIntegration.PowerPointInfo"/>
  </ds:schemaRefs>
</ds:datastoreItem>
</file>

<file path=customXml/itemProps101.xml><?xml version="1.0" encoding="utf-8"?>
<ds:datastoreItem xmlns:ds="http://schemas.openxmlformats.org/officeDocument/2006/customXml" ds:itemID="{F21DC3E5-1006-4EE5-9874-BB86DEDF076B}">
  <ds:schemaRefs>
    <ds:schemaRef ds:uri="ESRI.ArcGIS.Mapping.OfficeIntegration.PowerPointInfo"/>
  </ds:schemaRefs>
</ds:datastoreItem>
</file>

<file path=customXml/itemProps102.xml><?xml version="1.0" encoding="utf-8"?>
<ds:datastoreItem xmlns:ds="http://schemas.openxmlformats.org/officeDocument/2006/customXml" ds:itemID="{58F1EBED-54C3-4DF7-9222-BCAA64AE3A10}">
  <ds:schemaRefs>
    <ds:schemaRef ds:uri="ESRI.ArcGIS.Mapping.OfficeIntegration.PowerPointInfo"/>
  </ds:schemaRefs>
</ds:datastoreItem>
</file>

<file path=customXml/itemProps103.xml><?xml version="1.0" encoding="utf-8"?>
<ds:datastoreItem xmlns:ds="http://schemas.openxmlformats.org/officeDocument/2006/customXml" ds:itemID="{F0C1D016-11CE-4278-AD05-2CBB7102312F}">
  <ds:schemaRefs>
    <ds:schemaRef ds:uri="ESRI.ArcGIS.Mapping.OfficeIntegration.PowerPointInfo"/>
  </ds:schemaRefs>
</ds:datastoreItem>
</file>

<file path=customXml/itemProps104.xml><?xml version="1.0" encoding="utf-8"?>
<ds:datastoreItem xmlns:ds="http://schemas.openxmlformats.org/officeDocument/2006/customXml" ds:itemID="{66D47F45-4F98-4103-BDE5-2557F942A864}">
  <ds:schemaRefs>
    <ds:schemaRef ds:uri="ESRI.ArcGIS.Mapping.OfficeIntegration.PowerPointInfo"/>
  </ds:schemaRefs>
</ds:datastoreItem>
</file>

<file path=customXml/itemProps105.xml><?xml version="1.0" encoding="utf-8"?>
<ds:datastoreItem xmlns:ds="http://schemas.openxmlformats.org/officeDocument/2006/customXml" ds:itemID="{856AAB6A-AF3D-4A5A-844F-F6D6116EDE4B}">
  <ds:schemaRefs>
    <ds:schemaRef ds:uri="ESRI.ArcGIS.Mapping.OfficeIntegration.PowerPointInfo"/>
  </ds:schemaRefs>
</ds:datastoreItem>
</file>

<file path=customXml/itemProps106.xml><?xml version="1.0" encoding="utf-8"?>
<ds:datastoreItem xmlns:ds="http://schemas.openxmlformats.org/officeDocument/2006/customXml" ds:itemID="{07681519-E932-49BD-B2FA-36A0620C681F}">
  <ds:schemaRefs>
    <ds:schemaRef ds:uri="ESRI.ArcGIS.Mapping.OfficeIntegration.PowerPointInfo"/>
  </ds:schemaRefs>
</ds:datastoreItem>
</file>

<file path=customXml/itemProps107.xml><?xml version="1.0" encoding="utf-8"?>
<ds:datastoreItem xmlns:ds="http://schemas.openxmlformats.org/officeDocument/2006/customXml" ds:itemID="{A8FEE3C7-CD11-4250-8CA7-62DAF3BC30C1}">
  <ds:schemaRefs>
    <ds:schemaRef ds:uri="ESRI.ArcGIS.Mapping.OfficeIntegration.PowerPointInfo"/>
  </ds:schemaRefs>
</ds:datastoreItem>
</file>

<file path=customXml/itemProps108.xml><?xml version="1.0" encoding="utf-8"?>
<ds:datastoreItem xmlns:ds="http://schemas.openxmlformats.org/officeDocument/2006/customXml" ds:itemID="{2BD09D46-45A5-4C2D-8757-4B7D142F1EE9}">
  <ds:schemaRefs>
    <ds:schemaRef ds:uri="ESRI.ArcGIS.Mapping.OfficeIntegration.PowerPointInfo"/>
  </ds:schemaRefs>
</ds:datastoreItem>
</file>

<file path=customXml/itemProps109.xml><?xml version="1.0" encoding="utf-8"?>
<ds:datastoreItem xmlns:ds="http://schemas.openxmlformats.org/officeDocument/2006/customXml" ds:itemID="{F20CE610-CBB8-4221-9012-1DA28A1997AB}">
  <ds:schemaRefs>
    <ds:schemaRef ds:uri="ESRI.ArcGIS.Mapping.OfficeIntegration.PowerPointInfo"/>
  </ds:schemaRefs>
</ds:datastoreItem>
</file>

<file path=customXml/itemProps11.xml><?xml version="1.0" encoding="utf-8"?>
<ds:datastoreItem xmlns:ds="http://schemas.openxmlformats.org/officeDocument/2006/customXml" ds:itemID="{D5BD070B-D46A-45FC-88B3-C9EB217E8B24}">
  <ds:schemaRefs>
    <ds:schemaRef ds:uri="ESRI.ArcGIS.Mapping.OfficeIntegration.PowerPointInfo"/>
  </ds:schemaRefs>
</ds:datastoreItem>
</file>

<file path=customXml/itemProps110.xml><?xml version="1.0" encoding="utf-8"?>
<ds:datastoreItem xmlns:ds="http://schemas.openxmlformats.org/officeDocument/2006/customXml" ds:itemID="{0DDF26D8-A622-459E-8768-E30AB8F24F70}">
  <ds:schemaRefs>
    <ds:schemaRef ds:uri="ESRI.ArcGIS.Mapping.OfficeIntegration.PowerPointInfo"/>
  </ds:schemaRefs>
</ds:datastoreItem>
</file>

<file path=customXml/itemProps111.xml><?xml version="1.0" encoding="utf-8"?>
<ds:datastoreItem xmlns:ds="http://schemas.openxmlformats.org/officeDocument/2006/customXml" ds:itemID="{20845688-D10B-4A7D-8F75-13E751F249D3}">
  <ds:schemaRefs>
    <ds:schemaRef ds:uri="ESRI.ArcGIS.Mapping.OfficeIntegration.PowerPointInfo"/>
  </ds:schemaRefs>
</ds:datastoreItem>
</file>

<file path=customXml/itemProps112.xml><?xml version="1.0" encoding="utf-8"?>
<ds:datastoreItem xmlns:ds="http://schemas.openxmlformats.org/officeDocument/2006/customXml" ds:itemID="{4C617924-38B5-471A-BF32-360F14508112}">
  <ds:schemaRefs>
    <ds:schemaRef ds:uri="ESRI.ArcGIS.Mapping.OfficeIntegration.PowerPointInfo"/>
  </ds:schemaRefs>
</ds:datastoreItem>
</file>

<file path=customXml/itemProps113.xml><?xml version="1.0" encoding="utf-8"?>
<ds:datastoreItem xmlns:ds="http://schemas.openxmlformats.org/officeDocument/2006/customXml" ds:itemID="{C7E1B8A9-61DD-43BE-94B5-88AFB0755F19}">
  <ds:schemaRefs>
    <ds:schemaRef ds:uri="ESRI.ArcGIS.Mapping.OfficeIntegration.PowerPointInfo"/>
  </ds:schemaRefs>
</ds:datastoreItem>
</file>

<file path=customXml/itemProps114.xml><?xml version="1.0" encoding="utf-8"?>
<ds:datastoreItem xmlns:ds="http://schemas.openxmlformats.org/officeDocument/2006/customXml" ds:itemID="{7C3AF5ED-DFD5-4005-8B42-DEFCA6845169}">
  <ds:schemaRefs>
    <ds:schemaRef ds:uri="ESRI.ArcGIS.Mapping.OfficeIntegration.PowerPointInfo"/>
  </ds:schemaRefs>
</ds:datastoreItem>
</file>

<file path=customXml/itemProps115.xml><?xml version="1.0" encoding="utf-8"?>
<ds:datastoreItem xmlns:ds="http://schemas.openxmlformats.org/officeDocument/2006/customXml" ds:itemID="{0C1D2EC2-F0C5-4B0C-8A01-DB3BF4DD5A95}">
  <ds:schemaRefs>
    <ds:schemaRef ds:uri="ESRI.ArcGIS.Mapping.OfficeIntegration.PowerPointInfo"/>
  </ds:schemaRefs>
</ds:datastoreItem>
</file>

<file path=customXml/itemProps116.xml><?xml version="1.0" encoding="utf-8"?>
<ds:datastoreItem xmlns:ds="http://schemas.openxmlformats.org/officeDocument/2006/customXml" ds:itemID="{4A9EAC24-FC43-48DE-A00E-F462E57F13F9}">
  <ds:schemaRefs>
    <ds:schemaRef ds:uri="ESRI.ArcGIS.Mapping.OfficeIntegration.PowerPointInfo"/>
  </ds:schemaRefs>
</ds:datastoreItem>
</file>

<file path=customXml/itemProps117.xml><?xml version="1.0" encoding="utf-8"?>
<ds:datastoreItem xmlns:ds="http://schemas.openxmlformats.org/officeDocument/2006/customXml" ds:itemID="{BFD62280-597E-4A0E-865B-3BDF5AB8D8AB}">
  <ds:schemaRefs>
    <ds:schemaRef ds:uri="ESRI.ArcGIS.Mapping.OfficeIntegration.PowerPointInfo"/>
  </ds:schemaRefs>
</ds:datastoreItem>
</file>

<file path=customXml/itemProps118.xml><?xml version="1.0" encoding="utf-8"?>
<ds:datastoreItem xmlns:ds="http://schemas.openxmlformats.org/officeDocument/2006/customXml" ds:itemID="{41A98D76-3D27-47F2-8858-7928FB927955}">
  <ds:schemaRefs>
    <ds:schemaRef ds:uri="Microsoft.SharePoint.Taxonomy.ContentTypeSync"/>
  </ds:schemaRefs>
</ds:datastoreItem>
</file>

<file path=customXml/itemProps119.xml><?xml version="1.0" encoding="utf-8"?>
<ds:datastoreItem xmlns:ds="http://schemas.openxmlformats.org/officeDocument/2006/customXml" ds:itemID="{06308FFF-E7B2-45D5-A1E2-EE32CD528803}">
  <ds:schemaRefs>
    <ds:schemaRef ds:uri="ESRI.ArcGIS.Mapping.OfficeIntegration.PowerPointInfo"/>
  </ds:schemaRefs>
</ds:datastoreItem>
</file>

<file path=customXml/itemProps12.xml><?xml version="1.0" encoding="utf-8"?>
<ds:datastoreItem xmlns:ds="http://schemas.openxmlformats.org/officeDocument/2006/customXml" ds:itemID="{377E685D-A164-4BFC-B1B0-6EE5B6DF8FFF}">
  <ds:schemaRefs>
    <ds:schemaRef ds:uri="ESRI.ArcGIS.Mapping.OfficeIntegration.PowerPointInfo"/>
  </ds:schemaRefs>
</ds:datastoreItem>
</file>

<file path=customXml/itemProps120.xml><?xml version="1.0" encoding="utf-8"?>
<ds:datastoreItem xmlns:ds="http://schemas.openxmlformats.org/officeDocument/2006/customXml" ds:itemID="{12C4BA5F-C077-4BF5-9DDD-CAE343791170}">
  <ds:schemaRefs>
    <ds:schemaRef ds:uri="ESRI.ArcGIS.Mapping.OfficeIntegration.PowerPointInfo"/>
  </ds:schemaRefs>
</ds:datastoreItem>
</file>

<file path=customXml/itemProps121.xml><?xml version="1.0" encoding="utf-8"?>
<ds:datastoreItem xmlns:ds="http://schemas.openxmlformats.org/officeDocument/2006/customXml" ds:itemID="{B383E41B-25AF-4946-BED6-B785AB09D56B}">
  <ds:schemaRefs>
    <ds:schemaRef ds:uri="ESRI.ArcGIS.Mapping.OfficeIntegration.PowerPointInfo"/>
  </ds:schemaRefs>
</ds:datastoreItem>
</file>

<file path=customXml/itemProps122.xml><?xml version="1.0" encoding="utf-8"?>
<ds:datastoreItem xmlns:ds="http://schemas.openxmlformats.org/officeDocument/2006/customXml" ds:itemID="{704959D6-728B-41AE-BA77-1A9332582CE8}">
  <ds:schemaRefs>
    <ds:schemaRef ds:uri="ESRI.ArcGIS.Mapping.OfficeIntegration.PowerPointInfo"/>
  </ds:schemaRefs>
</ds:datastoreItem>
</file>

<file path=customXml/itemProps123.xml><?xml version="1.0" encoding="utf-8"?>
<ds:datastoreItem xmlns:ds="http://schemas.openxmlformats.org/officeDocument/2006/customXml" ds:itemID="{D9325FFC-9F9F-4EBD-A38E-D4B07B14A280}">
  <ds:schemaRefs>
    <ds:schemaRef ds:uri="ESRI.ArcGIS.Mapping.OfficeIntegration.PowerPointInfo"/>
  </ds:schemaRefs>
</ds:datastoreItem>
</file>

<file path=customXml/itemProps124.xml><?xml version="1.0" encoding="utf-8"?>
<ds:datastoreItem xmlns:ds="http://schemas.openxmlformats.org/officeDocument/2006/customXml" ds:itemID="{17E143C1-813B-4357-B0DD-14DD18E5E22F}">
  <ds:schemaRefs>
    <ds:schemaRef ds:uri="ESRI.ArcGIS.Mapping.OfficeIntegration.PowerPointInfo"/>
  </ds:schemaRefs>
</ds:datastoreItem>
</file>

<file path=customXml/itemProps125.xml><?xml version="1.0" encoding="utf-8"?>
<ds:datastoreItem xmlns:ds="http://schemas.openxmlformats.org/officeDocument/2006/customXml" ds:itemID="{996431ED-0E9C-4243-B254-54C57AEE956D}">
  <ds:schemaRefs>
    <ds:schemaRef ds:uri="ESRI.ArcGIS.Mapping.OfficeIntegration.PowerPointInfo"/>
  </ds:schemaRefs>
</ds:datastoreItem>
</file>

<file path=customXml/itemProps126.xml><?xml version="1.0" encoding="utf-8"?>
<ds:datastoreItem xmlns:ds="http://schemas.openxmlformats.org/officeDocument/2006/customXml" ds:itemID="{99B053E0-F857-40AC-9082-F1E333E24090}">
  <ds:schemaRefs>
    <ds:schemaRef ds:uri="ESRI.ArcGIS.Mapping.OfficeIntegration.PowerPointInfo"/>
  </ds:schemaRefs>
</ds:datastoreItem>
</file>

<file path=customXml/itemProps127.xml><?xml version="1.0" encoding="utf-8"?>
<ds:datastoreItem xmlns:ds="http://schemas.openxmlformats.org/officeDocument/2006/customXml" ds:itemID="{889C5DE1-3C9E-422F-91F4-2BB5AAC55644}">
  <ds:schemaRefs>
    <ds:schemaRef ds:uri="ESRI.ArcGIS.Mapping.OfficeIntegration.PowerPointInfo"/>
  </ds:schemaRefs>
</ds:datastoreItem>
</file>

<file path=customXml/itemProps128.xml><?xml version="1.0" encoding="utf-8"?>
<ds:datastoreItem xmlns:ds="http://schemas.openxmlformats.org/officeDocument/2006/customXml" ds:itemID="{F31B2F14-EC23-48D0-A216-A916C0226082}">
  <ds:schemaRefs>
    <ds:schemaRef ds:uri="ESRI.ArcGIS.Mapping.OfficeIntegration.PowerPointInfo"/>
  </ds:schemaRefs>
</ds:datastoreItem>
</file>

<file path=customXml/itemProps129.xml><?xml version="1.0" encoding="utf-8"?>
<ds:datastoreItem xmlns:ds="http://schemas.openxmlformats.org/officeDocument/2006/customXml" ds:itemID="{AC7B82DC-7707-415C-8DF3-E950DD102C1B}">
  <ds:schemaRefs>
    <ds:schemaRef ds:uri="ESRI.ArcGIS.Mapping.OfficeIntegration.PowerPointInfo"/>
  </ds:schemaRefs>
</ds:datastoreItem>
</file>

<file path=customXml/itemProps13.xml><?xml version="1.0" encoding="utf-8"?>
<ds:datastoreItem xmlns:ds="http://schemas.openxmlformats.org/officeDocument/2006/customXml" ds:itemID="{B423C0BC-7FA1-4055-9BDE-ACDED5F0CE71}">
  <ds:schemaRefs>
    <ds:schemaRef ds:uri="ESRI.ArcGIS.Mapping.OfficeIntegration.PowerPointInfo"/>
  </ds:schemaRefs>
</ds:datastoreItem>
</file>

<file path=customXml/itemProps130.xml><?xml version="1.0" encoding="utf-8"?>
<ds:datastoreItem xmlns:ds="http://schemas.openxmlformats.org/officeDocument/2006/customXml" ds:itemID="{DE80B13A-CA1E-4C02-BF85-E6E1D56FA8F2}">
  <ds:schemaRefs>
    <ds:schemaRef ds:uri="ESRI.ArcGIS.Mapping.OfficeIntegration.PowerPointInfo"/>
  </ds:schemaRefs>
</ds:datastoreItem>
</file>

<file path=customXml/itemProps131.xml><?xml version="1.0" encoding="utf-8"?>
<ds:datastoreItem xmlns:ds="http://schemas.openxmlformats.org/officeDocument/2006/customXml" ds:itemID="{3D8F5D69-5074-4D84-9CB1-AB51CAC0F8A2}">
  <ds:schemaRefs>
    <ds:schemaRef ds:uri="ESRI.ArcGIS.Mapping.OfficeIntegration.PowerPointInfo"/>
  </ds:schemaRefs>
</ds:datastoreItem>
</file>

<file path=customXml/itemProps132.xml><?xml version="1.0" encoding="utf-8"?>
<ds:datastoreItem xmlns:ds="http://schemas.openxmlformats.org/officeDocument/2006/customXml" ds:itemID="{88FEF93A-1CEF-4C63-9C08-92DC3C925A10}">
  <ds:schemaRefs>
    <ds:schemaRef ds:uri="ESRI.ArcGIS.Mapping.OfficeIntegration.PowerPointInfo"/>
  </ds:schemaRefs>
</ds:datastoreItem>
</file>

<file path=customXml/itemProps133.xml><?xml version="1.0" encoding="utf-8"?>
<ds:datastoreItem xmlns:ds="http://schemas.openxmlformats.org/officeDocument/2006/customXml" ds:itemID="{C6639751-A899-4941-A58A-F862946E90E2}">
  <ds:schemaRefs>
    <ds:schemaRef ds:uri="ESRI.ArcGIS.Mapping.OfficeIntegration.PowerPointInfo"/>
  </ds:schemaRefs>
</ds:datastoreItem>
</file>

<file path=customXml/itemProps14.xml><?xml version="1.0" encoding="utf-8"?>
<ds:datastoreItem xmlns:ds="http://schemas.openxmlformats.org/officeDocument/2006/customXml" ds:itemID="{F8DDD479-FD72-4EE1-876F-3FC4807A55A8}">
  <ds:schemaRefs>
    <ds:schemaRef ds:uri="ESRI.ArcGIS.Mapping.OfficeIntegration.PowerPointInfo"/>
  </ds:schemaRefs>
</ds:datastoreItem>
</file>

<file path=customXml/itemProps15.xml><?xml version="1.0" encoding="utf-8"?>
<ds:datastoreItem xmlns:ds="http://schemas.openxmlformats.org/officeDocument/2006/customXml" ds:itemID="{33755931-C907-45AD-A0B3-D1806F84FE9D}">
  <ds:schemaRefs>
    <ds:schemaRef ds:uri="ESRI.ArcGIS.Mapping.OfficeIntegration.PowerPointInfo"/>
  </ds:schemaRefs>
</ds:datastoreItem>
</file>

<file path=customXml/itemProps16.xml><?xml version="1.0" encoding="utf-8"?>
<ds:datastoreItem xmlns:ds="http://schemas.openxmlformats.org/officeDocument/2006/customXml" ds:itemID="{D42C88FE-7F94-4461-A14F-3B24B964D9A4}">
  <ds:schemaRefs>
    <ds:schemaRef ds:uri="ESRI.ArcGIS.Mapping.OfficeIntegration.PowerPointInfo"/>
  </ds:schemaRefs>
</ds:datastoreItem>
</file>

<file path=customXml/itemProps17.xml><?xml version="1.0" encoding="utf-8"?>
<ds:datastoreItem xmlns:ds="http://schemas.openxmlformats.org/officeDocument/2006/customXml" ds:itemID="{E3D2CC47-2D86-4D0F-9DAE-006188CB6F81}">
  <ds:schemaRefs>
    <ds:schemaRef ds:uri="ESRI.ArcGIS.Mapping.OfficeIntegration.PowerPointInfo"/>
  </ds:schemaRefs>
</ds:datastoreItem>
</file>

<file path=customXml/itemProps18.xml><?xml version="1.0" encoding="utf-8"?>
<ds:datastoreItem xmlns:ds="http://schemas.openxmlformats.org/officeDocument/2006/customXml" ds:itemID="{E97E6CA6-D4C7-4ED4-BF88-1607A4FC7784}">
  <ds:schemaRefs>
    <ds:schemaRef ds:uri="ESRI.ArcGIS.Mapping.OfficeIntegration.PowerPointInfo"/>
  </ds:schemaRefs>
</ds:datastoreItem>
</file>

<file path=customXml/itemProps19.xml><?xml version="1.0" encoding="utf-8"?>
<ds:datastoreItem xmlns:ds="http://schemas.openxmlformats.org/officeDocument/2006/customXml" ds:itemID="{8154C167-4308-4BCF-955C-6617BB54607F}">
  <ds:schemaRefs>
    <ds:schemaRef ds:uri="ESRI.ArcGIS.Mapping.OfficeIntegration.PowerPointInfo"/>
  </ds:schemaRefs>
</ds:datastoreItem>
</file>

<file path=customXml/itemProps2.xml><?xml version="1.0" encoding="utf-8"?>
<ds:datastoreItem xmlns:ds="http://schemas.openxmlformats.org/officeDocument/2006/customXml" ds:itemID="{7C2D0FEB-DE9A-42DD-A495-B71906D76A3F}">
  <ds:schemaRefs>
    <ds:schemaRef ds:uri="ESRI.ArcGIS.Mapping.OfficeIntegration.PowerPointInfo"/>
  </ds:schemaRefs>
</ds:datastoreItem>
</file>

<file path=customXml/itemProps20.xml><?xml version="1.0" encoding="utf-8"?>
<ds:datastoreItem xmlns:ds="http://schemas.openxmlformats.org/officeDocument/2006/customXml" ds:itemID="{5479D2A6-A286-42CB-835D-C6E0D9E6ACCE}">
  <ds:schemaRefs>
    <ds:schemaRef ds:uri="ESRI.ArcGIS.Mapping.OfficeIntegration.PowerPointInfo"/>
  </ds:schemaRefs>
</ds:datastoreItem>
</file>

<file path=customXml/itemProps21.xml><?xml version="1.0" encoding="utf-8"?>
<ds:datastoreItem xmlns:ds="http://schemas.openxmlformats.org/officeDocument/2006/customXml" ds:itemID="{F4F9048F-2B04-4D1C-9C25-236C23490A34}">
  <ds:schemaRefs>
    <ds:schemaRef ds:uri="ESRI.ArcGIS.Mapping.OfficeIntegration.PowerPointInfo"/>
  </ds:schemaRefs>
</ds:datastoreItem>
</file>

<file path=customXml/itemProps22.xml><?xml version="1.0" encoding="utf-8"?>
<ds:datastoreItem xmlns:ds="http://schemas.openxmlformats.org/officeDocument/2006/customXml" ds:itemID="{A1C332B3-2215-48B3-A384-A2785B2DC1D2}">
  <ds:schemaRefs>
    <ds:schemaRef ds:uri="ESRI.ArcGIS.Mapping.OfficeIntegration.PowerPointInfo"/>
  </ds:schemaRefs>
</ds:datastoreItem>
</file>

<file path=customXml/itemProps23.xml><?xml version="1.0" encoding="utf-8"?>
<ds:datastoreItem xmlns:ds="http://schemas.openxmlformats.org/officeDocument/2006/customXml" ds:itemID="{1204FF78-7847-4669-BB75-A8AC2B84123A}">
  <ds:schemaRefs>
    <ds:schemaRef ds:uri="ESRI.ArcGIS.Mapping.OfficeIntegration.PowerPointInfo"/>
  </ds:schemaRefs>
</ds:datastoreItem>
</file>

<file path=customXml/itemProps24.xml><?xml version="1.0" encoding="utf-8"?>
<ds:datastoreItem xmlns:ds="http://schemas.openxmlformats.org/officeDocument/2006/customXml" ds:itemID="{84C09B2B-8DE2-4EFE-9F44-C7AC57787B97}">
  <ds:schemaRefs>
    <ds:schemaRef ds:uri="ESRI.ArcGIS.Mapping.OfficeIntegration.PowerPointInfo"/>
  </ds:schemaRefs>
</ds:datastoreItem>
</file>

<file path=customXml/itemProps25.xml><?xml version="1.0" encoding="utf-8"?>
<ds:datastoreItem xmlns:ds="http://schemas.openxmlformats.org/officeDocument/2006/customXml" ds:itemID="{9EA04CCE-D223-42CE-9887-44ED4A16FFC9}">
  <ds:schemaRefs>
    <ds:schemaRef ds:uri="ESRI.ArcGIS.Mapping.OfficeIntegration.PowerPointInfo"/>
  </ds:schemaRefs>
</ds:datastoreItem>
</file>

<file path=customXml/itemProps26.xml><?xml version="1.0" encoding="utf-8"?>
<ds:datastoreItem xmlns:ds="http://schemas.openxmlformats.org/officeDocument/2006/customXml" ds:itemID="{18CA531A-01AA-4D65-A3E6-A0353A3D8248}">
  <ds:schemaRefs>
    <ds:schemaRef ds:uri="ESRI.ArcGIS.Mapping.OfficeIntegration.PowerPointInfo"/>
  </ds:schemaRefs>
</ds:datastoreItem>
</file>

<file path=customXml/itemProps27.xml><?xml version="1.0" encoding="utf-8"?>
<ds:datastoreItem xmlns:ds="http://schemas.openxmlformats.org/officeDocument/2006/customXml" ds:itemID="{91DCD25C-33DA-41BE-8906-DA2756B7EEE6}">
  <ds:schemaRefs>
    <ds:schemaRef ds:uri="ESRI.ArcGIS.Mapping.OfficeIntegration.PowerPointInfo"/>
  </ds:schemaRefs>
</ds:datastoreItem>
</file>

<file path=customXml/itemProps28.xml><?xml version="1.0" encoding="utf-8"?>
<ds:datastoreItem xmlns:ds="http://schemas.openxmlformats.org/officeDocument/2006/customXml" ds:itemID="{6954151D-1E12-4E8C-B8C6-D020B4A67C42}">
  <ds:schemaRefs>
    <ds:schemaRef ds:uri="ESRI.ArcGIS.Mapping.OfficeIntegration.PowerPointInfo"/>
  </ds:schemaRefs>
</ds:datastoreItem>
</file>

<file path=customXml/itemProps29.xml><?xml version="1.0" encoding="utf-8"?>
<ds:datastoreItem xmlns:ds="http://schemas.openxmlformats.org/officeDocument/2006/customXml" ds:itemID="{B2272717-03DF-44E5-967B-99408833365F}">
  <ds:schemaRefs>
    <ds:schemaRef ds:uri="ESRI.ArcGIS.Mapping.OfficeIntegration.PowerPointInfo"/>
  </ds:schemaRefs>
</ds:datastoreItem>
</file>

<file path=customXml/itemProps3.xml><?xml version="1.0" encoding="utf-8"?>
<ds:datastoreItem xmlns:ds="http://schemas.openxmlformats.org/officeDocument/2006/customXml" ds:itemID="{26430579-086F-44D3-AF92-87ED4D5B78C0}">
  <ds:schemaRefs>
    <ds:schemaRef ds:uri="ESRI.ArcGIS.Mapping.OfficeIntegration.PowerPointInfo"/>
  </ds:schemaRefs>
</ds:datastoreItem>
</file>

<file path=customXml/itemProps30.xml><?xml version="1.0" encoding="utf-8"?>
<ds:datastoreItem xmlns:ds="http://schemas.openxmlformats.org/officeDocument/2006/customXml" ds:itemID="{5FABA61F-28BC-4BE4-AB44-7BF2CCF45FD2}">
  <ds:schemaRefs>
    <ds:schemaRef ds:uri="ESRI.ArcGIS.Mapping.OfficeIntegration.PowerPointInfo"/>
  </ds:schemaRefs>
</ds:datastoreItem>
</file>

<file path=customXml/itemProps31.xml><?xml version="1.0" encoding="utf-8"?>
<ds:datastoreItem xmlns:ds="http://schemas.openxmlformats.org/officeDocument/2006/customXml" ds:itemID="{6D08EEBB-C45B-46D6-8876-72F484A1AF1B}">
  <ds:schemaRefs>
    <ds:schemaRef ds:uri="ESRI.ArcGIS.Mapping.OfficeIntegration.PowerPointInfo"/>
  </ds:schemaRefs>
</ds:datastoreItem>
</file>

<file path=customXml/itemProps32.xml><?xml version="1.0" encoding="utf-8"?>
<ds:datastoreItem xmlns:ds="http://schemas.openxmlformats.org/officeDocument/2006/customXml" ds:itemID="{270223C1-7B34-405E-825F-4F57C852CBCB}">
  <ds:schemaRefs>
    <ds:schemaRef ds:uri="ESRI.ArcGIS.Mapping.OfficeIntegration.PowerPointInfo"/>
  </ds:schemaRefs>
</ds:datastoreItem>
</file>

<file path=customXml/itemProps33.xml><?xml version="1.0" encoding="utf-8"?>
<ds:datastoreItem xmlns:ds="http://schemas.openxmlformats.org/officeDocument/2006/customXml" ds:itemID="{19E33BB0-0EFE-43F3-BA97-DD723F931EA8}">
  <ds:schemaRefs>
    <ds:schemaRef ds:uri="http://schemas.microsoft.com/office/2006/documentManagement/types"/>
    <ds:schemaRef ds:uri="http://purl.org/dc/dcmitype/"/>
    <ds:schemaRef ds:uri="http://schemas.microsoft.com/office/2006/metadata/properties"/>
    <ds:schemaRef ds:uri="http://purl.org/dc/terms/"/>
    <ds:schemaRef ds:uri="http://www.w3.org/XML/1998/namespace"/>
    <ds:schemaRef ds:uri="http://schemas.openxmlformats.org/package/2006/metadata/core-properties"/>
    <ds:schemaRef ds:uri="http://purl.org/dc/elements/1.1/"/>
    <ds:schemaRef ds:uri="http://schemas.microsoft.com/office/infopath/2007/PartnerControls"/>
    <ds:schemaRef ds:uri="dc75c247-7f53-4913-864a-4160aff1c458"/>
  </ds:schemaRefs>
</ds:datastoreItem>
</file>

<file path=customXml/itemProps34.xml><?xml version="1.0" encoding="utf-8"?>
<ds:datastoreItem xmlns:ds="http://schemas.openxmlformats.org/officeDocument/2006/customXml" ds:itemID="{545B9A67-BFFC-43FD-A2FF-19E9471262BF}">
  <ds:schemaRefs>
    <ds:schemaRef ds:uri="ESRI.ArcGIS.Mapping.OfficeIntegration.PowerPointInfo"/>
  </ds:schemaRefs>
</ds:datastoreItem>
</file>

<file path=customXml/itemProps35.xml><?xml version="1.0" encoding="utf-8"?>
<ds:datastoreItem xmlns:ds="http://schemas.openxmlformats.org/officeDocument/2006/customXml" ds:itemID="{C3563F6E-8337-420F-8A0E-85E2F638C41C}">
  <ds:schemaRefs>
    <ds:schemaRef ds:uri="ESRI.ArcGIS.Mapping.OfficeIntegration.PowerPointInfo"/>
  </ds:schemaRefs>
</ds:datastoreItem>
</file>

<file path=customXml/itemProps36.xml><?xml version="1.0" encoding="utf-8"?>
<ds:datastoreItem xmlns:ds="http://schemas.openxmlformats.org/officeDocument/2006/customXml" ds:itemID="{1A0CB001-3DDB-4848-B1BC-C2702C71F869}">
  <ds:schemaRefs>
    <ds:schemaRef ds:uri="ESRI.ArcGIS.Mapping.OfficeIntegration.PowerPointInfo"/>
  </ds:schemaRefs>
</ds:datastoreItem>
</file>

<file path=customXml/itemProps37.xml><?xml version="1.0" encoding="utf-8"?>
<ds:datastoreItem xmlns:ds="http://schemas.openxmlformats.org/officeDocument/2006/customXml" ds:itemID="{25E648C3-668A-498A-A0A0-75D1DACF57D7}">
  <ds:schemaRefs>
    <ds:schemaRef ds:uri="ESRI.ArcGIS.Mapping.OfficeIntegration.PowerPointInfo"/>
  </ds:schemaRefs>
</ds:datastoreItem>
</file>

<file path=customXml/itemProps38.xml><?xml version="1.0" encoding="utf-8"?>
<ds:datastoreItem xmlns:ds="http://schemas.openxmlformats.org/officeDocument/2006/customXml" ds:itemID="{1D641C78-B288-4320-A64B-4AFFA539B79D}">
  <ds:schemaRefs>
    <ds:schemaRef ds:uri="ESRI.ArcGIS.Mapping.OfficeIntegration.PowerPointInfo"/>
  </ds:schemaRefs>
</ds:datastoreItem>
</file>

<file path=customXml/itemProps39.xml><?xml version="1.0" encoding="utf-8"?>
<ds:datastoreItem xmlns:ds="http://schemas.openxmlformats.org/officeDocument/2006/customXml" ds:itemID="{7F96BF48-EAD1-4AD1-A08A-CB07238C2096}">
  <ds:schemaRefs>
    <ds:schemaRef ds:uri="ESRI.ArcGIS.Mapping.OfficeIntegration.PowerPointInfo"/>
  </ds:schemaRefs>
</ds:datastoreItem>
</file>

<file path=customXml/itemProps4.xml><?xml version="1.0" encoding="utf-8"?>
<ds:datastoreItem xmlns:ds="http://schemas.openxmlformats.org/officeDocument/2006/customXml" ds:itemID="{8A1BBA60-3A3F-4E32-B6D4-0D25FEB89A4B}">
  <ds:schemaRefs>
    <ds:schemaRef ds:uri="ESRI.ArcGIS.Mapping.OfficeIntegration.PowerPointInfo"/>
  </ds:schemaRefs>
</ds:datastoreItem>
</file>

<file path=customXml/itemProps40.xml><?xml version="1.0" encoding="utf-8"?>
<ds:datastoreItem xmlns:ds="http://schemas.openxmlformats.org/officeDocument/2006/customXml" ds:itemID="{64CE82A3-D649-428C-8FAF-7ACD1E6564E2}">
  <ds:schemaRefs>
    <ds:schemaRef ds:uri="ESRI.ArcGIS.Mapping.OfficeIntegration.PowerPointInfo"/>
  </ds:schemaRefs>
</ds:datastoreItem>
</file>

<file path=customXml/itemProps41.xml><?xml version="1.0" encoding="utf-8"?>
<ds:datastoreItem xmlns:ds="http://schemas.openxmlformats.org/officeDocument/2006/customXml" ds:itemID="{A96B4C9B-D0BF-4015-8881-A19FD5CC5E11}">
  <ds:schemaRefs>
    <ds:schemaRef ds:uri="ESRI.ArcGIS.Mapping.OfficeIntegration.PowerPointInfo"/>
  </ds:schemaRefs>
</ds:datastoreItem>
</file>

<file path=customXml/itemProps42.xml><?xml version="1.0" encoding="utf-8"?>
<ds:datastoreItem xmlns:ds="http://schemas.openxmlformats.org/officeDocument/2006/customXml" ds:itemID="{59F1FA72-C6DD-47DC-8D0B-2DE08D57A3E4}">
  <ds:schemaRefs>
    <ds:schemaRef ds:uri="ESRI.ArcGIS.Mapping.OfficeIntegration.PowerPointInfo"/>
  </ds:schemaRefs>
</ds:datastoreItem>
</file>

<file path=customXml/itemProps43.xml><?xml version="1.0" encoding="utf-8"?>
<ds:datastoreItem xmlns:ds="http://schemas.openxmlformats.org/officeDocument/2006/customXml" ds:itemID="{1485696A-23E4-4D18-A53F-BF7F86D54C2A}">
  <ds:schemaRefs>
    <ds:schemaRef ds:uri="ESRI.ArcGIS.Mapping.OfficeIntegration.PowerPointInfo"/>
  </ds:schemaRefs>
</ds:datastoreItem>
</file>

<file path=customXml/itemProps44.xml><?xml version="1.0" encoding="utf-8"?>
<ds:datastoreItem xmlns:ds="http://schemas.openxmlformats.org/officeDocument/2006/customXml" ds:itemID="{0366607A-569D-43D1-B7FD-F93F7AB01D5F}">
  <ds:schemaRefs>
    <ds:schemaRef ds:uri="ESRI.ArcGIS.Mapping.OfficeIntegration.PowerPointInfo"/>
  </ds:schemaRefs>
</ds:datastoreItem>
</file>

<file path=customXml/itemProps45.xml><?xml version="1.0" encoding="utf-8"?>
<ds:datastoreItem xmlns:ds="http://schemas.openxmlformats.org/officeDocument/2006/customXml" ds:itemID="{4B5DC399-B872-4DF2-AB57-D0A06B52806D}">
  <ds:schemaRefs>
    <ds:schemaRef ds:uri="ESRI.ArcGIS.Mapping.OfficeIntegration.PowerPointInfo"/>
  </ds:schemaRefs>
</ds:datastoreItem>
</file>

<file path=customXml/itemProps46.xml><?xml version="1.0" encoding="utf-8"?>
<ds:datastoreItem xmlns:ds="http://schemas.openxmlformats.org/officeDocument/2006/customXml" ds:itemID="{D1B25797-62FE-4952-BEA8-9775E83B434B}">
  <ds:schemaRefs>
    <ds:schemaRef ds:uri="ESRI.ArcGIS.Mapping.OfficeIntegration.PowerPointInfo"/>
  </ds:schemaRefs>
</ds:datastoreItem>
</file>

<file path=customXml/itemProps47.xml><?xml version="1.0" encoding="utf-8"?>
<ds:datastoreItem xmlns:ds="http://schemas.openxmlformats.org/officeDocument/2006/customXml" ds:itemID="{33D94D6E-DFEB-443D-87E7-9CBEE2877FAC}">
  <ds:schemaRefs>
    <ds:schemaRef ds:uri="ESRI.ArcGIS.Mapping.OfficeIntegration.PowerPointInfo"/>
  </ds:schemaRefs>
</ds:datastoreItem>
</file>

<file path=customXml/itemProps48.xml><?xml version="1.0" encoding="utf-8"?>
<ds:datastoreItem xmlns:ds="http://schemas.openxmlformats.org/officeDocument/2006/customXml" ds:itemID="{94CC4ED2-8C0D-4717-8753-F0A88FB6D9DF}">
  <ds:schemaRefs>
    <ds:schemaRef ds:uri="ESRI.ArcGIS.Mapping.OfficeIntegration.PowerPointInfo"/>
  </ds:schemaRefs>
</ds:datastoreItem>
</file>

<file path=customXml/itemProps49.xml><?xml version="1.0" encoding="utf-8"?>
<ds:datastoreItem xmlns:ds="http://schemas.openxmlformats.org/officeDocument/2006/customXml" ds:itemID="{9BD44176-9777-465B-A0AF-FF586327E1B3}">
  <ds:schemaRefs>
    <ds:schemaRef ds:uri="ESRI.ArcGIS.Mapping.OfficeIntegration.PowerPointInfo"/>
  </ds:schemaRefs>
</ds:datastoreItem>
</file>

<file path=customXml/itemProps5.xml><?xml version="1.0" encoding="utf-8"?>
<ds:datastoreItem xmlns:ds="http://schemas.openxmlformats.org/officeDocument/2006/customXml" ds:itemID="{ACEF0A0D-68F3-4605-9ED1-0D67315656F7}">
  <ds:schemaRefs>
    <ds:schemaRef ds:uri="ESRI.ArcGIS.Mapping.OfficeIntegration.PowerPointInfo"/>
  </ds:schemaRefs>
</ds:datastoreItem>
</file>

<file path=customXml/itemProps50.xml><?xml version="1.0" encoding="utf-8"?>
<ds:datastoreItem xmlns:ds="http://schemas.openxmlformats.org/officeDocument/2006/customXml" ds:itemID="{FF2C8AB1-E30C-4000-9CB2-E1D8B33D4C01}">
  <ds:schemaRefs>
    <ds:schemaRef ds:uri="ESRI.ArcGIS.Mapping.OfficeIntegration.PowerPointInfo"/>
  </ds:schemaRefs>
</ds:datastoreItem>
</file>

<file path=customXml/itemProps51.xml><?xml version="1.0" encoding="utf-8"?>
<ds:datastoreItem xmlns:ds="http://schemas.openxmlformats.org/officeDocument/2006/customXml" ds:itemID="{C1E127F6-E216-467E-8E73-3756ECF02D35}">
  <ds:schemaRefs>
    <ds:schemaRef ds:uri="ESRI.ArcGIS.Mapping.OfficeIntegration.PowerPointInfo"/>
  </ds:schemaRefs>
</ds:datastoreItem>
</file>

<file path=customXml/itemProps52.xml><?xml version="1.0" encoding="utf-8"?>
<ds:datastoreItem xmlns:ds="http://schemas.openxmlformats.org/officeDocument/2006/customXml" ds:itemID="{E1316376-1DA4-4B5B-9519-14AB40A60F31}">
  <ds:schemaRefs>
    <ds:schemaRef ds:uri="ESRI.ArcGIS.Mapping.OfficeIntegration.PowerPointInfo"/>
  </ds:schemaRefs>
</ds:datastoreItem>
</file>

<file path=customXml/itemProps53.xml><?xml version="1.0" encoding="utf-8"?>
<ds:datastoreItem xmlns:ds="http://schemas.openxmlformats.org/officeDocument/2006/customXml" ds:itemID="{7CD642BC-88D2-43B6-9C23-0B63E17B09D1}">
  <ds:schemaRefs>
    <ds:schemaRef ds:uri="ESRI.ArcGIS.Mapping.OfficeIntegration.PowerPointInfo"/>
  </ds:schemaRefs>
</ds:datastoreItem>
</file>

<file path=customXml/itemProps54.xml><?xml version="1.0" encoding="utf-8"?>
<ds:datastoreItem xmlns:ds="http://schemas.openxmlformats.org/officeDocument/2006/customXml" ds:itemID="{AFE81CB9-D31A-48C9-B199-9400DCE9DF58}">
  <ds:schemaRefs>
    <ds:schemaRef ds:uri="ESRI.ArcGIS.Mapping.OfficeIntegration.PowerPointInfo"/>
  </ds:schemaRefs>
</ds:datastoreItem>
</file>

<file path=customXml/itemProps55.xml><?xml version="1.0" encoding="utf-8"?>
<ds:datastoreItem xmlns:ds="http://schemas.openxmlformats.org/officeDocument/2006/customXml" ds:itemID="{97921808-48AF-4D38-86D7-D40EB2AC5194}">
  <ds:schemaRefs>
    <ds:schemaRef ds:uri="ESRI.ArcGIS.Mapping.OfficeIntegration.PowerPointInfo"/>
  </ds:schemaRefs>
</ds:datastoreItem>
</file>

<file path=customXml/itemProps56.xml><?xml version="1.0" encoding="utf-8"?>
<ds:datastoreItem xmlns:ds="http://schemas.openxmlformats.org/officeDocument/2006/customXml" ds:itemID="{AE8CFCDA-AA9B-45F8-9688-1A26682969CB}">
  <ds:schemaRefs>
    <ds:schemaRef ds:uri="ESRI.ArcGIS.Mapping.OfficeIntegration.PowerPointInfo"/>
  </ds:schemaRefs>
</ds:datastoreItem>
</file>

<file path=customXml/itemProps57.xml><?xml version="1.0" encoding="utf-8"?>
<ds:datastoreItem xmlns:ds="http://schemas.openxmlformats.org/officeDocument/2006/customXml" ds:itemID="{70954295-0414-480E-AA78-75645FE71C9B}">
  <ds:schemaRefs>
    <ds:schemaRef ds:uri="ESRI.ArcGIS.Mapping.OfficeIntegration.PowerPointInfo"/>
  </ds:schemaRefs>
</ds:datastoreItem>
</file>

<file path=customXml/itemProps58.xml><?xml version="1.0" encoding="utf-8"?>
<ds:datastoreItem xmlns:ds="http://schemas.openxmlformats.org/officeDocument/2006/customXml" ds:itemID="{3B18278F-32A7-4CAF-A13D-92482FA14213}">
  <ds:schemaRefs>
    <ds:schemaRef ds:uri="ESRI.ArcGIS.Mapping.OfficeIntegration.PowerPointInfo"/>
  </ds:schemaRefs>
</ds:datastoreItem>
</file>

<file path=customXml/itemProps59.xml><?xml version="1.0" encoding="utf-8"?>
<ds:datastoreItem xmlns:ds="http://schemas.openxmlformats.org/officeDocument/2006/customXml" ds:itemID="{60BEF0F2-73AA-42DF-BD09-9C7F81945FC1}">
  <ds:schemaRefs>
    <ds:schemaRef ds:uri="ESRI.ArcGIS.Mapping.OfficeIntegration.PowerPointInfo"/>
  </ds:schemaRefs>
</ds:datastoreItem>
</file>

<file path=customXml/itemProps6.xml><?xml version="1.0" encoding="utf-8"?>
<ds:datastoreItem xmlns:ds="http://schemas.openxmlformats.org/officeDocument/2006/customXml" ds:itemID="{EEE2C2CF-FA14-4797-A9B1-510C6AB5AB19}">
  <ds:schemaRefs>
    <ds:schemaRef ds:uri="ESRI.ArcGIS.Mapping.OfficeIntegration.PowerPointInfo"/>
  </ds:schemaRefs>
</ds:datastoreItem>
</file>

<file path=customXml/itemProps60.xml><?xml version="1.0" encoding="utf-8"?>
<ds:datastoreItem xmlns:ds="http://schemas.openxmlformats.org/officeDocument/2006/customXml" ds:itemID="{4403CDA9-FC2C-4B05-B486-7D2929C9ADB1}">
  <ds:schemaRefs>
    <ds:schemaRef ds:uri="ESRI.ArcGIS.Mapping.OfficeIntegration.PowerPointInfo"/>
  </ds:schemaRefs>
</ds:datastoreItem>
</file>

<file path=customXml/itemProps61.xml><?xml version="1.0" encoding="utf-8"?>
<ds:datastoreItem xmlns:ds="http://schemas.openxmlformats.org/officeDocument/2006/customXml" ds:itemID="{2DBC3808-D93C-4150-8E42-0C3A9511B4B4}">
  <ds:schemaRefs>
    <ds:schemaRef ds:uri="ESRI.ArcGIS.Mapping.OfficeIntegration.PowerPointInfo"/>
  </ds:schemaRefs>
</ds:datastoreItem>
</file>

<file path=customXml/itemProps62.xml><?xml version="1.0" encoding="utf-8"?>
<ds:datastoreItem xmlns:ds="http://schemas.openxmlformats.org/officeDocument/2006/customXml" ds:itemID="{F885EC47-894F-4B55-B786-83CC84AAC2F2}">
  <ds:schemaRefs>
    <ds:schemaRef ds:uri="ESRI.ArcGIS.Mapping.OfficeIntegration.PowerPointInfo"/>
  </ds:schemaRefs>
</ds:datastoreItem>
</file>

<file path=customXml/itemProps63.xml><?xml version="1.0" encoding="utf-8"?>
<ds:datastoreItem xmlns:ds="http://schemas.openxmlformats.org/officeDocument/2006/customXml" ds:itemID="{DA695748-9459-4B36-BF96-DB784825EFBA}">
  <ds:schemaRefs>
    <ds:schemaRef ds:uri="ESRI.ArcGIS.Mapping.OfficeIntegration.PowerPointInfo"/>
  </ds:schemaRefs>
</ds:datastoreItem>
</file>

<file path=customXml/itemProps64.xml><?xml version="1.0" encoding="utf-8"?>
<ds:datastoreItem xmlns:ds="http://schemas.openxmlformats.org/officeDocument/2006/customXml" ds:itemID="{0A39D135-6C46-4331-85E9-7499CC6D1E64}">
  <ds:schemaRefs>
    <ds:schemaRef ds:uri="ESRI.ArcGIS.Mapping.OfficeIntegration.PowerPointInfo"/>
  </ds:schemaRefs>
</ds:datastoreItem>
</file>

<file path=customXml/itemProps65.xml><?xml version="1.0" encoding="utf-8"?>
<ds:datastoreItem xmlns:ds="http://schemas.openxmlformats.org/officeDocument/2006/customXml" ds:itemID="{6C4E2437-9CE8-4391-8774-7E535C5A28CF}">
  <ds:schemaRefs>
    <ds:schemaRef ds:uri="ESRI.ArcGIS.Mapping.OfficeIntegration.PowerPointInfo"/>
  </ds:schemaRefs>
</ds:datastoreItem>
</file>

<file path=customXml/itemProps66.xml><?xml version="1.0" encoding="utf-8"?>
<ds:datastoreItem xmlns:ds="http://schemas.openxmlformats.org/officeDocument/2006/customXml" ds:itemID="{E584324B-7C7F-4B28-9652-32867F8B853F}">
  <ds:schemaRefs>
    <ds:schemaRef ds:uri="ESRI.ArcGIS.Mapping.OfficeIntegration.PowerPointInfo"/>
  </ds:schemaRefs>
</ds:datastoreItem>
</file>

<file path=customXml/itemProps67.xml><?xml version="1.0" encoding="utf-8"?>
<ds:datastoreItem xmlns:ds="http://schemas.openxmlformats.org/officeDocument/2006/customXml" ds:itemID="{E904A4F7-7081-4D98-B9F5-5535EC29C076}">
  <ds:schemaRefs>
    <ds:schemaRef ds:uri="ESRI.ArcGIS.Mapping.OfficeIntegration.PowerPointInfo"/>
  </ds:schemaRefs>
</ds:datastoreItem>
</file>

<file path=customXml/itemProps68.xml><?xml version="1.0" encoding="utf-8"?>
<ds:datastoreItem xmlns:ds="http://schemas.openxmlformats.org/officeDocument/2006/customXml" ds:itemID="{FF6E4FE2-DA80-4439-869A-D3E7DE836023}">
  <ds:schemaRefs>
    <ds:schemaRef ds:uri="ESRI.ArcGIS.Mapping.OfficeIntegration.PowerPointInfo"/>
  </ds:schemaRefs>
</ds:datastoreItem>
</file>

<file path=customXml/itemProps69.xml><?xml version="1.0" encoding="utf-8"?>
<ds:datastoreItem xmlns:ds="http://schemas.openxmlformats.org/officeDocument/2006/customXml" ds:itemID="{BD54E4EF-BE17-4F5D-9FBD-827DF689980F}">
  <ds:schemaRefs>
    <ds:schemaRef ds:uri="ESRI.ArcGIS.Mapping.OfficeIntegration.PowerPointInfo"/>
  </ds:schemaRefs>
</ds:datastoreItem>
</file>

<file path=customXml/itemProps7.xml><?xml version="1.0" encoding="utf-8"?>
<ds:datastoreItem xmlns:ds="http://schemas.openxmlformats.org/officeDocument/2006/customXml" ds:itemID="{337ADF2A-C493-4729-A450-9922FF58774B}">
  <ds:schemaRefs>
    <ds:schemaRef ds:uri="http://schemas.microsoft.com/sharepoint/v3/contenttype/forms"/>
  </ds:schemaRefs>
</ds:datastoreItem>
</file>

<file path=customXml/itemProps70.xml><?xml version="1.0" encoding="utf-8"?>
<ds:datastoreItem xmlns:ds="http://schemas.openxmlformats.org/officeDocument/2006/customXml" ds:itemID="{343FD32B-09FA-4C77-BAE1-C74056CB863C}">
  <ds:schemaRefs>
    <ds:schemaRef ds:uri="ESRI.ArcGIS.Mapping.OfficeIntegration.PowerPointInfo"/>
  </ds:schemaRefs>
</ds:datastoreItem>
</file>

<file path=customXml/itemProps71.xml><?xml version="1.0" encoding="utf-8"?>
<ds:datastoreItem xmlns:ds="http://schemas.openxmlformats.org/officeDocument/2006/customXml" ds:itemID="{994857CB-0A3B-4E39-B003-C00776661C79}">
  <ds:schemaRefs>
    <ds:schemaRef ds:uri="ESRI.ArcGIS.Mapping.OfficeIntegration.PowerPointInfo"/>
  </ds:schemaRefs>
</ds:datastoreItem>
</file>

<file path=customXml/itemProps72.xml><?xml version="1.0" encoding="utf-8"?>
<ds:datastoreItem xmlns:ds="http://schemas.openxmlformats.org/officeDocument/2006/customXml" ds:itemID="{C3004063-19C0-4519-9986-CCAFDCE81860}">
  <ds:schemaRefs>
    <ds:schemaRef ds:uri="ESRI.ArcGIS.Mapping.OfficeIntegration.PowerPointInfo"/>
  </ds:schemaRefs>
</ds:datastoreItem>
</file>

<file path=customXml/itemProps73.xml><?xml version="1.0" encoding="utf-8"?>
<ds:datastoreItem xmlns:ds="http://schemas.openxmlformats.org/officeDocument/2006/customXml" ds:itemID="{FE43D07F-F20F-4ECD-9B52-DAC451C1B680}">
  <ds:schemaRefs>
    <ds:schemaRef ds:uri="ESRI.ArcGIS.Mapping.OfficeIntegration.PowerPointInfo"/>
  </ds:schemaRefs>
</ds:datastoreItem>
</file>

<file path=customXml/itemProps74.xml><?xml version="1.0" encoding="utf-8"?>
<ds:datastoreItem xmlns:ds="http://schemas.openxmlformats.org/officeDocument/2006/customXml" ds:itemID="{4B9739E0-2F97-4FE7-8E1D-36D88AEAD173}">
  <ds:schemaRefs>
    <ds:schemaRef ds:uri="ESRI.ArcGIS.Mapping.OfficeIntegration.PowerPointInfo"/>
  </ds:schemaRefs>
</ds:datastoreItem>
</file>

<file path=customXml/itemProps75.xml><?xml version="1.0" encoding="utf-8"?>
<ds:datastoreItem xmlns:ds="http://schemas.openxmlformats.org/officeDocument/2006/customXml" ds:itemID="{B222FED8-4092-4BF4-A3E2-87A4B7690F47}">
  <ds:schemaRefs>
    <ds:schemaRef ds:uri="ESRI.ArcGIS.Mapping.OfficeIntegration.PowerPointInfo"/>
  </ds:schemaRefs>
</ds:datastoreItem>
</file>

<file path=customXml/itemProps76.xml><?xml version="1.0" encoding="utf-8"?>
<ds:datastoreItem xmlns:ds="http://schemas.openxmlformats.org/officeDocument/2006/customXml" ds:itemID="{3ED295C6-4FC3-476C-A715-AEB8D58B8D4D}">
  <ds:schemaRefs>
    <ds:schemaRef ds:uri="ESRI.ArcGIS.Mapping.OfficeIntegration.PowerPointInfo"/>
  </ds:schemaRefs>
</ds:datastoreItem>
</file>

<file path=customXml/itemProps77.xml><?xml version="1.0" encoding="utf-8"?>
<ds:datastoreItem xmlns:ds="http://schemas.openxmlformats.org/officeDocument/2006/customXml" ds:itemID="{A3AE6380-8998-4C7D-9255-483E3DFAB170}">
  <ds:schemaRefs>
    <ds:schemaRef ds:uri="ESRI.ArcGIS.Mapping.OfficeIntegration.PowerPointInfo"/>
  </ds:schemaRefs>
</ds:datastoreItem>
</file>

<file path=customXml/itemProps78.xml><?xml version="1.0" encoding="utf-8"?>
<ds:datastoreItem xmlns:ds="http://schemas.openxmlformats.org/officeDocument/2006/customXml" ds:itemID="{E3C378FB-5078-485A-AABD-AF7D07D7FA53}">
  <ds:schemaRefs>
    <ds:schemaRef ds:uri="ESRI.ArcGIS.Mapping.OfficeIntegration.PowerPointInfo"/>
  </ds:schemaRefs>
</ds:datastoreItem>
</file>

<file path=customXml/itemProps79.xml><?xml version="1.0" encoding="utf-8"?>
<ds:datastoreItem xmlns:ds="http://schemas.openxmlformats.org/officeDocument/2006/customXml" ds:itemID="{E3A0508F-BC06-4EB6-BA5B-2A93CC54AB06}">
  <ds:schemaRefs>
    <ds:schemaRef ds:uri="ESRI.ArcGIS.Mapping.OfficeIntegration.PowerPointInfo"/>
  </ds:schemaRefs>
</ds:datastoreItem>
</file>

<file path=customXml/itemProps8.xml><?xml version="1.0" encoding="utf-8"?>
<ds:datastoreItem xmlns:ds="http://schemas.openxmlformats.org/officeDocument/2006/customXml" ds:itemID="{12E085B9-96DE-4DF4-937E-E9DD7711EDAC}">
  <ds:schemaRefs>
    <ds:schemaRef ds:uri="ESRI.ArcGIS.Mapping.OfficeIntegration.PowerPointInfo"/>
  </ds:schemaRefs>
</ds:datastoreItem>
</file>

<file path=customXml/itemProps80.xml><?xml version="1.0" encoding="utf-8"?>
<ds:datastoreItem xmlns:ds="http://schemas.openxmlformats.org/officeDocument/2006/customXml" ds:itemID="{502E5E2B-1C1E-46C8-9BE7-FA2481A58BA4}">
  <ds:schemaRefs>
    <ds:schemaRef ds:uri="ESRI.ArcGIS.Mapping.OfficeIntegration.PowerPointInfo"/>
  </ds:schemaRefs>
</ds:datastoreItem>
</file>

<file path=customXml/itemProps81.xml><?xml version="1.0" encoding="utf-8"?>
<ds:datastoreItem xmlns:ds="http://schemas.openxmlformats.org/officeDocument/2006/customXml" ds:itemID="{9D3CA29E-6C05-4D36-9EF2-C86BB43C18DB}">
  <ds:schemaRefs>
    <ds:schemaRef ds:uri="ESRI.ArcGIS.Mapping.OfficeIntegration.PowerPointInfo"/>
  </ds:schemaRefs>
</ds:datastoreItem>
</file>

<file path=customXml/itemProps82.xml><?xml version="1.0" encoding="utf-8"?>
<ds:datastoreItem xmlns:ds="http://schemas.openxmlformats.org/officeDocument/2006/customXml" ds:itemID="{C85E1F29-5446-44B4-8513-AA68035153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75c247-7f53-4913-864a-4160aff1c4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83.xml><?xml version="1.0" encoding="utf-8"?>
<ds:datastoreItem xmlns:ds="http://schemas.openxmlformats.org/officeDocument/2006/customXml" ds:itemID="{A7ED8EF5-520E-4364-9D1F-62FB498C0CE1}">
  <ds:schemaRefs>
    <ds:schemaRef ds:uri="ESRI.ArcGIS.Mapping.OfficeIntegration.PowerPointInfo"/>
  </ds:schemaRefs>
</ds:datastoreItem>
</file>

<file path=customXml/itemProps84.xml><?xml version="1.0" encoding="utf-8"?>
<ds:datastoreItem xmlns:ds="http://schemas.openxmlformats.org/officeDocument/2006/customXml" ds:itemID="{B005409A-84E7-4B17-A597-C4D48F359CEF}">
  <ds:schemaRefs>
    <ds:schemaRef ds:uri="ESRI.ArcGIS.Mapping.OfficeIntegration.PowerPointInfo"/>
  </ds:schemaRefs>
</ds:datastoreItem>
</file>

<file path=customXml/itemProps85.xml><?xml version="1.0" encoding="utf-8"?>
<ds:datastoreItem xmlns:ds="http://schemas.openxmlformats.org/officeDocument/2006/customXml" ds:itemID="{138151D8-90DB-4247-87E6-67A905D52D8A}">
  <ds:schemaRefs>
    <ds:schemaRef ds:uri="ESRI.ArcGIS.Mapping.OfficeIntegration.PowerPointInfo"/>
  </ds:schemaRefs>
</ds:datastoreItem>
</file>

<file path=customXml/itemProps86.xml><?xml version="1.0" encoding="utf-8"?>
<ds:datastoreItem xmlns:ds="http://schemas.openxmlformats.org/officeDocument/2006/customXml" ds:itemID="{B86394CA-D87A-4227-B50C-EBDE2612502B}">
  <ds:schemaRefs>
    <ds:schemaRef ds:uri="ESRI.ArcGIS.Mapping.OfficeIntegration.PowerPointInfo"/>
  </ds:schemaRefs>
</ds:datastoreItem>
</file>

<file path=customXml/itemProps87.xml><?xml version="1.0" encoding="utf-8"?>
<ds:datastoreItem xmlns:ds="http://schemas.openxmlformats.org/officeDocument/2006/customXml" ds:itemID="{E6413EC9-A154-497D-9253-3A30D79890AD}">
  <ds:schemaRefs>
    <ds:schemaRef ds:uri="ESRI.ArcGIS.Mapping.OfficeIntegration.PowerPointInfo"/>
  </ds:schemaRefs>
</ds:datastoreItem>
</file>

<file path=customXml/itemProps88.xml><?xml version="1.0" encoding="utf-8"?>
<ds:datastoreItem xmlns:ds="http://schemas.openxmlformats.org/officeDocument/2006/customXml" ds:itemID="{45174261-92E8-4DB4-B171-F6DD15B1F138}">
  <ds:schemaRefs>
    <ds:schemaRef ds:uri="ESRI.ArcGIS.Mapping.OfficeIntegration.PowerPointInfo"/>
  </ds:schemaRefs>
</ds:datastoreItem>
</file>

<file path=customXml/itemProps89.xml><?xml version="1.0" encoding="utf-8"?>
<ds:datastoreItem xmlns:ds="http://schemas.openxmlformats.org/officeDocument/2006/customXml" ds:itemID="{D9C82D0F-E1CB-43A3-9E14-6AE7ABBF9D0F}">
  <ds:schemaRefs>
    <ds:schemaRef ds:uri="ESRI.ArcGIS.Mapping.OfficeIntegration.PowerPointInfo"/>
  </ds:schemaRefs>
</ds:datastoreItem>
</file>

<file path=customXml/itemProps9.xml><?xml version="1.0" encoding="utf-8"?>
<ds:datastoreItem xmlns:ds="http://schemas.openxmlformats.org/officeDocument/2006/customXml" ds:itemID="{3C4B0516-ADC2-4D96-BD0A-14888091A0CD}">
  <ds:schemaRefs>
    <ds:schemaRef ds:uri="ESRI.ArcGIS.Mapping.OfficeIntegration.PowerPointInfo"/>
  </ds:schemaRefs>
</ds:datastoreItem>
</file>

<file path=customXml/itemProps90.xml><?xml version="1.0" encoding="utf-8"?>
<ds:datastoreItem xmlns:ds="http://schemas.openxmlformats.org/officeDocument/2006/customXml" ds:itemID="{E0EB1E60-2910-44E8-B8A2-2B0870E02FAB}">
  <ds:schemaRefs>
    <ds:schemaRef ds:uri="ESRI.ArcGIS.Mapping.OfficeIntegration.PowerPointInfo"/>
  </ds:schemaRefs>
</ds:datastoreItem>
</file>

<file path=customXml/itemProps91.xml><?xml version="1.0" encoding="utf-8"?>
<ds:datastoreItem xmlns:ds="http://schemas.openxmlformats.org/officeDocument/2006/customXml" ds:itemID="{813CD540-AA15-4570-8A30-F90AF671B37E}">
  <ds:schemaRefs>
    <ds:schemaRef ds:uri="ESRI.ArcGIS.Mapping.OfficeIntegration.PowerPointInfo"/>
  </ds:schemaRefs>
</ds:datastoreItem>
</file>

<file path=customXml/itemProps92.xml><?xml version="1.0" encoding="utf-8"?>
<ds:datastoreItem xmlns:ds="http://schemas.openxmlformats.org/officeDocument/2006/customXml" ds:itemID="{2D7735F8-2F75-499A-AA78-C5B6CB53DDC0}">
  <ds:schemaRefs>
    <ds:schemaRef ds:uri="ESRI.ArcGIS.Mapping.OfficeIntegration.PowerPointInfo"/>
  </ds:schemaRefs>
</ds:datastoreItem>
</file>

<file path=customXml/itemProps93.xml><?xml version="1.0" encoding="utf-8"?>
<ds:datastoreItem xmlns:ds="http://schemas.openxmlformats.org/officeDocument/2006/customXml" ds:itemID="{780AA29E-DD92-4F10-8D9F-F78E8307902D}">
  <ds:schemaRefs>
    <ds:schemaRef ds:uri="ESRI.ArcGIS.Mapping.OfficeIntegration.PowerPointInfo"/>
  </ds:schemaRefs>
</ds:datastoreItem>
</file>

<file path=customXml/itemProps94.xml><?xml version="1.0" encoding="utf-8"?>
<ds:datastoreItem xmlns:ds="http://schemas.openxmlformats.org/officeDocument/2006/customXml" ds:itemID="{127EC50F-77E5-4313-97C2-E63B8B2041A7}">
  <ds:schemaRefs>
    <ds:schemaRef ds:uri="ESRI.ArcGIS.Mapping.OfficeIntegration.PowerPointInfo"/>
  </ds:schemaRefs>
</ds:datastoreItem>
</file>

<file path=customXml/itemProps95.xml><?xml version="1.0" encoding="utf-8"?>
<ds:datastoreItem xmlns:ds="http://schemas.openxmlformats.org/officeDocument/2006/customXml" ds:itemID="{3E464633-F04A-4AB5-9625-52099A3B035E}">
  <ds:schemaRefs>
    <ds:schemaRef ds:uri="ESRI.ArcGIS.Mapping.OfficeIntegration.PowerPointInfo"/>
  </ds:schemaRefs>
</ds:datastoreItem>
</file>

<file path=customXml/itemProps96.xml><?xml version="1.0" encoding="utf-8"?>
<ds:datastoreItem xmlns:ds="http://schemas.openxmlformats.org/officeDocument/2006/customXml" ds:itemID="{758FED73-0A4E-4A82-9752-80AA074463CC}">
  <ds:schemaRefs>
    <ds:schemaRef ds:uri="ESRI.ArcGIS.Mapping.OfficeIntegration.PowerPointInfo"/>
  </ds:schemaRefs>
</ds:datastoreItem>
</file>

<file path=customXml/itemProps97.xml><?xml version="1.0" encoding="utf-8"?>
<ds:datastoreItem xmlns:ds="http://schemas.openxmlformats.org/officeDocument/2006/customXml" ds:itemID="{2B113D62-C9D9-4463-8CE6-18154D4F612B}">
  <ds:schemaRefs>
    <ds:schemaRef ds:uri="ESRI.ArcGIS.Mapping.OfficeIntegration.PowerPointInfo"/>
  </ds:schemaRefs>
</ds:datastoreItem>
</file>

<file path=customXml/itemProps98.xml><?xml version="1.0" encoding="utf-8"?>
<ds:datastoreItem xmlns:ds="http://schemas.openxmlformats.org/officeDocument/2006/customXml" ds:itemID="{CB504D60-9595-4A39-A6B9-53B140A4C94F}">
  <ds:schemaRefs>
    <ds:schemaRef ds:uri="ESRI.ArcGIS.Mapping.OfficeIntegration.PowerPointInfo"/>
  </ds:schemaRefs>
</ds:datastoreItem>
</file>

<file path=customXml/itemProps99.xml><?xml version="1.0" encoding="utf-8"?>
<ds:datastoreItem xmlns:ds="http://schemas.openxmlformats.org/officeDocument/2006/customXml" ds:itemID="{3AE41A5E-27B8-4614-8DE3-AB2DB035DB7C}">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5499</TotalTime>
  <Words>2565</Words>
  <Application>Microsoft Office PowerPoint</Application>
  <PresentationFormat>On-screen Show (4:3)</PresentationFormat>
  <Paragraphs>220</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Courier New</vt:lpstr>
      <vt:lpstr>Wingdings</vt:lpstr>
      <vt:lpstr>1_Office Theme</vt:lpstr>
      <vt:lpstr>PowerPoint Presentation</vt:lpstr>
      <vt:lpstr>What is getting updated in ENERGY STAR Portfolio Manager?  </vt:lpstr>
      <vt:lpstr>EPA’s 1 – 100 ENERGY STAR scores are based on market data </vt:lpstr>
      <vt:lpstr>Overall trend in U.S. building energy use (CBECS) </vt:lpstr>
      <vt:lpstr>PowerPoint Presentation</vt:lpstr>
      <vt:lpstr>Will this impact your historical scores?</vt:lpstr>
      <vt:lpstr>How will updated metrics in Portfolio Manager and Target Finder affect commercial new construction projects? </vt:lpstr>
      <vt:lpstr>Any other changes in August?</vt:lpstr>
      <vt:lpstr>Any other changes in August?</vt:lpstr>
      <vt:lpstr>Preparing for the metric updates</vt:lpstr>
      <vt:lpstr>PowerPoint Presentation</vt:lpstr>
      <vt:lpstr>PowerPoint Presentation</vt:lpstr>
      <vt:lpstr>Learn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Burgess, Matthew</dc:creator>
  <cp:lastModifiedBy>Hutchison, Alena</cp:lastModifiedBy>
  <cp:revision>288</cp:revision>
  <cp:lastPrinted>2017-10-11T18:59:52Z</cp:lastPrinted>
  <dcterms:created xsi:type="dcterms:W3CDTF">2017-10-06T19:59:59Z</dcterms:created>
  <dcterms:modified xsi:type="dcterms:W3CDTF">2018-04-30T14:34:26Z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0x010100B80CB6684E0D2F408D230F308CBB847F030100EDBA48905719544C8C0376F1E319619D</vt:lpwstr>
  </property>
  <property fmtid="{D5CDD505-2E9C-101B-9397-08002B2CF9AE}" pid="3" name="TaxKeyword">
    <vt:lpwstr/>
  </property>
  <property fmtid="{D5CDD505-2E9C-101B-9397-08002B2CF9AE}" pid="4" name="Locations">
    <vt:lpwstr/>
  </property>
  <property fmtid="{D5CDD505-2E9C-101B-9397-08002B2CF9AE}" pid="5" name="ContractDivisions">
    <vt:lpwstr/>
  </property>
  <property fmtid="{D5CDD505-2E9C-101B-9397-08002B2CF9AE}" pid="6" name="ContractClients">
    <vt:lpwstr/>
  </property>
  <property fmtid="{D5CDD505-2E9C-101B-9397-08002B2CF9AE}" pid="7" name="ProjectClients">
    <vt:lpwstr/>
  </property>
  <property fmtid="{D5CDD505-2E9C-101B-9397-08002B2CF9AE}" pid="8" name="ProjectServiceSectors">
    <vt:lpwstr/>
  </property>
  <property fmtid="{D5CDD505-2E9C-101B-9397-08002B2CF9AE}" pid="9" name="AreaOfExpertise">
    <vt:lpwstr/>
  </property>
  <property fmtid="{D5CDD505-2E9C-101B-9397-08002B2CF9AE}" pid="10" name="ProjectLocations">
    <vt:lpwstr/>
  </property>
  <property fmtid="{D5CDD505-2E9C-101B-9397-08002B2CF9AE}" pid="11" name="ProjectSubjectAreas">
    <vt:lpwstr/>
  </property>
  <property fmtid="{D5CDD505-2E9C-101B-9397-08002B2CF9AE}" pid="12" name="ServiceSectors">
    <vt:lpwstr/>
  </property>
  <property fmtid="{D5CDD505-2E9C-101B-9397-08002B2CF9AE}" pid="13" name="WorkType">
    <vt:lpwstr/>
  </property>
</Properties>
</file>