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648" r:id="rId5"/>
  </p:sldMasterIdLst>
  <p:notesMasterIdLst>
    <p:notesMasterId r:id="rId55"/>
  </p:notesMasterIdLst>
  <p:handoutMasterIdLst>
    <p:handoutMasterId r:id="rId56"/>
  </p:handoutMasterIdLst>
  <p:sldIdLst>
    <p:sldId id="256" r:id="rId6"/>
    <p:sldId id="416" r:id="rId7"/>
    <p:sldId id="451" r:id="rId8"/>
    <p:sldId id="506" r:id="rId9"/>
    <p:sldId id="508" r:id="rId10"/>
    <p:sldId id="450" r:id="rId11"/>
    <p:sldId id="521" r:id="rId12"/>
    <p:sldId id="511" r:id="rId13"/>
    <p:sldId id="265" r:id="rId14"/>
    <p:sldId id="266" r:id="rId15"/>
    <p:sldId id="522" r:id="rId16"/>
    <p:sldId id="496" r:id="rId17"/>
    <p:sldId id="459" r:id="rId18"/>
    <p:sldId id="517" r:id="rId19"/>
    <p:sldId id="461" r:id="rId20"/>
    <p:sldId id="515" r:id="rId21"/>
    <p:sldId id="462" r:id="rId22"/>
    <p:sldId id="499" r:id="rId23"/>
    <p:sldId id="507" r:id="rId24"/>
    <p:sldId id="512" r:id="rId25"/>
    <p:sldId id="460" r:id="rId26"/>
    <p:sldId id="518" r:id="rId27"/>
    <p:sldId id="466" r:id="rId28"/>
    <p:sldId id="489" r:id="rId29"/>
    <p:sldId id="491" r:id="rId30"/>
    <p:sldId id="464" r:id="rId31"/>
    <p:sldId id="472" r:id="rId32"/>
    <p:sldId id="493" r:id="rId33"/>
    <p:sldId id="524" r:id="rId34"/>
    <p:sldId id="467" r:id="rId35"/>
    <p:sldId id="519" r:id="rId36"/>
    <p:sldId id="469" r:id="rId37"/>
    <p:sldId id="523" r:id="rId38"/>
    <p:sldId id="468" r:id="rId39"/>
    <p:sldId id="474" r:id="rId40"/>
    <p:sldId id="475" r:id="rId41"/>
    <p:sldId id="476" r:id="rId42"/>
    <p:sldId id="520" r:id="rId43"/>
    <p:sldId id="477" r:id="rId44"/>
    <p:sldId id="479" r:id="rId45"/>
    <p:sldId id="480" r:id="rId46"/>
    <p:sldId id="481" r:id="rId47"/>
    <p:sldId id="482" r:id="rId48"/>
    <p:sldId id="483" r:id="rId49"/>
    <p:sldId id="487" r:id="rId50"/>
    <p:sldId id="484" r:id="rId51"/>
    <p:sldId id="485" r:id="rId52"/>
    <p:sldId id="486" r:id="rId53"/>
    <p:sldId id="400" r:id="rId5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B7773F-4A97-1B06-4D0A-01FAF329ED32}" name="Loprinzo, Samantha" initials="LS" userId="S::23898@icf.com::93753708-060b-4a38-a558-06e99c9b3fad" providerId="AD"/>
  <p188:author id="{8AA822CF-00B9-1A4D-67FE-8F308D65EEBA}" name="Wallace, Rosemary" initials="WR" userId="S::54539@icf.com::29c8d8eb-1792-4406-885a-07da62ec13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C4E"/>
    <a:srgbClr val="7373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7B0829-F2D3-A497-A68E-8C5B14848B9D}" v="7" dt="2023-05-25T16:11:59.692"/>
    <p1510:client id="{2BDF2788-79EA-4532-9520-D5A07A0403D6}" v="356" dt="2023-05-25T18:59:30.831"/>
    <p1510:client id="{78441C70-0C83-639F-6D55-EA4812DEA90F}" v="9" dt="2023-05-25T14:58:25.738"/>
    <p1510:client id="{A616D259-6BCB-7F44-A1E4-EB15BB92BE88}" v="163" dt="2023-05-26T14:41:43.892"/>
    <p1510:client id="{C1ECAC1B-BBB9-48E1-88A3-E5629D919C95}" v="1" dt="2023-05-25T15:23:37.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245" autoAdjust="0"/>
  </p:normalViewPr>
  <p:slideViewPr>
    <p:cSldViewPr snapToGrid="0">
      <p:cViewPr>
        <p:scale>
          <a:sx n="65" d="100"/>
          <a:sy n="65" d="100"/>
        </p:scale>
        <p:origin x="8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lace, Rosemary" userId="S::54539@icf.com::29c8d8eb-1792-4406-885a-07da62ec13a3" providerId="AD" clId="Web-{C1ECAC1B-BBB9-48E1-88A3-E5629D919C95}"/>
    <pc:docChg chg="">
      <pc:chgData name="Wallace, Rosemary" userId="S::54539@icf.com::29c8d8eb-1792-4406-885a-07da62ec13a3" providerId="AD" clId="Web-{C1ECAC1B-BBB9-48E1-88A3-E5629D919C95}" dt="2023-05-25T15:23:37.530" v="0"/>
      <pc:docMkLst>
        <pc:docMk/>
      </pc:docMkLst>
      <pc:sldChg chg="modCm">
        <pc:chgData name="Wallace, Rosemary" userId="S::54539@icf.com::29c8d8eb-1792-4406-885a-07da62ec13a3" providerId="AD" clId="Web-{C1ECAC1B-BBB9-48E1-88A3-E5629D919C95}" dt="2023-05-25T15:23:37.530" v="0"/>
        <pc:sldMkLst>
          <pc:docMk/>
          <pc:sldMk cId="1595141350" sldId="265"/>
        </pc:sldMkLst>
        <pc:extLst>
          <p:ext xmlns:p="http://schemas.openxmlformats.org/presentationml/2006/main" uri="{D6D511B9-2390-475A-947B-AFAB55BFBCF1}">
            <pc226:cmChg xmlns:pc226="http://schemas.microsoft.com/office/powerpoint/2022/06/main/command" chg="">
              <pc226:chgData name="Wallace, Rosemary" userId="S::54539@icf.com::29c8d8eb-1792-4406-885a-07da62ec13a3" providerId="AD" clId="Web-{C1ECAC1B-BBB9-48E1-88A3-E5629D919C95}" dt="2023-05-25T15:23:37.530" v="0"/>
              <pc2:cmMkLst xmlns:pc2="http://schemas.microsoft.com/office/powerpoint/2019/9/main/command">
                <pc:docMk/>
                <pc:sldMk cId="1595141350" sldId="265"/>
                <pc2:cmMk id="{80D8FEDA-1989-4E0A-9AFE-B143999DA8D8}"/>
              </pc2:cmMkLst>
              <pc226:cmRplyChg chg="add">
                <pc226:chgData name="Wallace, Rosemary" userId="S::54539@icf.com::29c8d8eb-1792-4406-885a-07da62ec13a3" providerId="AD" clId="Web-{C1ECAC1B-BBB9-48E1-88A3-E5629D919C95}" dt="2023-05-25T15:23:37.530" v="0"/>
                <pc2:cmRplyMkLst xmlns:pc2="http://schemas.microsoft.com/office/powerpoint/2019/9/main/command">
                  <pc:docMk/>
                  <pc:sldMk cId="1595141350" sldId="265"/>
                  <pc2:cmMk id="{80D8FEDA-1989-4E0A-9AFE-B143999DA8D8}"/>
                  <pc2:cmRplyMk id="{627EAFC3-08E2-4A1B-B725-1756B8D52C02}"/>
                </pc2:cmRplyMkLst>
              </pc226:cmRplyChg>
            </pc226:cmChg>
          </p:ext>
        </pc:extLst>
      </pc:sldChg>
    </pc:docChg>
  </pc:docChgLst>
  <pc:docChgLst>
    <pc:chgData name="Loprinzo, Samantha" userId="S::23898@icf.com::93753708-060b-4a38-a558-06e99c9b3fad" providerId="AD" clId="Web-{A616D259-6BCB-7F44-A1E4-EB15BB92BE88}"/>
    <pc:docChg chg="modSld modMainMaster">
      <pc:chgData name="Loprinzo, Samantha" userId="S::23898@icf.com::93753708-060b-4a38-a558-06e99c9b3fad" providerId="AD" clId="Web-{A616D259-6BCB-7F44-A1E4-EB15BB92BE88}" dt="2023-05-26T14:41:43.892" v="152" actId="1076"/>
      <pc:docMkLst>
        <pc:docMk/>
      </pc:docMkLst>
      <pc:sldChg chg="addSp delSp modSp mod modClrScheme delCm chgLayout">
        <pc:chgData name="Loprinzo, Samantha" userId="S::23898@icf.com::93753708-060b-4a38-a558-06e99c9b3fad" providerId="AD" clId="Web-{A616D259-6BCB-7F44-A1E4-EB15BB92BE88}" dt="2023-05-26T14:32:55.236" v="3" actId="20577"/>
        <pc:sldMkLst>
          <pc:docMk/>
          <pc:sldMk cId="0" sldId="256"/>
        </pc:sldMkLst>
        <pc:spChg chg="mod ord">
          <ac:chgData name="Loprinzo, Samantha" userId="S::23898@icf.com::93753708-060b-4a38-a558-06e99c9b3fad" providerId="AD" clId="Web-{A616D259-6BCB-7F44-A1E4-EB15BB92BE88}" dt="2023-05-26T14:32:55.236" v="3" actId="20577"/>
          <ac:spMkLst>
            <pc:docMk/>
            <pc:sldMk cId="0" sldId="256"/>
            <ac:spMk id="2" creationId="{00000000-0000-0000-0000-000000000000}"/>
          </ac:spMkLst>
        </pc:spChg>
        <pc:spChg chg="mod ord">
          <ac:chgData name="Loprinzo, Samantha" userId="S::23898@icf.com::93753708-060b-4a38-a558-06e99c9b3fad" providerId="AD" clId="Web-{A616D259-6BCB-7F44-A1E4-EB15BB92BE88}" dt="2023-05-26T14:32:45.501" v="1"/>
          <ac:spMkLst>
            <pc:docMk/>
            <pc:sldMk cId="0" sldId="256"/>
            <ac:spMk id="3" creationId="{00000000-0000-0000-0000-000000000000}"/>
          </ac:spMkLst>
        </pc:spChg>
        <pc:spChg chg="add del mod ord">
          <ac:chgData name="Loprinzo, Samantha" userId="S::23898@icf.com::93753708-060b-4a38-a558-06e99c9b3fad" providerId="AD" clId="Web-{A616D259-6BCB-7F44-A1E4-EB15BB92BE88}" dt="2023-05-26T14:32:51.455" v="2"/>
          <ac:spMkLst>
            <pc:docMk/>
            <pc:sldMk cId="0" sldId="256"/>
            <ac:spMk id="4" creationId="{8AFD6FBD-439B-80CB-E14A-204418C30A38}"/>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2:38.095" v="0"/>
              <pc2:cmMkLst xmlns:pc2="http://schemas.microsoft.com/office/powerpoint/2019/9/main/command">
                <pc:docMk/>
                <pc:sldMk cId="0" sldId="256"/>
                <pc2:cmMk id="{F95FFDB9-3076-4D0D-9AC0-02F8C0183193}"/>
              </pc2:cmMkLst>
            </pc226:cmChg>
          </p:ext>
        </pc:extLst>
      </pc:sldChg>
      <pc:sldChg chg="addSp delCm">
        <pc:chgData name="Loprinzo, Samantha" userId="S::23898@icf.com::93753708-060b-4a38-a558-06e99c9b3fad" providerId="AD" clId="Web-{A616D259-6BCB-7F44-A1E4-EB15BB92BE88}" dt="2023-05-26T14:40:45.046" v="141"/>
        <pc:sldMkLst>
          <pc:docMk/>
          <pc:sldMk cId="1595141350" sldId="265"/>
        </pc:sldMkLst>
        <pc:spChg chg="add">
          <ac:chgData name="Loprinzo, Samantha" userId="S::23898@icf.com::93753708-060b-4a38-a558-06e99c9b3fad" providerId="AD" clId="Web-{A616D259-6BCB-7F44-A1E4-EB15BB92BE88}" dt="2023-05-26T14:40:45.046" v="141"/>
          <ac:spMkLst>
            <pc:docMk/>
            <pc:sldMk cId="1595141350" sldId="265"/>
            <ac:spMk id="8" creationId="{E48BB3E1-A3FC-EE1C-8922-72288718AB04}"/>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4:13.160" v="22"/>
              <pc2:cmMkLst xmlns:pc2="http://schemas.microsoft.com/office/powerpoint/2019/9/main/command">
                <pc:docMk/>
                <pc:sldMk cId="1595141350" sldId="265"/>
                <pc2:cmMk id="{974F3699-65D5-492C-9AD4-EA725C74090C}"/>
              </pc2:cmMkLst>
            </pc226:cmChg>
          </p:ext>
        </pc:extLst>
      </pc:sldChg>
      <pc:sldChg chg="addSp delSp modSp">
        <pc:chgData name="Loprinzo, Samantha" userId="S::23898@icf.com::93753708-060b-4a38-a558-06e99c9b3fad" providerId="AD" clId="Web-{A616D259-6BCB-7F44-A1E4-EB15BB92BE88}" dt="2023-05-26T14:41:05.422" v="148"/>
        <pc:sldMkLst>
          <pc:docMk/>
          <pc:sldMk cId="3449809955" sldId="266"/>
        </pc:sldMkLst>
        <pc:spChg chg="add mod">
          <ac:chgData name="Loprinzo, Samantha" userId="S::23898@icf.com::93753708-060b-4a38-a558-06e99c9b3fad" providerId="AD" clId="Web-{A616D259-6BCB-7F44-A1E4-EB15BB92BE88}" dt="2023-05-26T14:39:06.918" v="89"/>
          <ac:spMkLst>
            <pc:docMk/>
            <pc:sldMk cId="3449809955" sldId="266"/>
            <ac:spMk id="3" creationId="{EAB595AF-BFEC-9D54-676E-25F6FD77E02A}"/>
          </ac:spMkLst>
        </pc:spChg>
        <pc:spChg chg="add del">
          <ac:chgData name="Loprinzo, Samantha" userId="S::23898@icf.com::93753708-060b-4a38-a558-06e99c9b3fad" providerId="AD" clId="Web-{A616D259-6BCB-7F44-A1E4-EB15BB92BE88}" dt="2023-05-26T14:41:05.422" v="148"/>
          <ac:spMkLst>
            <pc:docMk/>
            <pc:sldMk cId="3449809955" sldId="266"/>
            <ac:spMk id="6" creationId="{BF3C7F1D-3027-42D1-5972-04CF575B0C57}"/>
          </ac:spMkLst>
        </pc:spChg>
        <pc:spChg chg="add del">
          <ac:chgData name="Loprinzo, Samantha" userId="S::23898@icf.com::93753708-060b-4a38-a558-06e99c9b3fad" providerId="AD" clId="Web-{A616D259-6BCB-7F44-A1E4-EB15BB92BE88}" dt="2023-05-26T14:40:42.531" v="140"/>
          <ac:spMkLst>
            <pc:docMk/>
            <pc:sldMk cId="3449809955" sldId="266"/>
            <ac:spMk id="9" creationId="{81D3AB10-0A1C-7CD6-1832-A7F222EA24FD}"/>
          </ac:spMkLst>
        </pc:spChg>
      </pc:sldChg>
      <pc:sldChg chg="addSp delSp modSp">
        <pc:chgData name="Loprinzo, Samantha" userId="S::23898@icf.com::93753708-060b-4a38-a558-06e99c9b3fad" providerId="AD" clId="Web-{A616D259-6BCB-7F44-A1E4-EB15BB92BE88}" dt="2023-05-26T14:39:17.841" v="91"/>
        <pc:sldMkLst>
          <pc:docMk/>
          <pc:sldMk cId="0" sldId="400"/>
        </pc:sldMkLst>
        <pc:spChg chg="add mod">
          <ac:chgData name="Loprinzo, Samantha" userId="S::23898@icf.com::93753708-060b-4a38-a558-06e99c9b3fad" providerId="AD" clId="Web-{A616D259-6BCB-7F44-A1E4-EB15BB92BE88}" dt="2023-05-26T14:39:17.841" v="91"/>
          <ac:spMkLst>
            <pc:docMk/>
            <pc:sldMk cId="0" sldId="400"/>
            <ac:spMk id="2" creationId="{9F989ED4-8C5C-46E9-3039-488FF5FAE5B7}"/>
          </ac:spMkLst>
        </pc:spChg>
        <pc:spChg chg="del">
          <ac:chgData name="Loprinzo, Samantha" userId="S::23898@icf.com::93753708-060b-4a38-a558-06e99c9b3fad" providerId="AD" clId="Web-{A616D259-6BCB-7F44-A1E4-EB15BB92BE88}" dt="2023-05-26T14:39:16.216" v="90"/>
          <ac:spMkLst>
            <pc:docMk/>
            <pc:sldMk cId="0" sldId="400"/>
            <ac:spMk id="4" creationId="{00000000-0000-0000-0000-000000000000}"/>
          </ac:spMkLst>
        </pc:spChg>
      </pc:sldChg>
      <pc:sldChg chg="addSp delSp modSp">
        <pc:chgData name="Loprinzo, Samantha" userId="S::23898@icf.com::93753708-060b-4a38-a558-06e99c9b3fad" providerId="AD" clId="Web-{A616D259-6BCB-7F44-A1E4-EB15BB92BE88}" dt="2023-05-26T14:40:55.140" v="147"/>
        <pc:sldMkLst>
          <pc:docMk/>
          <pc:sldMk cId="0" sldId="416"/>
        </pc:sldMkLst>
        <pc:spChg chg="add mod">
          <ac:chgData name="Loprinzo, Samantha" userId="S::23898@icf.com::93753708-060b-4a38-a558-06e99c9b3fad" providerId="AD" clId="Web-{A616D259-6BCB-7F44-A1E4-EB15BB92BE88}" dt="2023-05-26T14:39:06.918" v="89"/>
          <ac:spMkLst>
            <pc:docMk/>
            <pc:sldMk cId="0" sldId="416"/>
            <ac:spMk id="4" creationId="{9BC0417D-3B65-7173-2545-F42A6EFFD1B5}"/>
          </ac:spMkLst>
        </pc:spChg>
        <pc:spChg chg="add del">
          <ac:chgData name="Loprinzo, Samantha" userId="S::23898@icf.com::93753708-060b-4a38-a558-06e99c9b3fad" providerId="AD" clId="Web-{A616D259-6BCB-7F44-A1E4-EB15BB92BE88}" dt="2023-05-26T14:40:55.140" v="147"/>
          <ac:spMkLst>
            <pc:docMk/>
            <pc:sldMk cId="0" sldId="416"/>
            <ac:spMk id="6" creationId="{4919EEC9-1705-1309-1445-B6E357B16EB4}"/>
          </ac:spMkLst>
        </pc:spChg>
      </pc:sldChg>
      <pc:sldChg chg="addSp delCm">
        <pc:chgData name="Loprinzo, Samantha" userId="S::23898@icf.com::93753708-060b-4a38-a558-06e99c9b3fad" providerId="AD" clId="Web-{A616D259-6BCB-7F44-A1E4-EB15BB92BE88}" dt="2023-05-26T14:40:47.609" v="143"/>
        <pc:sldMkLst>
          <pc:docMk/>
          <pc:sldMk cId="2268277663" sldId="450"/>
        </pc:sldMkLst>
        <pc:spChg chg="add">
          <ac:chgData name="Loprinzo, Samantha" userId="S::23898@icf.com::93753708-060b-4a38-a558-06e99c9b3fad" providerId="AD" clId="Web-{A616D259-6BCB-7F44-A1E4-EB15BB92BE88}" dt="2023-05-26T14:40:47.609" v="143"/>
          <ac:spMkLst>
            <pc:docMk/>
            <pc:sldMk cId="2268277663" sldId="450"/>
            <ac:spMk id="5" creationId="{FBB0D404-3381-2E95-200E-94320793241C}"/>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3:14.737" v="7"/>
              <pc2:cmMkLst xmlns:pc2="http://schemas.microsoft.com/office/powerpoint/2019/9/main/command">
                <pc:docMk/>
                <pc:sldMk cId="2268277663" sldId="450"/>
                <pc2:cmMk id="{98FE3BEB-2E57-46C9-BDB1-CD9C8C99C596}"/>
              </pc2:cmMkLst>
            </pc226:cmChg>
          </p:ext>
        </pc:extLst>
      </pc:sldChg>
      <pc:sldChg chg="addSp modSp delCm">
        <pc:chgData name="Loprinzo, Samantha" userId="S::23898@icf.com::93753708-060b-4a38-a558-06e99c9b3fad" providerId="AD" clId="Web-{A616D259-6BCB-7F44-A1E4-EB15BB92BE88}" dt="2023-05-26T14:39:06.918" v="89"/>
        <pc:sldMkLst>
          <pc:docMk/>
          <pc:sldMk cId="457939213" sldId="451"/>
        </pc:sldMkLst>
        <pc:spChg chg="add mod">
          <ac:chgData name="Loprinzo, Samantha" userId="S::23898@icf.com::93753708-060b-4a38-a558-06e99c9b3fad" providerId="AD" clId="Web-{A616D259-6BCB-7F44-A1E4-EB15BB92BE88}" dt="2023-05-26T14:39:06.918" v="89"/>
          <ac:spMkLst>
            <pc:docMk/>
            <pc:sldMk cId="457939213" sldId="451"/>
            <ac:spMk id="3" creationId="{E6CE0A4D-C12A-E412-6871-B70E228A1DD2}"/>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3:05.252" v="4"/>
              <pc2:cmMkLst xmlns:pc2="http://schemas.microsoft.com/office/powerpoint/2019/9/main/command">
                <pc:docMk/>
                <pc:sldMk cId="457939213" sldId="451"/>
                <pc2:cmMk id="{9E91BEBC-3548-42D5-B00F-44E9AC3D4296}"/>
              </pc2:cmMkLst>
            </pc226:cmChg>
          </p:ext>
        </pc:extLst>
      </pc:sldChg>
      <pc:sldChg chg="addSp delCm">
        <pc:chgData name="Loprinzo, Samantha" userId="S::23898@icf.com::93753708-060b-4a38-a558-06e99c9b3fad" providerId="AD" clId="Web-{A616D259-6BCB-7F44-A1E4-EB15BB92BE88}" dt="2023-05-26T14:40:32.890" v="134"/>
        <pc:sldMkLst>
          <pc:docMk/>
          <pc:sldMk cId="1935249152" sldId="459"/>
        </pc:sldMkLst>
        <pc:spChg chg="add">
          <ac:chgData name="Loprinzo, Samantha" userId="S::23898@icf.com::93753708-060b-4a38-a558-06e99c9b3fad" providerId="AD" clId="Web-{A616D259-6BCB-7F44-A1E4-EB15BB92BE88}" dt="2023-05-26T14:40:32.890" v="134"/>
          <ac:spMkLst>
            <pc:docMk/>
            <pc:sldMk cId="1935249152" sldId="459"/>
            <ac:spMk id="4" creationId="{EB6E57B7-06A0-34BF-01B7-39F54C0D9DCF}"/>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4:28.223" v="24"/>
              <pc2:cmMkLst xmlns:pc2="http://schemas.microsoft.com/office/powerpoint/2019/9/main/command">
                <pc:docMk/>
                <pc:sldMk cId="1935249152" sldId="459"/>
                <pc2:cmMk id="{56C76B13-2C02-4097-BABD-8FD6C70EAB85}"/>
              </pc2:cmMkLst>
            </pc226:cmChg>
            <pc226:cmChg xmlns:pc226="http://schemas.microsoft.com/office/powerpoint/2022/06/main/command" chg="del">
              <pc226:chgData name="Loprinzo, Samantha" userId="S::23898@icf.com::93753708-060b-4a38-a558-06e99c9b3fad" providerId="AD" clId="Web-{A616D259-6BCB-7F44-A1E4-EB15BB92BE88}" dt="2023-05-26T14:34:30.176" v="25"/>
              <pc2:cmMkLst xmlns:pc2="http://schemas.microsoft.com/office/powerpoint/2019/9/main/command">
                <pc:docMk/>
                <pc:sldMk cId="1935249152" sldId="459"/>
                <pc2:cmMk id="{A3933DD7-6BE7-476E-AAC6-62C4380A1572}"/>
              </pc2:cmMkLst>
            </pc226:cmChg>
          </p:ext>
        </pc:extLst>
      </pc:sldChg>
      <pc:sldChg chg="addSp delCm">
        <pc:chgData name="Loprinzo, Samantha" userId="S::23898@icf.com::93753708-060b-4a38-a558-06e99c9b3fad" providerId="AD" clId="Web-{A616D259-6BCB-7F44-A1E4-EB15BB92BE88}" dt="2023-05-26T14:40:24.296" v="126"/>
        <pc:sldMkLst>
          <pc:docMk/>
          <pc:sldMk cId="3551102272" sldId="460"/>
        </pc:sldMkLst>
        <pc:spChg chg="add">
          <ac:chgData name="Loprinzo, Samantha" userId="S::23898@icf.com::93753708-060b-4a38-a558-06e99c9b3fad" providerId="AD" clId="Web-{A616D259-6BCB-7F44-A1E4-EB15BB92BE88}" dt="2023-05-26T14:40:24.296" v="126"/>
          <ac:spMkLst>
            <pc:docMk/>
            <pc:sldMk cId="3551102272" sldId="460"/>
            <ac:spMk id="6" creationId="{99620B8E-35CA-BC70-3595-CCC637A6D7F4}"/>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5:16.646" v="35"/>
              <pc2:cmMkLst xmlns:pc2="http://schemas.microsoft.com/office/powerpoint/2019/9/main/command">
                <pc:docMk/>
                <pc:sldMk cId="3551102272" sldId="460"/>
                <pc2:cmMk id="{B5031C4F-DB73-40E1-98CD-CD2DBCA2FC77}"/>
              </pc2:cmMkLst>
            </pc226:cmChg>
          </p:ext>
        </pc:extLst>
      </pc:sldChg>
      <pc:sldChg chg="addSp delCm">
        <pc:chgData name="Loprinzo, Samantha" userId="S::23898@icf.com::93753708-060b-4a38-a558-06e99c9b3fad" providerId="AD" clId="Web-{A616D259-6BCB-7F44-A1E4-EB15BB92BE88}" dt="2023-05-26T14:40:31.718" v="132"/>
        <pc:sldMkLst>
          <pc:docMk/>
          <pc:sldMk cId="1064028531" sldId="461"/>
        </pc:sldMkLst>
        <pc:spChg chg="add">
          <ac:chgData name="Loprinzo, Samantha" userId="S::23898@icf.com::93753708-060b-4a38-a558-06e99c9b3fad" providerId="AD" clId="Web-{A616D259-6BCB-7F44-A1E4-EB15BB92BE88}" dt="2023-05-26T14:40:31.718" v="132"/>
          <ac:spMkLst>
            <pc:docMk/>
            <pc:sldMk cId="1064028531" sldId="461"/>
            <ac:spMk id="5" creationId="{1EDB2A17-6491-936C-E16B-DF3D93AFBA1F}"/>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4:38.473" v="27"/>
              <pc2:cmMkLst xmlns:pc2="http://schemas.microsoft.com/office/powerpoint/2019/9/main/command">
                <pc:docMk/>
                <pc:sldMk cId="1064028531" sldId="461"/>
                <pc2:cmMk id="{DC5E4B05-B38B-4164-BA11-0C77CC746BE8}"/>
              </pc2:cmMkLst>
            </pc226:cmChg>
          </p:ext>
        </pc:extLst>
      </pc:sldChg>
      <pc:sldChg chg="addSp delCm">
        <pc:chgData name="Loprinzo, Samantha" userId="S::23898@icf.com::93753708-060b-4a38-a558-06e99c9b3fad" providerId="AD" clId="Web-{A616D259-6BCB-7F44-A1E4-EB15BB92BE88}" dt="2023-05-26T14:40:28.530" v="130"/>
        <pc:sldMkLst>
          <pc:docMk/>
          <pc:sldMk cId="1592071124" sldId="462"/>
        </pc:sldMkLst>
        <pc:spChg chg="add">
          <ac:chgData name="Loprinzo, Samantha" userId="S::23898@icf.com::93753708-060b-4a38-a558-06e99c9b3fad" providerId="AD" clId="Web-{A616D259-6BCB-7F44-A1E4-EB15BB92BE88}" dt="2023-05-26T14:40:28.530" v="130"/>
          <ac:spMkLst>
            <pc:docMk/>
            <pc:sldMk cId="1592071124" sldId="462"/>
            <ac:spMk id="6" creationId="{6B7FA8C7-0678-07A0-6060-40A494FCF86A}"/>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4:51.192" v="29"/>
              <pc2:cmMkLst xmlns:pc2="http://schemas.microsoft.com/office/powerpoint/2019/9/main/command">
                <pc:docMk/>
                <pc:sldMk cId="1592071124" sldId="462"/>
                <pc2:cmMk id="{06697709-0555-4635-8B6F-2B62F0E55044}"/>
              </pc2:cmMkLst>
            </pc226:cmChg>
          </p:ext>
        </pc:extLst>
      </pc:sldChg>
      <pc:sldChg chg="addSp modSp delCm">
        <pc:chgData name="Loprinzo, Samantha" userId="S::23898@icf.com::93753708-060b-4a38-a558-06e99c9b3fad" providerId="AD" clId="Web-{A616D259-6BCB-7F44-A1E4-EB15BB92BE88}" dt="2023-05-26T14:40:18.811" v="121" actId="1076"/>
        <pc:sldMkLst>
          <pc:docMk/>
          <pc:sldMk cId="2023008368" sldId="464"/>
        </pc:sldMkLst>
        <pc:spChg chg="add mod">
          <ac:chgData name="Loprinzo, Samantha" userId="S::23898@icf.com::93753708-060b-4a38-a558-06e99c9b3fad" providerId="AD" clId="Web-{A616D259-6BCB-7F44-A1E4-EB15BB92BE88}" dt="2023-05-26T14:40:18.811" v="121" actId="1076"/>
          <ac:spMkLst>
            <pc:docMk/>
            <pc:sldMk cId="2023008368" sldId="464"/>
            <ac:spMk id="5" creationId="{47170F50-F067-2CE8-A3AA-E88BFD85D21A}"/>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5:38.381" v="42"/>
              <pc2:cmMkLst xmlns:pc2="http://schemas.microsoft.com/office/powerpoint/2019/9/main/command">
                <pc:docMk/>
                <pc:sldMk cId="2023008368" sldId="464"/>
                <pc2:cmMk id="{B6DB06A4-C649-4713-9EFB-5C4C830AB2ED}"/>
              </pc2:cmMkLst>
            </pc226:cmChg>
          </p:ext>
        </pc:extLst>
      </pc:sldChg>
      <pc:sldChg chg="addSp addCm delCm">
        <pc:chgData name="Loprinzo, Samantha" userId="S::23898@icf.com::93753708-060b-4a38-a558-06e99c9b3fad" providerId="AD" clId="Web-{A616D259-6BCB-7F44-A1E4-EB15BB92BE88}" dt="2023-05-26T14:40:22.889" v="124"/>
        <pc:sldMkLst>
          <pc:docMk/>
          <pc:sldMk cId="1926620677" sldId="466"/>
        </pc:sldMkLst>
        <pc:spChg chg="add">
          <ac:chgData name="Loprinzo, Samantha" userId="S::23898@icf.com::93753708-060b-4a38-a558-06e99c9b3fad" providerId="AD" clId="Web-{A616D259-6BCB-7F44-A1E4-EB15BB92BE88}" dt="2023-05-26T14:40:22.889" v="124"/>
          <ac:spMkLst>
            <pc:docMk/>
            <pc:sldMk cId="1926620677" sldId="466"/>
            <ac:spMk id="4" creationId="{2687F2B1-0BC9-8125-175D-947E68D3A4BB}"/>
          </ac:spMkLst>
        </pc:spChg>
        <pc:extLst>
          <p:ext xmlns:p="http://schemas.openxmlformats.org/presentationml/2006/main" uri="{D6D511B9-2390-475A-947B-AFAB55BFBCF1}">
            <pc226:cmChg xmlns:pc226="http://schemas.microsoft.com/office/powerpoint/2022/06/main/command" chg="add del">
              <pc226:chgData name="Loprinzo, Samantha" userId="S::23898@icf.com::93753708-060b-4a38-a558-06e99c9b3fad" providerId="AD" clId="Web-{A616D259-6BCB-7F44-A1E4-EB15BB92BE88}" dt="2023-05-26T14:35:29.506" v="39"/>
              <pc2:cmMkLst xmlns:pc2="http://schemas.microsoft.com/office/powerpoint/2019/9/main/command">
                <pc:docMk/>
                <pc:sldMk cId="1926620677" sldId="466"/>
                <pc2:cmMk id="{73C09FB4-5E8E-46CA-9B3C-EF46FFD9EB72}"/>
              </pc2:cmMkLst>
            </pc226:cmChg>
          </p:ext>
        </pc:extLst>
      </pc:sldChg>
      <pc:sldChg chg="addSp delCm">
        <pc:chgData name="Loprinzo, Samantha" userId="S::23898@icf.com::93753708-060b-4a38-a558-06e99c9b3fad" providerId="AD" clId="Web-{A616D259-6BCB-7F44-A1E4-EB15BB92BE88}" dt="2023-05-26T14:40:05.576" v="114"/>
        <pc:sldMkLst>
          <pc:docMk/>
          <pc:sldMk cId="56859425" sldId="467"/>
        </pc:sldMkLst>
        <pc:spChg chg="add">
          <ac:chgData name="Loprinzo, Samantha" userId="S::23898@icf.com::93753708-060b-4a38-a558-06e99c9b3fad" providerId="AD" clId="Web-{A616D259-6BCB-7F44-A1E4-EB15BB92BE88}" dt="2023-05-26T14:40:05.576" v="114"/>
          <ac:spMkLst>
            <pc:docMk/>
            <pc:sldMk cId="56859425" sldId="467"/>
            <ac:spMk id="6" creationId="{50C01A59-4DBB-4AAC-F2C0-1F92895248EA}"/>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6:16.742" v="47"/>
              <pc2:cmMkLst xmlns:pc2="http://schemas.microsoft.com/office/powerpoint/2019/9/main/command">
                <pc:docMk/>
                <pc:sldMk cId="56859425" sldId="467"/>
                <pc2:cmMk id="{779659DF-B74A-46E7-9424-B642FD1A428A}"/>
              </pc2:cmMkLst>
            </pc226:cmChg>
          </p:ext>
        </pc:extLst>
      </pc:sldChg>
      <pc:sldChg chg="addSp delCm">
        <pc:chgData name="Loprinzo, Samantha" userId="S::23898@icf.com::93753708-060b-4a38-a558-06e99c9b3fad" providerId="AD" clId="Web-{A616D259-6BCB-7F44-A1E4-EB15BB92BE88}" dt="2023-05-26T14:40:01.717" v="111"/>
        <pc:sldMkLst>
          <pc:docMk/>
          <pc:sldMk cId="2982430736" sldId="468"/>
        </pc:sldMkLst>
        <pc:spChg chg="add">
          <ac:chgData name="Loprinzo, Samantha" userId="S::23898@icf.com::93753708-060b-4a38-a558-06e99c9b3fad" providerId="AD" clId="Web-{A616D259-6BCB-7F44-A1E4-EB15BB92BE88}" dt="2023-05-26T14:40:01.717" v="111"/>
          <ac:spMkLst>
            <pc:docMk/>
            <pc:sldMk cId="2982430736" sldId="468"/>
            <ac:spMk id="5" creationId="{1A567F74-D77C-5801-A51C-2617543C89CD}"/>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6:44.024" v="52"/>
              <pc2:cmMkLst xmlns:pc2="http://schemas.microsoft.com/office/powerpoint/2019/9/main/command">
                <pc:docMk/>
                <pc:sldMk cId="2982430736" sldId="468"/>
                <pc2:cmMk id="{EC4C23AE-918C-4FB2-BE08-6071453D8137}"/>
              </pc2:cmMkLst>
            </pc226:cmChg>
          </p:ext>
        </pc:extLst>
      </pc:sldChg>
      <pc:sldChg chg="addSp modSp delCm">
        <pc:chgData name="Loprinzo, Samantha" userId="S::23898@icf.com::93753708-060b-4a38-a558-06e99c9b3fad" providerId="AD" clId="Web-{A616D259-6BCB-7F44-A1E4-EB15BB92BE88}" dt="2023-05-26T14:40:04.154" v="112"/>
        <pc:sldMkLst>
          <pc:docMk/>
          <pc:sldMk cId="3092994408" sldId="469"/>
        </pc:sldMkLst>
        <pc:spChg chg="mod">
          <ac:chgData name="Loprinzo, Samantha" userId="S::23898@icf.com::93753708-060b-4a38-a558-06e99c9b3fad" providerId="AD" clId="Web-{A616D259-6BCB-7F44-A1E4-EB15BB92BE88}" dt="2023-05-26T14:36:31.648" v="51" actId="14100"/>
          <ac:spMkLst>
            <pc:docMk/>
            <pc:sldMk cId="3092994408" sldId="469"/>
            <ac:spMk id="3" creationId="{00000000-0000-0000-0000-000000000000}"/>
          </ac:spMkLst>
        </pc:spChg>
        <pc:spChg chg="add">
          <ac:chgData name="Loprinzo, Samantha" userId="S::23898@icf.com::93753708-060b-4a38-a558-06e99c9b3fad" providerId="AD" clId="Web-{A616D259-6BCB-7F44-A1E4-EB15BB92BE88}" dt="2023-05-26T14:40:04.154" v="112"/>
          <ac:spMkLst>
            <pc:docMk/>
            <pc:sldMk cId="3092994408" sldId="469"/>
            <ac:spMk id="5" creationId="{351F94E8-ED66-CBD0-645F-DF1C9E0CA4AA}"/>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6:20.961" v="48"/>
              <pc2:cmMkLst xmlns:pc2="http://schemas.microsoft.com/office/powerpoint/2019/9/main/command">
                <pc:docMk/>
                <pc:sldMk cId="3092994408" sldId="469"/>
                <pc2:cmMk id="{6EDA85D1-3EEF-495D-94FF-9C6DD2B390EC}"/>
              </pc2:cmMkLst>
            </pc226:cmChg>
          </p:ext>
        </pc:extLst>
      </pc:sldChg>
      <pc:sldChg chg="addSp addCm delCm">
        <pc:chgData name="Loprinzo, Samantha" userId="S::23898@icf.com::93753708-060b-4a38-a558-06e99c9b3fad" providerId="AD" clId="Web-{A616D259-6BCB-7F44-A1E4-EB15BB92BE88}" dt="2023-05-26T14:40:15.452" v="119"/>
        <pc:sldMkLst>
          <pc:docMk/>
          <pc:sldMk cId="2230118908" sldId="472"/>
        </pc:sldMkLst>
        <pc:spChg chg="add">
          <ac:chgData name="Loprinzo, Samantha" userId="S::23898@icf.com::93753708-060b-4a38-a558-06e99c9b3fad" providerId="AD" clId="Web-{A616D259-6BCB-7F44-A1E4-EB15BB92BE88}" dt="2023-05-26T14:40:15.452" v="119"/>
          <ac:spMkLst>
            <pc:docMk/>
            <pc:sldMk cId="2230118908" sldId="472"/>
            <ac:spMk id="5" creationId="{160F1550-3A12-BAAD-C937-318182D1CD6F}"/>
          </ac:spMkLst>
        </pc:spChg>
        <pc:extLst>
          <p:ext xmlns:p="http://schemas.openxmlformats.org/presentationml/2006/main" uri="{D6D511B9-2390-475A-947B-AFAB55BFBCF1}">
            <pc226:cmChg xmlns:pc226="http://schemas.microsoft.com/office/powerpoint/2022/06/main/command" chg="add del">
              <pc226:chgData name="Loprinzo, Samantha" userId="S::23898@icf.com::93753708-060b-4a38-a558-06e99c9b3fad" providerId="AD" clId="Web-{A616D259-6BCB-7F44-A1E4-EB15BB92BE88}" dt="2023-05-26T14:35:52.351" v="45"/>
              <pc2:cmMkLst xmlns:pc2="http://schemas.microsoft.com/office/powerpoint/2019/9/main/command">
                <pc:docMk/>
                <pc:sldMk cId="2230118908" sldId="472"/>
                <pc2:cmMk id="{E103CF06-6BA2-4516-8724-E4A9859CDF8D}"/>
              </pc2:cmMkLst>
            </pc226:cmChg>
          </p:ext>
        </pc:extLst>
      </pc:sldChg>
      <pc:sldChg chg="addSp modSp delCm">
        <pc:chgData name="Loprinzo, Samantha" userId="S::23898@icf.com::93753708-060b-4a38-a558-06e99c9b3fad" providerId="AD" clId="Web-{A616D259-6BCB-7F44-A1E4-EB15BB92BE88}" dt="2023-05-26T14:40:00.951" v="110"/>
        <pc:sldMkLst>
          <pc:docMk/>
          <pc:sldMk cId="2507268920" sldId="474"/>
        </pc:sldMkLst>
        <pc:spChg chg="add">
          <ac:chgData name="Loprinzo, Samantha" userId="S::23898@icf.com::93753708-060b-4a38-a558-06e99c9b3fad" providerId="AD" clId="Web-{A616D259-6BCB-7F44-A1E4-EB15BB92BE88}" dt="2023-05-26T14:40:00.951" v="110"/>
          <ac:spMkLst>
            <pc:docMk/>
            <pc:sldMk cId="2507268920" sldId="474"/>
            <ac:spMk id="4" creationId="{5A4D57D6-D4C8-642A-ACB5-3CA4C394D69D}"/>
          </ac:spMkLst>
        </pc:spChg>
        <pc:spChg chg="mod">
          <ac:chgData name="Loprinzo, Samantha" userId="S::23898@icf.com::93753708-060b-4a38-a558-06e99c9b3fad" providerId="AD" clId="Web-{A616D259-6BCB-7F44-A1E4-EB15BB92BE88}" dt="2023-05-26T14:36:54.055" v="54"/>
          <ac:spMkLst>
            <pc:docMk/>
            <pc:sldMk cId="2507268920" sldId="474"/>
            <ac:spMk id="31" creationId="{00000000-0000-0000-0000-000000000000}"/>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6:57.384" v="55"/>
              <pc2:cmMkLst xmlns:pc2="http://schemas.microsoft.com/office/powerpoint/2019/9/main/command">
                <pc:docMk/>
                <pc:sldMk cId="2507268920" sldId="474"/>
                <pc2:cmMk id="{1F8FE1BF-F5DE-4114-BED4-D4EE8FFE629D}"/>
              </pc2:cmMkLst>
            </pc226:cmChg>
          </p:ext>
        </pc:extLst>
      </pc:sldChg>
      <pc:sldChg chg="addSp delCm">
        <pc:chgData name="Loprinzo, Samantha" userId="S::23898@icf.com::93753708-060b-4a38-a558-06e99c9b3fad" providerId="AD" clId="Web-{A616D259-6BCB-7F44-A1E4-EB15BB92BE88}" dt="2023-05-26T14:39:59.389" v="109"/>
        <pc:sldMkLst>
          <pc:docMk/>
          <pc:sldMk cId="334056511" sldId="475"/>
        </pc:sldMkLst>
        <pc:spChg chg="add">
          <ac:chgData name="Loprinzo, Samantha" userId="S::23898@icf.com::93753708-060b-4a38-a558-06e99c9b3fad" providerId="AD" clId="Web-{A616D259-6BCB-7F44-A1E4-EB15BB92BE88}" dt="2023-05-26T14:39:59.389" v="109"/>
          <ac:spMkLst>
            <pc:docMk/>
            <pc:sldMk cId="334056511" sldId="475"/>
            <ac:spMk id="3" creationId="{04BE9B62-DA31-257A-2A3D-85939C0CEE50}"/>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7:06.571" v="57"/>
              <pc2:cmMkLst xmlns:pc2="http://schemas.microsoft.com/office/powerpoint/2019/9/main/command">
                <pc:docMk/>
                <pc:sldMk cId="334056511" sldId="475"/>
                <pc2:cmMk id="{70B4BD7B-F701-4EA0-9CD5-A02C99D1A0CE}"/>
              </pc2:cmMkLst>
            </pc226:cmChg>
            <pc226:cmChg xmlns:pc226="http://schemas.microsoft.com/office/powerpoint/2022/06/main/command" chg="del">
              <pc226:chgData name="Loprinzo, Samantha" userId="S::23898@icf.com::93753708-060b-4a38-a558-06e99c9b3fad" providerId="AD" clId="Web-{A616D259-6BCB-7F44-A1E4-EB15BB92BE88}" dt="2023-05-26T14:37:04.978" v="56"/>
              <pc2:cmMkLst xmlns:pc2="http://schemas.microsoft.com/office/powerpoint/2019/9/main/command">
                <pc:docMk/>
                <pc:sldMk cId="334056511" sldId="475"/>
                <pc2:cmMk id="{A121EA92-59F6-4A20-910B-818E4D3958A9}"/>
              </pc2:cmMkLst>
            </pc226:cmChg>
          </p:ext>
        </pc:extLst>
      </pc:sldChg>
      <pc:sldChg chg="addSp delCm">
        <pc:chgData name="Loprinzo, Samantha" userId="S::23898@icf.com::93753708-060b-4a38-a558-06e99c9b3fad" providerId="AD" clId="Web-{A616D259-6BCB-7F44-A1E4-EB15BB92BE88}" dt="2023-05-26T14:39:58.451" v="108"/>
        <pc:sldMkLst>
          <pc:docMk/>
          <pc:sldMk cId="1889042072" sldId="476"/>
        </pc:sldMkLst>
        <pc:spChg chg="add">
          <ac:chgData name="Loprinzo, Samantha" userId="S::23898@icf.com::93753708-060b-4a38-a558-06e99c9b3fad" providerId="AD" clId="Web-{A616D259-6BCB-7F44-A1E4-EB15BB92BE88}" dt="2023-05-26T14:39:58.451" v="108"/>
          <ac:spMkLst>
            <pc:docMk/>
            <pc:sldMk cId="1889042072" sldId="476"/>
            <ac:spMk id="16" creationId="{222EF6C1-34D6-3915-1871-500969FC122A}"/>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7:13.259" v="58"/>
              <pc2:cmMkLst xmlns:pc2="http://schemas.microsoft.com/office/powerpoint/2019/9/main/command">
                <pc:docMk/>
                <pc:sldMk cId="1889042072" sldId="476"/>
                <pc2:cmMk id="{1C6B71DB-3432-4863-AE4D-B312C297DBAF}"/>
              </pc2:cmMkLst>
            </pc226:cmChg>
          </p:ext>
        </pc:extLst>
      </pc:sldChg>
      <pc:sldChg chg="addSp delCm">
        <pc:chgData name="Loprinzo, Samantha" userId="S::23898@icf.com::93753708-060b-4a38-a558-06e99c9b3fad" providerId="AD" clId="Web-{A616D259-6BCB-7F44-A1E4-EB15BB92BE88}" dt="2023-05-26T14:39:54.920" v="106"/>
        <pc:sldMkLst>
          <pc:docMk/>
          <pc:sldMk cId="815470174" sldId="477"/>
        </pc:sldMkLst>
        <pc:spChg chg="add">
          <ac:chgData name="Loprinzo, Samantha" userId="S::23898@icf.com::93753708-060b-4a38-a558-06e99c9b3fad" providerId="AD" clId="Web-{A616D259-6BCB-7F44-A1E4-EB15BB92BE88}" dt="2023-05-26T14:39:54.920" v="106"/>
          <ac:spMkLst>
            <pc:docMk/>
            <pc:sldMk cId="815470174" sldId="477"/>
            <ac:spMk id="3" creationId="{F1856543-619A-B91E-2875-7A12347CB48A}"/>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7:25.900" v="62"/>
              <pc2:cmMkLst xmlns:pc2="http://schemas.microsoft.com/office/powerpoint/2019/9/main/command">
                <pc:docMk/>
                <pc:sldMk cId="815470174" sldId="477"/>
                <pc2:cmMk id="{6C0C4619-2CE6-47D2-95C7-55ACB1B46758}"/>
              </pc2:cmMkLst>
            </pc226:cmChg>
            <pc226:cmChg xmlns:pc226="http://schemas.microsoft.com/office/powerpoint/2022/06/main/command" chg="del">
              <pc226:chgData name="Loprinzo, Samantha" userId="S::23898@icf.com::93753708-060b-4a38-a558-06e99c9b3fad" providerId="AD" clId="Web-{A616D259-6BCB-7F44-A1E4-EB15BB92BE88}" dt="2023-05-26T14:37:22.603" v="60"/>
              <pc2:cmMkLst xmlns:pc2="http://schemas.microsoft.com/office/powerpoint/2019/9/main/command">
                <pc:docMk/>
                <pc:sldMk cId="815470174" sldId="477"/>
                <pc2:cmMk id="{D9F2B64E-4681-4B3C-BF33-91FDB0789CEC}"/>
              </pc2:cmMkLst>
            </pc226:cmChg>
            <pc226:cmChg xmlns:pc226="http://schemas.microsoft.com/office/powerpoint/2022/06/main/command" chg="del">
              <pc226:chgData name="Loprinzo, Samantha" userId="S::23898@icf.com::93753708-060b-4a38-a558-06e99c9b3fad" providerId="AD" clId="Web-{A616D259-6BCB-7F44-A1E4-EB15BB92BE88}" dt="2023-05-26T14:37:24.009" v="61"/>
              <pc2:cmMkLst xmlns:pc2="http://schemas.microsoft.com/office/powerpoint/2019/9/main/command">
                <pc:docMk/>
                <pc:sldMk cId="815470174" sldId="477"/>
                <pc2:cmMk id="{53CB3ACF-D347-4B19-B5CD-19FC0CC56F20}"/>
              </pc2:cmMkLst>
            </pc226:cmChg>
          </p:ext>
        </pc:extLst>
      </pc:sldChg>
      <pc:sldChg chg="addSp delCm">
        <pc:chgData name="Loprinzo, Samantha" userId="S::23898@icf.com::93753708-060b-4a38-a558-06e99c9b3fad" providerId="AD" clId="Web-{A616D259-6BCB-7F44-A1E4-EB15BB92BE88}" dt="2023-05-26T14:39:54.201" v="105"/>
        <pc:sldMkLst>
          <pc:docMk/>
          <pc:sldMk cId="755450176" sldId="479"/>
        </pc:sldMkLst>
        <pc:spChg chg="add">
          <ac:chgData name="Loprinzo, Samantha" userId="S::23898@icf.com::93753708-060b-4a38-a558-06e99c9b3fad" providerId="AD" clId="Web-{A616D259-6BCB-7F44-A1E4-EB15BB92BE88}" dt="2023-05-26T14:39:54.201" v="105"/>
          <ac:spMkLst>
            <pc:docMk/>
            <pc:sldMk cId="755450176" sldId="479"/>
            <ac:spMk id="3" creationId="{4B93B709-2B98-842F-20E3-DD7FF2546ACD}"/>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7:28.619" v="63"/>
              <pc2:cmMkLst xmlns:pc2="http://schemas.microsoft.com/office/powerpoint/2019/9/main/command">
                <pc:docMk/>
                <pc:sldMk cId="755450176" sldId="479"/>
                <pc2:cmMk id="{30EFF719-1C4B-4AF6-8BEC-96AD0E8DD905}"/>
              </pc2:cmMkLst>
            </pc226:cmChg>
            <pc226:cmChg xmlns:pc226="http://schemas.microsoft.com/office/powerpoint/2022/06/main/command" chg="del">
              <pc226:chgData name="Loprinzo, Samantha" userId="S::23898@icf.com::93753708-060b-4a38-a558-06e99c9b3fad" providerId="AD" clId="Web-{A616D259-6BCB-7F44-A1E4-EB15BB92BE88}" dt="2023-05-26T14:37:30.963" v="64"/>
              <pc2:cmMkLst xmlns:pc2="http://schemas.microsoft.com/office/powerpoint/2019/9/main/command">
                <pc:docMk/>
                <pc:sldMk cId="755450176" sldId="479"/>
                <pc2:cmMk id="{E61C26C5-5C0E-414A-9B3F-B762768E6C39}"/>
              </pc2:cmMkLst>
            </pc226:cmChg>
            <pc226:cmChg xmlns:pc226="http://schemas.microsoft.com/office/powerpoint/2022/06/main/command" chg="del">
              <pc226:chgData name="Loprinzo, Samantha" userId="S::23898@icf.com::93753708-060b-4a38-a558-06e99c9b3fad" providerId="AD" clId="Web-{A616D259-6BCB-7F44-A1E4-EB15BB92BE88}" dt="2023-05-26T14:37:32.635" v="65"/>
              <pc2:cmMkLst xmlns:pc2="http://schemas.microsoft.com/office/powerpoint/2019/9/main/command">
                <pc:docMk/>
                <pc:sldMk cId="755450176" sldId="479"/>
                <pc2:cmMk id="{EF2A06EA-3D98-4FC0-A1D4-AD5043145D2C}"/>
              </pc2:cmMkLst>
            </pc226:cmChg>
          </p:ext>
        </pc:extLst>
      </pc:sldChg>
      <pc:sldChg chg="addSp delCm">
        <pc:chgData name="Loprinzo, Samantha" userId="S::23898@icf.com::93753708-060b-4a38-a558-06e99c9b3fad" providerId="AD" clId="Web-{A616D259-6BCB-7F44-A1E4-EB15BB92BE88}" dt="2023-05-26T14:39:53.529" v="104"/>
        <pc:sldMkLst>
          <pc:docMk/>
          <pc:sldMk cId="3959950559" sldId="480"/>
        </pc:sldMkLst>
        <pc:spChg chg="add">
          <ac:chgData name="Loprinzo, Samantha" userId="S::23898@icf.com::93753708-060b-4a38-a558-06e99c9b3fad" providerId="AD" clId="Web-{A616D259-6BCB-7F44-A1E4-EB15BB92BE88}" dt="2023-05-26T14:39:53.529" v="104"/>
          <ac:spMkLst>
            <pc:docMk/>
            <pc:sldMk cId="3959950559" sldId="480"/>
            <ac:spMk id="4" creationId="{10EC1249-2BDB-062C-DB6D-28B9D24BFE5A}"/>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7:36.400" v="66"/>
              <pc2:cmMkLst xmlns:pc2="http://schemas.microsoft.com/office/powerpoint/2019/9/main/command">
                <pc:docMk/>
                <pc:sldMk cId="3959950559" sldId="480"/>
                <pc2:cmMk id="{059B5E24-2119-4556-9405-B972C376BB60}"/>
              </pc2:cmMkLst>
            </pc226:cmChg>
            <pc226:cmChg xmlns:pc226="http://schemas.microsoft.com/office/powerpoint/2022/06/main/command" chg="del">
              <pc226:chgData name="Loprinzo, Samantha" userId="S::23898@icf.com::93753708-060b-4a38-a558-06e99c9b3fad" providerId="AD" clId="Web-{A616D259-6BCB-7F44-A1E4-EB15BB92BE88}" dt="2023-05-26T14:37:39.525" v="68"/>
              <pc2:cmMkLst xmlns:pc2="http://schemas.microsoft.com/office/powerpoint/2019/9/main/command">
                <pc:docMk/>
                <pc:sldMk cId="3959950559" sldId="480"/>
                <pc2:cmMk id="{4E127DF8-61B2-4436-8D9B-4F7CA0B66EFA}"/>
              </pc2:cmMkLst>
            </pc226:cmChg>
            <pc226:cmChg xmlns:pc226="http://schemas.microsoft.com/office/powerpoint/2022/06/main/command" chg="del">
              <pc226:chgData name="Loprinzo, Samantha" userId="S::23898@icf.com::93753708-060b-4a38-a558-06e99c9b3fad" providerId="AD" clId="Web-{A616D259-6BCB-7F44-A1E4-EB15BB92BE88}" dt="2023-05-26T14:37:37.994" v="67"/>
              <pc2:cmMkLst xmlns:pc2="http://schemas.microsoft.com/office/powerpoint/2019/9/main/command">
                <pc:docMk/>
                <pc:sldMk cId="3959950559" sldId="480"/>
                <pc2:cmMk id="{C3D131FD-A5E5-4E47-BF12-0560B4C71640}"/>
              </pc2:cmMkLst>
            </pc226:cmChg>
          </p:ext>
        </pc:extLst>
      </pc:sldChg>
      <pc:sldChg chg="addSp delCm">
        <pc:chgData name="Loprinzo, Samantha" userId="S::23898@icf.com::93753708-060b-4a38-a558-06e99c9b3fad" providerId="AD" clId="Web-{A616D259-6BCB-7F44-A1E4-EB15BB92BE88}" dt="2023-05-26T14:39:52.639" v="103"/>
        <pc:sldMkLst>
          <pc:docMk/>
          <pc:sldMk cId="3527986439" sldId="481"/>
        </pc:sldMkLst>
        <pc:spChg chg="add">
          <ac:chgData name="Loprinzo, Samantha" userId="S::23898@icf.com::93753708-060b-4a38-a558-06e99c9b3fad" providerId="AD" clId="Web-{A616D259-6BCB-7F44-A1E4-EB15BB92BE88}" dt="2023-05-26T14:39:52.639" v="103"/>
          <ac:spMkLst>
            <pc:docMk/>
            <pc:sldMk cId="3527986439" sldId="481"/>
            <ac:spMk id="6" creationId="{1F4F1811-98DA-E245-8BE9-634DAD94788D}"/>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7:43.354" v="69"/>
              <pc2:cmMkLst xmlns:pc2="http://schemas.microsoft.com/office/powerpoint/2019/9/main/command">
                <pc:docMk/>
                <pc:sldMk cId="3527986439" sldId="481"/>
                <pc2:cmMk id="{93B21291-8749-4709-B6BB-C9E6B9FD3D71}"/>
              </pc2:cmMkLst>
            </pc226:cmChg>
            <pc226:cmChg xmlns:pc226="http://schemas.microsoft.com/office/powerpoint/2022/06/main/command" chg="del">
              <pc226:chgData name="Loprinzo, Samantha" userId="S::23898@icf.com::93753708-060b-4a38-a558-06e99c9b3fad" providerId="AD" clId="Web-{A616D259-6BCB-7F44-A1E4-EB15BB92BE88}" dt="2023-05-26T14:37:46.791" v="71"/>
              <pc2:cmMkLst xmlns:pc2="http://schemas.microsoft.com/office/powerpoint/2019/9/main/command">
                <pc:docMk/>
                <pc:sldMk cId="3527986439" sldId="481"/>
                <pc2:cmMk id="{9F92F6D9-960C-4D89-9B20-FD1D68353C3B}"/>
              </pc2:cmMkLst>
            </pc226:cmChg>
            <pc226:cmChg xmlns:pc226="http://schemas.microsoft.com/office/powerpoint/2022/06/main/command" chg="del">
              <pc226:chgData name="Loprinzo, Samantha" userId="S::23898@icf.com::93753708-060b-4a38-a558-06e99c9b3fad" providerId="AD" clId="Web-{A616D259-6BCB-7F44-A1E4-EB15BB92BE88}" dt="2023-05-26T14:37:44.947" v="70"/>
              <pc2:cmMkLst xmlns:pc2="http://schemas.microsoft.com/office/powerpoint/2019/9/main/command">
                <pc:docMk/>
                <pc:sldMk cId="3527986439" sldId="481"/>
                <pc2:cmMk id="{FC6A32EF-D33F-412D-8798-5055EDC57954}"/>
              </pc2:cmMkLst>
            </pc226:cmChg>
          </p:ext>
        </pc:extLst>
      </pc:sldChg>
      <pc:sldChg chg="addSp delCm">
        <pc:chgData name="Loprinzo, Samantha" userId="S::23898@icf.com::93753708-060b-4a38-a558-06e99c9b3fad" providerId="AD" clId="Web-{A616D259-6BCB-7F44-A1E4-EB15BB92BE88}" dt="2023-05-26T14:39:51.701" v="102"/>
        <pc:sldMkLst>
          <pc:docMk/>
          <pc:sldMk cId="3544950874" sldId="482"/>
        </pc:sldMkLst>
        <pc:spChg chg="add">
          <ac:chgData name="Loprinzo, Samantha" userId="S::23898@icf.com::93753708-060b-4a38-a558-06e99c9b3fad" providerId="AD" clId="Web-{A616D259-6BCB-7F44-A1E4-EB15BB92BE88}" dt="2023-05-26T14:39:51.701" v="102"/>
          <ac:spMkLst>
            <pc:docMk/>
            <pc:sldMk cId="3544950874" sldId="482"/>
            <ac:spMk id="3" creationId="{854CE70F-2C5D-CD0B-195B-91D59715BF22}"/>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8:00.323" v="74"/>
              <pc2:cmMkLst xmlns:pc2="http://schemas.microsoft.com/office/powerpoint/2019/9/main/command">
                <pc:docMk/>
                <pc:sldMk cId="3544950874" sldId="482"/>
                <pc2:cmMk id="{06C04255-FCE8-4FAF-A5CE-4E8EA95E29BA}"/>
              </pc2:cmMkLst>
            </pc226:cmChg>
            <pc226:cmChg xmlns:pc226="http://schemas.microsoft.com/office/powerpoint/2022/06/main/command" chg="del">
              <pc226:chgData name="Loprinzo, Samantha" userId="S::23898@icf.com::93753708-060b-4a38-a558-06e99c9b3fad" providerId="AD" clId="Web-{A616D259-6BCB-7F44-A1E4-EB15BB92BE88}" dt="2023-05-26T14:37:54.807" v="72"/>
              <pc2:cmMkLst xmlns:pc2="http://schemas.microsoft.com/office/powerpoint/2019/9/main/command">
                <pc:docMk/>
                <pc:sldMk cId="3544950874" sldId="482"/>
                <pc2:cmMk id="{5DA5DBA7-CDB5-4684-B7BC-9097E6EA82DA}"/>
              </pc2:cmMkLst>
            </pc226:cmChg>
            <pc226:cmChg xmlns:pc226="http://schemas.microsoft.com/office/powerpoint/2022/06/main/command" chg="del">
              <pc226:chgData name="Loprinzo, Samantha" userId="S::23898@icf.com::93753708-060b-4a38-a558-06e99c9b3fad" providerId="AD" clId="Web-{A616D259-6BCB-7F44-A1E4-EB15BB92BE88}" dt="2023-05-26T14:37:58.307" v="73"/>
              <pc2:cmMkLst xmlns:pc2="http://schemas.microsoft.com/office/powerpoint/2019/9/main/command">
                <pc:docMk/>
                <pc:sldMk cId="3544950874" sldId="482"/>
                <pc2:cmMk id="{0321A8FE-7EB9-465B-9000-BEAD92FC9913}"/>
              </pc2:cmMkLst>
            </pc226:cmChg>
          </p:ext>
        </pc:extLst>
      </pc:sldChg>
      <pc:sldChg chg="addSp delCm">
        <pc:chgData name="Loprinzo, Samantha" userId="S::23898@icf.com::93753708-060b-4a38-a558-06e99c9b3fad" providerId="AD" clId="Web-{A616D259-6BCB-7F44-A1E4-EB15BB92BE88}" dt="2023-05-26T14:39:48.638" v="101"/>
        <pc:sldMkLst>
          <pc:docMk/>
          <pc:sldMk cId="2404335119" sldId="483"/>
        </pc:sldMkLst>
        <pc:spChg chg="add">
          <ac:chgData name="Loprinzo, Samantha" userId="S::23898@icf.com::93753708-060b-4a38-a558-06e99c9b3fad" providerId="AD" clId="Web-{A616D259-6BCB-7F44-A1E4-EB15BB92BE88}" dt="2023-05-26T14:39:48.638" v="101"/>
          <ac:spMkLst>
            <pc:docMk/>
            <pc:sldMk cId="2404335119" sldId="483"/>
            <ac:spMk id="15" creationId="{67156F71-B3F8-9BE9-7536-6CE16FBAAD58}"/>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8:13.308" v="76"/>
              <pc2:cmMkLst xmlns:pc2="http://schemas.microsoft.com/office/powerpoint/2019/9/main/command">
                <pc:docMk/>
                <pc:sldMk cId="2404335119" sldId="483"/>
                <pc2:cmMk id="{5756C36F-0B9F-4BA3-A4FA-B2E9266C6751}"/>
              </pc2:cmMkLst>
            </pc226:cmChg>
            <pc226:cmChg xmlns:pc226="http://schemas.microsoft.com/office/powerpoint/2022/06/main/command" chg="del">
              <pc226:chgData name="Loprinzo, Samantha" userId="S::23898@icf.com::93753708-060b-4a38-a558-06e99c9b3fad" providerId="AD" clId="Web-{A616D259-6BCB-7F44-A1E4-EB15BB92BE88}" dt="2023-05-26T14:38:21.777" v="77"/>
              <pc2:cmMkLst xmlns:pc2="http://schemas.microsoft.com/office/powerpoint/2019/9/main/command">
                <pc:docMk/>
                <pc:sldMk cId="2404335119" sldId="483"/>
                <pc2:cmMk id="{53D71587-8F7F-4B08-8234-1765C95DCC4C}"/>
              </pc2:cmMkLst>
            </pc226:cmChg>
            <pc226:cmChg xmlns:pc226="http://schemas.microsoft.com/office/powerpoint/2022/06/main/command" chg="del">
              <pc226:chgData name="Loprinzo, Samantha" userId="S::23898@icf.com::93753708-060b-4a38-a558-06e99c9b3fad" providerId="AD" clId="Web-{A616D259-6BCB-7F44-A1E4-EB15BB92BE88}" dt="2023-05-26T14:38:09.792" v="75"/>
              <pc2:cmMkLst xmlns:pc2="http://schemas.microsoft.com/office/powerpoint/2019/9/main/command">
                <pc:docMk/>
                <pc:sldMk cId="2404335119" sldId="483"/>
                <pc2:cmMk id="{020C72BB-A803-4DAB-9250-E949440DDA39}"/>
              </pc2:cmMkLst>
            </pc226:cmChg>
          </p:ext>
        </pc:extLst>
      </pc:sldChg>
      <pc:sldChg chg="addSp delCm">
        <pc:chgData name="Loprinzo, Samantha" userId="S::23898@icf.com::93753708-060b-4a38-a558-06e99c9b3fad" providerId="AD" clId="Web-{A616D259-6BCB-7F44-A1E4-EB15BB92BE88}" dt="2023-05-26T14:39:42.201" v="99"/>
        <pc:sldMkLst>
          <pc:docMk/>
          <pc:sldMk cId="1404567136" sldId="484"/>
        </pc:sldMkLst>
        <pc:spChg chg="add">
          <ac:chgData name="Loprinzo, Samantha" userId="S::23898@icf.com::93753708-060b-4a38-a558-06e99c9b3fad" providerId="AD" clId="Web-{A616D259-6BCB-7F44-A1E4-EB15BB92BE88}" dt="2023-05-26T14:39:42.201" v="99"/>
          <ac:spMkLst>
            <pc:docMk/>
            <pc:sldMk cId="1404567136" sldId="484"/>
            <ac:spMk id="15" creationId="{63EB1DF7-91A3-F436-4514-522412981967}"/>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8:36.761" v="82"/>
              <pc2:cmMkLst xmlns:pc2="http://schemas.microsoft.com/office/powerpoint/2019/9/main/command">
                <pc:docMk/>
                <pc:sldMk cId="1404567136" sldId="484"/>
                <pc2:cmMk id="{173C3907-BB3B-44DF-B2FE-214510313936}"/>
              </pc2:cmMkLst>
            </pc226:cmChg>
            <pc226:cmChg xmlns:pc226="http://schemas.microsoft.com/office/powerpoint/2022/06/main/command" chg="del">
              <pc226:chgData name="Loprinzo, Samantha" userId="S::23898@icf.com::93753708-060b-4a38-a558-06e99c9b3fad" providerId="AD" clId="Web-{A616D259-6BCB-7F44-A1E4-EB15BB92BE88}" dt="2023-05-26T14:38:36.761" v="81"/>
              <pc2:cmMkLst xmlns:pc2="http://schemas.microsoft.com/office/powerpoint/2019/9/main/command">
                <pc:docMk/>
                <pc:sldMk cId="1404567136" sldId="484"/>
                <pc2:cmMk id="{656B9218-24E2-4386-8C38-0E6C0BC59BDE}"/>
              </pc2:cmMkLst>
            </pc226:cmChg>
            <pc226:cmChg xmlns:pc226="http://schemas.microsoft.com/office/powerpoint/2022/06/main/command" chg="del">
              <pc226:chgData name="Loprinzo, Samantha" userId="S::23898@icf.com::93753708-060b-4a38-a558-06e99c9b3fad" providerId="AD" clId="Web-{A616D259-6BCB-7F44-A1E4-EB15BB92BE88}" dt="2023-05-26T14:38:36.761" v="83"/>
              <pc2:cmMkLst xmlns:pc2="http://schemas.microsoft.com/office/powerpoint/2019/9/main/command">
                <pc:docMk/>
                <pc:sldMk cId="1404567136" sldId="484"/>
                <pc2:cmMk id="{56F333C9-5DDE-4DAE-A65B-85AAE0A30347}"/>
              </pc2:cmMkLst>
            </pc226:cmChg>
          </p:ext>
        </pc:extLst>
      </pc:sldChg>
      <pc:sldChg chg="addSp delSp delCm">
        <pc:chgData name="Loprinzo, Samantha" userId="S::23898@icf.com::93753708-060b-4a38-a558-06e99c9b3fad" providerId="AD" clId="Web-{A616D259-6BCB-7F44-A1E4-EB15BB92BE88}" dt="2023-05-26T14:39:46.373" v="100"/>
        <pc:sldMkLst>
          <pc:docMk/>
          <pc:sldMk cId="1736839531" sldId="485"/>
        </pc:sldMkLst>
        <pc:spChg chg="add del">
          <ac:chgData name="Loprinzo, Samantha" userId="S::23898@icf.com::93753708-060b-4a38-a558-06e99c9b3fad" providerId="AD" clId="Web-{A616D259-6BCB-7F44-A1E4-EB15BB92BE88}" dt="2023-05-26T14:39:46.373" v="100"/>
          <ac:spMkLst>
            <pc:docMk/>
            <pc:sldMk cId="1736839531" sldId="485"/>
            <ac:spMk id="13" creationId="{48AAC855-40B7-D9C3-E603-D258FA1DBFF9}"/>
          </ac:spMkLst>
        </pc:spChg>
        <pc:spChg chg="add">
          <ac:chgData name="Loprinzo, Samantha" userId="S::23898@icf.com::93753708-060b-4a38-a558-06e99c9b3fad" providerId="AD" clId="Web-{A616D259-6BCB-7F44-A1E4-EB15BB92BE88}" dt="2023-05-26T14:39:37.388" v="97"/>
          <ac:spMkLst>
            <pc:docMk/>
            <pc:sldMk cId="1736839531" sldId="485"/>
            <ac:spMk id="15" creationId="{90458349-B43B-7CA6-5AD2-FF3A8A732563}"/>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8:43.449" v="86"/>
              <pc2:cmMkLst xmlns:pc2="http://schemas.microsoft.com/office/powerpoint/2019/9/main/command">
                <pc:docMk/>
                <pc:sldMk cId="1736839531" sldId="485"/>
                <pc2:cmMk id="{6A2C332B-4504-4F4C-8B96-E90B6C39B082}"/>
              </pc2:cmMkLst>
            </pc226:cmChg>
            <pc226:cmChg xmlns:pc226="http://schemas.microsoft.com/office/powerpoint/2022/06/main/command" chg="del">
              <pc226:chgData name="Loprinzo, Samantha" userId="S::23898@icf.com::93753708-060b-4a38-a558-06e99c9b3fad" providerId="AD" clId="Web-{A616D259-6BCB-7F44-A1E4-EB15BB92BE88}" dt="2023-05-26T14:38:43.449" v="85"/>
              <pc2:cmMkLst xmlns:pc2="http://schemas.microsoft.com/office/powerpoint/2019/9/main/command">
                <pc:docMk/>
                <pc:sldMk cId="1736839531" sldId="485"/>
                <pc2:cmMk id="{5EF15F37-2829-49C9-8C98-5D200F3380AC}"/>
              </pc2:cmMkLst>
            </pc226:cmChg>
            <pc226:cmChg xmlns:pc226="http://schemas.microsoft.com/office/powerpoint/2022/06/main/command" chg="del">
              <pc226:chgData name="Loprinzo, Samantha" userId="S::23898@icf.com::93753708-060b-4a38-a558-06e99c9b3fad" providerId="AD" clId="Web-{A616D259-6BCB-7F44-A1E4-EB15BB92BE88}" dt="2023-05-26T14:38:43.449" v="84"/>
              <pc2:cmMkLst xmlns:pc2="http://schemas.microsoft.com/office/powerpoint/2019/9/main/command">
                <pc:docMk/>
                <pc:sldMk cId="1736839531" sldId="485"/>
                <pc2:cmMk id="{A37BB7AD-CF56-4B78-8A1F-62E34173D716}"/>
              </pc2:cmMkLst>
            </pc226:cmChg>
          </p:ext>
        </pc:extLst>
      </pc:sldChg>
      <pc:sldChg chg="addSp modSp delCm">
        <pc:chgData name="Loprinzo, Samantha" userId="S::23898@icf.com::93753708-060b-4a38-a558-06e99c9b3fad" providerId="AD" clId="Web-{A616D259-6BCB-7F44-A1E4-EB15BB92BE88}" dt="2023-05-26T14:39:33.513" v="95"/>
        <pc:sldMkLst>
          <pc:docMk/>
          <pc:sldMk cId="4281563301" sldId="486"/>
        </pc:sldMkLst>
        <pc:spChg chg="add mod">
          <ac:chgData name="Loprinzo, Samantha" userId="S::23898@icf.com::93753708-060b-4a38-a558-06e99c9b3fad" providerId="AD" clId="Web-{A616D259-6BCB-7F44-A1E4-EB15BB92BE88}" dt="2023-05-26T14:39:33.513" v="95"/>
          <ac:spMkLst>
            <pc:docMk/>
            <pc:sldMk cId="4281563301" sldId="486"/>
            <ac:spMk id="9" creationId="{29D61A56-6E9B-B185-0B06-0CA1CEB6C8BB}"/>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8:49.559" v="88"/>
              <pc2:cmMkLst xmlns:pc2="http://schemas.microsoft.com/office/powerpoint/2019/9/main/command">
                <pc:docMk/>
                <pc:sldMk cId="4281563301" sldId="486"/>
                <pc2:cmMk id="{2214631B-8ABD-4406-B9FD-28705A40CF65}"/>
              </pc2:cmMkLst>
            </pc226:cmChg>
            <pc226:cmChg xmlns:pc226="http://schemas.microsoft.com/office/powerpoint/2022/06/main/command" chg="del">
              <pc226:chgData name="Loprinzo, Samantha" userId="S::23898@icf.com::93753708-060b-4a38-a558-06e99c9b3fad" providerId="AD" clId="Web-{A616D259-6BCB-7F44-A1E4-EB15BB92BE88}" dt="2023-05-26T14:38:49.559" v="87"/>
              <pc2:cmMkLst xmlns:pc2="http://schemas.microsoft.com/office/powerpoint/2019/9/main/command">
                <pc:docMk/>
                <pc:sldMk cId="4281563301" sldId="486"/>
                <pc2:cmMk id="{002BA4F4-A07C-4228-BB24-D6FC6190A176}"/>
              </pc2:cmMkLst>
            </pc226:cmChg>
          </p:ext>
        </pc:extLst>
      </pc:sldChg>
      <pc:sldChg chg="addSp delCm">
        <pc:chgData name="Loprinzo, Samantha" userId="S::23898@icf.com::93753708-060b-4a38-a558-06e99c9b3fad" providerId="AD" clId="Web-{A616D259-6BCB-7F44-A1E4-EB15BB92BE88}" dt="2023-05-26T14:39:39.701" v="98"/>
        <pc:sldMkLst>
          <pc:docMk/>
          <pc:sldMk cId="1009864545" sldId="487"/>
        </pc:sldMkLst>
        <pc:spChg chg="add">
          <ac:chgData name="Loprinzo, Samantha" userId="S::23898@icf.com::93753708-060b-4a38-a558-06e99c9b3fad" providerId="AD" clId="Web-{A616D259-6BCB-7F44-A1E4-EB15BB92BE88}" dt="2023-05-26T14:39:39.701" v="98"/>
          <ac:spMkLst>
            <pc:docMk/>
            <pc:sldMk cId="1009864545" sldId="487"/>
            <ac:spMk id="13" creationId="{E1F1B2FC-7603-A2CE-C08B-E59E238AF714}"/>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8:29.292" v="79"/>
              <pc2:cmMkLst xmlns:pc2="http://schemas.microsoft.com/office/powerpoint/2019/9/main/command">
                <pc:docMk/>
                <pc:sldMk cId="1009864545" sldId="487"/>
                <pc2:cmMk id="{41C5AE01-08C2-49E8-B5BB-C7F7E4085DD1}"/>
              </pc2:cmMkLst>
            </pc226:cmChg>
            <pc226:cmChg xmlns:pc226="http://schemas.microsoft.com/office/powerpoint/2022/06/main/command" chg="del">
              <pc226:chgData name="Loprinzo, Samantha" userId="S::23898@icf.com::93753708-060b-4a38-a558-06e99c9b3fad" providerId="AD" clId="Web-{A616D259-6BCB-7F44-A1E4-EB15BB92BE88}" dt="2023-05-26T14:38:29.292" v="78"/>
              <pc2:cmMkLst xmlns:pc2="http://schemas.microsoft.com/office/powerpoint/2019/9/main/command">
                <pc:docMk/>
                <pc:sldMk cId="1009864545" sldId="487"/>
                <pc2:cmMk id="{ECCAD284-BF0C-42B7-A951-6B18878DC32B}"/>
              </pc2:cmMkLst>
            </pc226:cmChg>
            <pc226:cmChg xmlns:pc226="http://schemas.microsoft.com/office/powerpoint/2022/06/main/command" chg="del">
              <pc226:chgData name="Loprinzo, Samantha" userId="S::23898@icf.com::93753708-060b-4a38-a558-06e99c9b3fad" providerId="AD" clId="Web-{A616D259-6BCB-7F44-A1E4-EB15BB92BE88}" dt="2023-05-26T14:38:29.292" v="80"/>
              <pc2:cmMkLst xmlns:pc2="http://schemas.microsoft.com/office/powerpoint/2019/9/main/command">
                <pc:docMk/>
                <pc:sldMk cId="1009864545" sldId="487"/>
                <pc2:cmMk id="{B97C25B5-4DB6-4AF3-8F52-306B85B95435}"/>
              </pc2:cmMkLst>
            </pc226:cmChg>
          </p:ext>
        </pc:extLst>
      </pc:sldChg>
      <pc:sldChg chg="addSp delCm">
        <pc:chgData name="Loprinzo, Samantha" userId="S::23898@icf.com::93753708-060b-4a38-a558-06e99c9b3fad" providerId="AD" clId="Web-{A616D259-6BCB-7F44-A1E4-EB15BB92BE88}" dt="2023-05-26T14:40:22.108" v="123"/>
        <pc:sldMkLst>
          <pc:docMk/>
          <pc:sldMk cId="3631777378" sldId="489"/>
        </pc:sldMkLst>
        <pc:spChg chg="add">
          <ac:chgData name="Loprinzo, Samantha" userId="S::23898@icf.com::93753708-060b-4a38-a558-06e99c9b3fad" providerId="AD" clId="Web-{A616D259-6BCB-7F44-A1E4-EB15BB92BE88}" dt="2023-05-26T14:40:22.108" v="123"/>
          <ac:spMkLst>
            <pc:docMk/>
            <pc:sldMk cId="3631777378" sldId="489"/>
            <ac:spMk id="5" creationId="{5D3FCE9A-9319-16A2-E062-31423392CCE7}"/>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5:32.209" v="40"/>
              <pc2:cmMkLst xmlns:pc2="http://schemas.microsoft.com/office/powerpoint/2019/9/main/command">
                <pc:docMk/>
                <pc:sldMk cId="3631777378" sldId="489"/>
                <pc2:cmMk id="{94C7D476-0D1E-40FE-89BA-2EEF7C4D4EB7}"/>
              </pc2:cmMkLst>
            </pc226:cmChg>
          </p:ext>
        </pc:extLst>
      </pc:sldChg>
      <pc:sldChg chg="addSp delCm">
        <pc:chgData name="Loprinzo, Samantha" userId="S::23898@icf.com::93753708-060b-4a38-a558-06e99c9b3fad" providerId="AD" clId="Web-{A616D259-6BCB-7F44-A1E4-EB15BB92BE88}" dt="2023-05-26T14:40:21.202" v="122"/>
        <pc:sldMkLst>
          <pc:docMk/>
          <pc:sldMk cId="2792484004" sldId="491"/>
        </pc:sldMkLst>
        <pc:spChg chg="add">
          <ac:chgData name="Loprinzo, Samantha" userId="S::23898@icf.com::93753708-060b-4a38-a558-06e99c9b3fad" providerId="AD" clId="Web-{A616D259-6BCB-7F44-A1E4-EB15BB92BE88}" dt="2023-05-26T14:40:21.202" v="122"/>
          <ac:spMkLst>
            <pc:docMk/>
            <pc:sldMk cId="2792484004" sldId="491"/>
            <ac:spMk id="4" creationId="{930094EF-27BC-09D1-6C97-5D863F50E36D}"/>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5:35.241" v="41"/>
              <pc2:cmMkLst xmlns:pc2="http://schemas.microsoft.com/office/powerpoint/2019/9/main/command">
                <pc:docMk/>
                <pc:sldMk cId="2792484004" sldId="491"/>
                <pc2:cmMk id="{7CB08663-4460-4591-82C8-9033CAC69851}"/>
              </pc2:cmMkLst>
            </pc226:cmChg>
          </p:ext>
        </pc:extLst>
      </pc:sldChg>
      <pc:sldChg chg="addSp modSp delCm">
        <pc:chgData name="Loprinzo, Samantha" userId="S::23898@icf.com::93753708-060b-4a38-a558-06e99c9b3fad" providerId="AD" clId="Web-{A616D259-6BCB-7F44-A1E4-EB15BB92BE88}" dt="2023-05-26T14:40:14.545" v="118" actId="1076"/>
        <pc:sldMkLst>
          <pc:docMk/>
          <pc:sldMk cId="2397639589" sldId="493"/>
        </pc:sldMkLst>
        <pc:spChg chg="add mod">
          <ac:chgData name="Loprinzo, Samantha" userId="S::23898@icf.com::93753708-060b-4a38-a558-06e99c9b3fad" providerId="AD" clId="Web-{A616D259-6BCB-7F44-A1E4-EB15BB92BE88}" dt="2023-05-26T14:40:14.545" v="118" actId="1076"/>
          <ac:spMkLst>
            <pc:docMk/>
            <pc:sldMk cId="2397639589" sldId="493"/>
            <ac:spMk id="5" creationId="{B5C40896-3143-CCEE-B7DF-2FADE4530566}"/>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6:10.070" v="46"/>
              <pc2:cmMkLst xmlns:pc2="http://schemas.microsoft.com/office/powerpoint/2019/9/main/command">
                <pc:docMk/>
                <pc:sldMk cId="2397639589" sldId="493"/>
                <pc2:cmMk id="{040D7A48-AA7A-46A5-8589-F570574C2A69}"/>
              </pc2:cmMkLst>
            </pc226:cmChg>
          </p:ext>
        </pc:extLst>
      </pc:sldChg>
      <pc:sldChg chg="addSp">
        <pc:chgData name="Loprinzo, Samantha" userId="S::23898@icf.com::93753708-060b-4a38-a558-06e99c9b3fad" providerId="AD" clId="Web-{A616D259-6BCB-7F44-A1E4-EB15BB92BE88}" dt="2023-05-26T14:40:33.546" v="135"/>
        <pc:sldMkLst>
          <pc:docMk/>
          <pc:sldMk cId="3684785389" sldId="496"/>
        </pc:sldMkLst>
        <pc:spChg chg="add">
          <ac:chgData name="Loprinzo, Samantha" userId="S::23898@icf.com::93753708-060b-4a38-a558-06e99c9b3fad" providerId="AD" clId="Web-{A616D259-6BCB-7F44-A1E4-EB15BB92BE88}" dt="2023-05-26T14:40:33.546" v="135"/>
          <ac:spMkLst>
            <pc:docMk/>
            <pc:sldMk cId="3684785389" sldId="496"/>
            <ac:spMk id="4" creationId="{156E52DA-A9D8-A9AB-098A-321833E7FC14}"/>
          </ac:spMkLst>
        </pc:spChg>
      </pc:sldChg>
      <pc:sldChg chg="addSp delCm">
        <pc:chgData name="Loprinzo, Samantha" userId="S::23898@icf.com::93753708-060b-4a38-a558-06e99c9b3fad" providerId="AD" clId="Web-{A616D259-6BCB-7F44-A1E4-EB15BB92BE88}" dt="2023-05-26T14:40:27.764" v="129"/>
        <pc:sldMkLst>
          <pc:docMk/>
          <pc:sldMk cId="2268305466" sldId="499"/>
        </pc:sldMkLst>
        <pc:spChg chg="add">
          <ac:chgData name="Loprinzo, Samantha" userId="S::23898@icf.com::93753708-060b-4a38-a558-06e99c9b3fad" providerId="AD" clId="Web-{A616D259-6BCB-7F44-A1E4-EB15BB92BE88}" dt="2023-05-26T14:40:27.764" v="129"/>
          <ac:spMkLst>
            <pc:docMk/>
            <pc:sldMk cId="2268305466" sldId="499"/>
            <ac:spMk id="5" creationId="{AEC38A8A-C64D-BBC5-1B04-56006D741ECD}"/>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5:01.724" v="31"/>
              <pc2:cmMkLst xmlns:pc2="http://schemas.microsoft.com/office/powerpoint/2019/9/main/command">
                <pc:docMk/>
                <pc:sldMk cId="2268305466" sldId="499"/>
                <pc2:cmMk id="{560D65BB-A436-4ECD-BAC5-3FE0F453EEC6}"/>
              </pc2:cmMkLst>
            </pc226:cmChg>
            <pc226:cmChg xmlns:pc226="http://schemas.microsoft.com/office/powerpoint/2022/06/main/command" chg="del">
              <pc226:chgData name="Loprinzo, Samantha" userId="S::23898@icf.com::93753708-060b-4a38-a558-06e99c9b3fad" providerId="AD" clId="Web-{A616D259-6BCB-7F44-A1E4-EB15BB92BE88}" dt="2023-05-26T14:34:58.505" v="30"/>
              <pc2:cmMkLst xmlns:pc2="http://schemas.microsoft.com/office/powerpoint/2019/9/main/command">
                <pc:docMk/>
                <pc:sldMk cId="2268305466" sldId="499"/>
                <pc2:cmMk id="{D2BCC1D5-C365-44B9-9B6F-BAA5A861437B}"/>
              </pc2:cmMkLst>
            </pc226:cmChg>
          </p:ext>
        </pc:extLst>
      </pc:sldChg>
      <pc:sldChg chg="addSp delCm">
        <pc:chgData name="Loprinzo, Samantha" userId="S::23898@icf.com::93753708-060b-4a38-a558-06e99c9b3fad" providerId="AD" clId="Web-{A616D259-6BCB-7F44-A1E4-EB15BB92BE88}" dt="2023-05-26T14:40:48.968" v="145"/>
        <pc:sldMkLst>
          <pc:docMk/>
          <pc:sldMk cId="684204194" sldId="506"/>
        </pc:sldMkLst>
        <pc:spChg chg="add">
          <ac:chgData name="Loprinzo, Samantha" userId="S::23898@icf.com::93753708-060b-4a38-a558-06e99c9b3fad" providerId="AD" clId="Web-{A616D259-6BCB-7F44-A1E4-EB15BB92BE88}" dt="2023-05-26T14:40:48.968" v="145"/>
          <ac:spMkLst>
            <pc:docMk/>
            <pc:sldMk cId="684204194" sldId="506"/>
            <ac:spMk id="3" creationId="{7BE48706-D1AF-649F-5E91-C6FD9E96ACA1}"/>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3:08.815" v="5"/>
              <pc2:cmMkLst xmlns:pc2="http://schemas.microsoft.com/office/powerpoint/2019/9/main/command">
                <pc:docMk/>
                <pc:sldMk cId="684204194" sldId="506"/>
                <pc2:cmMk id="{90FB4C11-85F0-4C95-8C87-1D18A23687E3}"/>
              </pc2:cmMkLst>
            </pc226:cmChg>
          </p:ext>
        </pc:extLst>
      </pc:sldChg>
      <pc:sldChg chg="addSp delCm">
        <pc:chgData name="Loprinzo, Samantha" userId="S::23898@icf.com::93753708-060b-4a38-a558-06e99c9b3fad" providerId="AD" clId="Web-{A616D259-6BCB-7F44-A1E4-EB15BB92BE88}" dt="2023-05-26T14:40:27.155" v="128"/>
        <pc:sldMkLst>
          <pc:docMk/>
          <pc:sldMk cId="3055828866" sldId="507"/>
        </pc:sldMkLst>
        <pc:spChg chg="add">
          <ac:chgData name="Loprinzo, Samantha" userId="S::23898@icf.com::93753708-060b-4a38-a558-06e99c9b3fad" providerId="AD" clId="Web-{A616D259-6BCB-7F44-A1E4-EB15BB92BE88}" dt="2023-05-26T14:40:27.155" v="128"/>
          <ac:spMkLst>
            <pc:docMk/>
            <pc:sldMk cId="3055828866" sldId="507"/>
            <ac:spMk id="4" creationId="{12DE3C10-E847-3B1B-AACD-69E0E69D8957}"/>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5:09.771" v="33"/>
              <pc2:cmMkLst xmlns:pc2="http://schemas.microsoft.com/office/powerpoint/2019/9/main/command">
                <pc:docMk/>
                <pc:sldMk cId="3055828866" sldId="507"/>
                <pc2:cmMk id="{D8A8DE02-BD7B-44A9-BD37-023AEECB3287}"/>
              </pc2:cmMkLst>
            </pc226:cmChg>
            <pc226:cmChg xmlns:pc226="http://schemas.microsoft.com/office/powerpoint/2022/06/main/command" chg="del">
              <pc226:chgData name="Loprinzo, Samantha" userId="S::23898@icf.com::93753708-060b-4a38-a558-06e99c9b3fad" providerId="AD" clId="Web-{A616D259-6BCB-7F44-A1E4-EB15BB92BE88}" dt="2023-05-26T14:35:07.740" v="32"/>
              <pc2:cmMkLst xmlns:pc2="http://schemas.microsoft.com/office/powerpoint/2019/9/main/command">
                <pc:docMk/>
                <pc:sldMk cId="3055828866" sldId="507"/>
                <pc2:cmMk id="{9F95D771-A89C-4EF1-A5A9-CD01FDE0D6D3}"/>
              </pc2:cmMkLst>
            </pc226:cmChg>
          </p:ext>
        </pc:extLst>
      </pc:sldChg>
      <pc:sldChg chg="addSp delCm">
        <pc:chgData name="Loprinzo, Samantha" userId="S::23898@icf.com::93753708-060b-4a38-a558-06e99c9b3fad" providerId="AD" clId="Web-{A616D259-6BCB-7F44-A1E4-EB15BB92BE88}" dt="2023-05-26T14:40:48.234" v="144"/>
        <pc:sldMkLst>
          <pc:docMk/>
          <pc:sldMk cId="40556979" sldId="508"/>
        </pc:sldMkLst>
        <pc:spChg chg="add">
          <ac:chgData name="Loprinzo, Samantha" userId="S::23898@icf.com::93753708-060b-4a38-a558-06e99c9b3fad" providerId="AD" clId="Web-{A616D259-6BCB-7F44-A1E4-EB15BB92BE88}" dt="2023-05-26T14:40:48.234" v="144"/>
          <ac:spMkLst>
            <pc:docMk/>
            <pc:sldMk cId="40556979" sldId="508"/>
            <ac:spMk id="3" creationId="{0DC25C17-2839-B269-FBBF-10BFE11E5456}"/>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3:11.424" v="6"/>
              <pc2:cmMkLst xmlns:pc2="http://schemas.microsoft.com/office/powerpoint/2019/9/main/command">
                <pc:docMk/>
                <pc:sldMk cId="40556979" sldId="508"/>
                <pc2:cmMk id="{028DD50F-B569-44E8-B6BA-6831EFB39657}"/>
              </pc2:cmMkLst>
            </pc226:cmChg>
          </p:ext>
        </pc:extLst>
      </pc:sldChg>
      <pc:sldChg chg="addSp delSp modSp delCm">
        <pc:chgData name="Loprinzo, Samantha" userId="S::23898@icf.com::93753708-060b-4a38-a558-06e99c9b3fad" providerId="AD" clId="Web-{A616D259-6BCB-7F44-A1E4-EB15BB92BE88}" dt="2023-05-26T14:40:45.765" v="142"/>
        <pc:sldMkLst>
          <pc:docMk/>
          <pc:sldMk cId="3364951047" sldId="511"/>
        </pc:sldMkLst>
        <pc:spChg chg="add mod">
          <ac:chgData name="Loprinzo, Samantha" userId="S::23898@icf.com::93753708-060b-4a38-a558-06e99c9b3fad" providerId="AD" clId="Web-{A616D259-6BCB-7F44-A1E4-EB15BB92BE88}" dt="2023-05-26T14:34:08.129" v="20" actId="20577"/>
          <ac:spMkLst>
            <pc:docMk/>
            <pc:sldMk cId="3364951047" sldId="511"/>
            <ac:spMk id="2" creationId="{249426A9-E0D3-1791-B899-AA6756EEEB01}"/>
          </ac:spMkLst>
        </pc:spChg>
        <pc:spChg chg="add del">
          <ac:chgData name="Loprinzo, Samantha" userId="S::23898@icf.com::93753708-060b-4a38-a558-06e99c9b3fad" providerId="AD" clId="Web-{A616D259-6BCB-7F44-A1E4-EB15BB92BE88}" dt="2023-05-26T14:40:39.999" v="139"/>
          <ac:spMkLst>
            <pc:docMk/>
            <pc:sldMk cId="3364951047" sldId="511"/>
            <ac:spMk id="5" creationId="{A38B2231-AA20-B624-CCFA-EE0990FFAFAF}"/>
          </ac:spMkLst>
        </pc:spChg>
        <pc:spChg chg="add">
          <ac:chgData name="Loprinzo, Samantha" userId="S::23898@icf.com::93753708-060b-4a38-a558-06e99c9b3fad" providerId="AD" clId="Web-{A616D259-6BCB-7F44-A1E4-EB15BB92BE88}" dt="2023-05-26T14:40:45.765" v="142"/>
          <ac:spMkLst>
            <pc:docMk/>
            <pc:sldMk cId="3364951047" sldId="511"/>
            <ac:spMk id="7" creationId="{211707DF-AFE2-8388-7EDD-6BC4B00BC4D6}"/>
          </ac:spMkLst>
        </pc:spChg>
        <pc:spChg chg="mod">
          <ac:chgData name="Loprinzo, Samantha" userId="S::23898@icf.com::93753708-060b-4a38-a558-06e99c9b3fad" providerId="AD" clId="Web-{A616D259-6BCB-7F44-A1E4-EB15BB92BE88}" dt="2023-05-26T14:33:41.800" v="12" actId="14100"/>
          <ac:spMkLst>
            <pc:docMk/>
            <pc:sldMk cId="3364951047" sldId="511"/>
            <ac:spMk id="18" creationId="{7FE544A2-4D12-400A-BDAD-C0016062A405}"/>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4:08.191" v="21"/>
              <pc2:cmMkLst xmlns:pc2="http://schemas.microsoft.com/office/powerpoint/2019/9/main/command">
                <pc:docMk/>
                <pc:sldMk cId="3364951047" sldId="511"/>
                <pc2:cmMk id="{DE412949-A294-4D4B-B160-5D369C1E3277}"/>
              </pc2:cmMkLst>
            </pc226:cmChg>
          </p:ext>
        </pc:extLst>
      </pc:sldChg>
      <pc:sldChg chg="addSp delCm">
        <pc:chgData name="Loprinzo, Samantha" userId="S::23898@icf.com::93753708-060b-4a38-a558-06e99c9b3fad" providerId="AD" clId="Web-{A616D259-6BCB-7F44-A1E4-EB15BB92BE88}" dt="2023-05-26T14:40:26.311" v="127"/>
        <pc:sldMkLst>
          <pc:docMk/>
          <pc:sldMk cId="3924668814" sldId="512"/>
        </pc:sldMkLst>
        <pc:spChg chg="add">
          <ac:chgData name="Loprinzo, Samantha" userId="S::23898@icf.com::93753708-060b-4a38-a558-06e99c9b3fad" providerId="AD" clId="Web-{A616D259-6BCB-7F44-A1E4-EB15BB92BE88}" dt="2023-05-26T14:40:26.311" v="127"/>
          <ac:spMkLst>
            <pc:docMk/>
            <pc:sldMk cId="3924668814" sldId="512"/>
            <ac:spMk id="4" creationId="{A5408B7E-EBB5-8ACA-1184-25B2D8BCA160}"/>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5:13.240" v="34"/>
              <pc2:cmMkLst xmlns:pc2="http://schemas.microsoft.com/office/powerpoint/2019/9/main/command">
                <pc:docMk/>
                <pc:sldMk cId="3924668814" sldId="512"/>
                <pc2:cmMk id="{307C3DEC-A1A7-44D3-AF47-4F3251573B0C}"/>
              </pc2:cmMkLst>
            </pc226:cmChg>
          </p:ext>
        </pc:extLst>
      </pc:sldChg>
      <pc:sldChg chg="addSp delCm">
        <pc:chgData name="Loprinzo, Samantha" userId="S::23898@icf.com::93753708-060b-4a38-a558-06e99c9b3fad" providerId="AD" clId="Web-{A616D259-6BCB-7F44-A1E4-EB15BB92BE88}" dt="2023-05-26T14:40:29.311" v="131"/>
        <pc:sldMkLst>
          <pc:docMk/>
          <pc:sldMk cId="1456189203" sldId="515"/>
        </pc:sldMkLst>
        <pc:spChg chg="add">
          <ac:chgData name="Loprinzo, Samantha" userId="S::23898@icf.com::93753708-060b-4a38-a558-06e99c9b3fad" providerId="AD" clId="Web-{A616D259-6BCB-7F44-A1E4-EB15BB92BE88}" dt="2023-05-26T14:40:29.311" v="131"/>
          <ac:spMkLst>
            <pc:docMk/>
            <pc:sldMk cId="1456189203" sldId="515"/>
            <ac:spMk id="4" creationId="{2717F8F5-6243-E185-1850-3F7521C09E7E}"/>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4:42.052" v="28"/>
              <pc2:cmMkLst xmlns:pc2="http://schemas.microsoft.com/office/powerpoint/2019/9/main/command">
                <pc:docMk/>
                <pc:sldMk cId="1456189203" sldId="515"/>
                <pc2:cmMk id="{56AB7927-B9A0-47AC-AE6C-8C2C925AEC7A}"/>
              </pc2:cmMkLst>
            </pc226:cmChg>
          </p:ext>
        </pc:extLst>
      </pc:sldChg>
      <pc:sldChg chg="addSp delSp delCm">
        <pc:chgData name="Loprinzo, Samantha" userId="S::23898@icf.com::93753708-060b-4a38-a558-06e99c9b3fad" providerId="AD" clId="Web-{A616D259-6BCB-7F44-A1E4-EB15BB92BE88}" dt="2023-05-26T14:41:12.344" v="149"/>
        <pc:sldMkLst>
          <pc:docMk/>
          <pc:sldMk cId="3296901612" sldId="517"/>
        </pc:sldMkLst>
        <pc:spChg chg="add del">
          <ac:chgData name="Loprinzo, Samantha" userId="S::23898@icf.com::93753708-060b-4a38-a558-06e99c9b3fad" providerId="AD" clId="Web-{A616D259-6BCB-7F44-A1E4-EB15BB92BE88}" dt="2023-05-26T14:41:12.344" v="149"/>
          <ac:spMkLst>
            <pc:docMk/>
            <pc:sldMk cId="3296901612" sldId="517"/>
            <ac:spMk id="6" creationId="{8AC5F336-893D-88B3-EA92-23012F7E4BBB}"/>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4:33.583" v="26"/>
              <pc2:cmMkLst xmlns:pc2="http://schemas.microsoft.com/office/powerpoint/2019/9/main/command">
                <pc:docMk/>
                <pc:sldMk cId="3296901612" sldId="517"/>
                <pc2:cmMk id="{4217A4B4-0837-490D-9667-A44B8B420906}"/>
              </pc2:cmMkLst>
            </pc226:cmChg>
          </p:ext>
        </pc:extLst>
      </pc:sldChg>
      <pc:sldChg chg="addSp delCm">
        <pc:chgData name="Loprinzo, Samantha" userId="S::23898@icf.com::93753708-060b-4a38-a558-06e99c9b3fad" providerId="AD" clId="Web-{A616D259-6BCB-7F44-A1E4-EB15BB92BE88}" dt="2023-05-26T14:40:23.499" v="125"/>
        <pc:sldMkLst>
          <pc:docMk/>
          <pc:sldMk cId="1981736441" sldId="518"/>
        </pc:sldMkLst>
        <pc:spChg chg="add">
          <ac:chgData name="Loprinzo, Samantha" userId="S::23898@icf.com::93753708-060b-4a38-a558-06e99c9b3fad" providerId="AD" clId="Web-{A616D259-6BCB-7F44-A1E4-EB15BB92BE88}" dt="2023-05-26T14:40:23.499" v="125"/>
          <ac:spMkLst>
            <pc:docMk/>
            <pc:sldMk cId="1981736441" sldId="518"/>
            <ac:spMk id="4" creationId="{DCEC927B-9792-0D00-8187-060ED3472B13}"/>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5:19.662" v="36"/>
              <pc2:cmMkLst xmlns:pc2="http://schemas.microsoft.com/office/powerpoint/2019/9/main/command">
                <pc:docMk/>
                <pc:sldMk cId="1981736441" sldId="518"/>
                <pc2:cmMk id="{6A375D6A-1F16-4456-A578-391070249270}"/>
              </pc2:cmMkLst>
            </pc226:cmChg>
          </p:ext>
        </pc:extLst>
      </pc:sldChg>
      <pc:sldChg chg="addSp">
        <pc:chgData name="Loprinzo, Samantha" userId="S::23898@icf.com::93753708-060b-4a38-a558-06e99c9b3fad" providerId="AD" clId="Web-{A616D259-6BCB-7F44-A1E4-EB15BB92BE88}" dt="2023-05-26T14:40:04.936" v="113"/>
        <pc:sldMkLst>
          <pc:docMk/>
          <pc:sldMk cId="4016319502" sldId="519"/>
        </pc:sldMkLst>
        <pc:spChg chg="add">
          <ac:chgData name="Loprinzo, Samantha" userId="S::23898@icf.com::93753708-060b-4a38-a558-06e99c9b3fad" providerId="AD" clId="Web-{A616D259-6BCB-7F44-A1E4-EB15BB92BE88}" dt="2023-05-26T14:40:04.936" v="113"/>
          <ac:spMkLst>
            <pc:docMk/>
            <pc:sldMk cId="4016319502" sldId="519"/>
            <ac:spMk id="4" creationId="{703C736E-8B09-A520-D63C-9E77517164EC}"/>
          </ac:spMkLst>
        </pc:spChg>
      </pc:sldChg>
      <pc:sldChg chg="addSp delCm">
        <pc:chgData name="Loprinzo, Samantha" userId="S::23898@icf.com::93753708-060b-4a38-a558-06e99c9b3fad" providerId="AD" clId="Web-{A616D259-6BCB-7F44-A1E4-EB15BB92BE88}" dt="2023-05-26T14:39:57.670" v="107"/>
        <pc:sldMkLst>
          <pc:docMk/>
          <pc:sldMk cId="4255445131" sldId="520"/>
        </pc:sldMkLst>
        <pc:spChg chg="add">
          <ac:chgData name="Loprinzo, Samantha" userId="S::23898@icf.com::93753708-060b-4a38-a558-06e99c9b3fad" providerId="AD" clId="Web-{A616D259-6BCB-7F44-A1E4-EB15BB92BE88}" dt="2023-05-26T14:39:57.670" v="107"/>
          <ac:spMkLst>
            <pc:docMk/>
            <pc:sldMk cId="4255445131" sldId="520"/>
            <ac:spMk id="11" creationId="{79B3C865-FC44-0527-D7E0-9967D692CACA}"/>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7:18.478" v="59"/>
              <pc2:cmMkLst xmlns:pc2="http://schemas.microsoft.com/office/powerpoint/2019/9/main/command">
                <pc:docMk/>
                <pc:sldMk cId="4255445131" sldId="520"/>
                <pc2:cmMk id="{FFD3817E-45E1-45A1-B5AB-DD77BDF51100}"/>
              </pc2:cmMkLst>
            </pc226:cmChg>
          </p:ext>
        </pc:extLst>
      </pc:sldChg>
      <pc:sldChg chg="addSp modSp delCm">
        <pc:chgData name="Loprinzo, Samantha" userId="S::23898@icf.com::93753708-060b-4a38-a558-06e99c9b3fad" providerId="AD" clId="Web-{A616D259-6BCB-7F44-A1E4-EB15BB92BE88}" dt="2023-05-26T14:39:06.918" v="89"/>
        <pc:sldMkLst>
          <pc:docMk/>
          <pc:sldMk cId="972191960" sldId="521"/>
        </pc:sldMkLst>
        <pc:spChg chg="add mod">
          <ac:chgData name="Loprinzo, Samantha" userId="S::23898@icf.com::93753708-060b-4a38-a558-06e99c9b3fad" providerId="AD" clId="Web-{A616D259-6BCB-7F44-A1E4-EB15BB92BE88}" dt="2023-05-26T14:39:06.918" v="89"/>
          <ac:spMkLst>
            <pc:docMk/>
            <pc:sldMk cId="972191960" sldId="521"/>
            <ac:spMk id="3" creationId="{D8D87A7D-A1F5-2924-FC4B-98B7E073F1F4}"/>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3:21.706" v="8"/>
              <pc2:cmMkLst xmlns:pc2="http://schemas.microsoft.com/office/powerpoint/2019/9/main/command">
                <pc:docMk/>
                <pc:sldMk cId="972191960" sldId="521"/>
                <pc2:cmMk id="{02AE6088-C842-4CD2-93A7-82A9A5A8FEF7}"/>
              </pc2:cmMkLst>
            </pc226:cmChg>
          </p:ext>
        </pc:extLst>
      </pc:sldChg>
      <pc:sldChg chg="addSp modSp delCm">
        <pc:chgData name="Loprinzo, Samantha" userId="S::23898@icf.com::93753708-060b-4a38-a558-06e99c9b3fad" providerId="AD" clId="Web-{A616D259-6BCB-7F44-A1E4-EB15BB92BE88}" dt="2023-05-26T14:39:06.918" v="89"/>
        <pc:sldMkLst>
          <pc:docMk/>
          <pc:sldMk cId="722715799" sldId="522"/>
        </pc:sldMkLst>
        <pc:spChg chg="add mod">
          <ac:chgData name="Loprinzo, Samantha" userId="S::23898@icf.com::93753708-060b-4a38-a558-06e99c9b3fad" providerId="AD" clId="Web-{A616D259-6BCB-7F44-A1E4-EB15BB92BE88}" dt="2023-05-26T14:39:06.918" v="89"/>
          <ac:spMkLst>
            <pc:docMk/>
            <pc:sldMk cId="722715799" sldId="522"/>
            <ac:spMk id="3" creationId="{7C82488A-EC3E-0C50-B135-D001F7B587DF}"/>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A616D259-6BCB-7F44-A1E4-EB15BB92BE88}" dt="2023-05-26T14:34:20.957" v="23"/>
              <pc2:cmMkLst xmlns:pc2="http://schemas.microsoft.com/office/powerpoint/2019/9/main/command">
                <pc:docMk/>
                <pc:sldMk cId="722715799" sldId="522"/>
                <pc2:cmMk id="{B04E273C-2D20-437F-8A4F-071E1166ED0D}"/>
              </pc2:cmMkLst>
            </pc226:cmChg>
          </p:ext>
        </pc:extLst>
      </pc:sldChg>
      <pc:sldChg chg="addSp modSp">
        <pc:chgData name="Loprinzo, Samantha" userId="S::23898@icf.com::93753708-060b-4a38-a558-06e99c9b3fad" providerId="AD" clId="Web-{A616D259-6BCB-7F44-A1E4-EB15BB92BE88}" dt="2023-05-26T14:39:06.918" v="89"/>
        <pc:sldMkLst>
          <pc:docMk/>
          <pc:sldMk cId="1735377818" sldId="523"/>
        </pc:sldMkLst>
        <pc:spChg chg="add mod">
          <ac:chgData name="Loprinzo, Samantha" userId="S::23898@icf.com::93753708-060b-4a38-a558-06e99c9b3fad" providerId="AD" clId="Web-{A616D259-6BCB-7F44-A1E4-EB15BB92BE88}" dt="2023-05-26T14:39:06.918" v="89"/>
          <ac:spMkLst>
            <pc:docMk/>
            <pc:sldMk cId="1735377818" sldId="523"/>
            <ac:spMk id="3" creationId="{C0F760E2-C92F-BAAB-1A8E-99EB3296ED1F}"/>
          </ac:spMkLst>
        </pc:spChg>
      </pc:sldChg>
      <pc:sldChg chg="addSp delSp modSp">
        <pc:chgData name="Loprinzo, Samantha" userId="S::23898@icf.com::93753708-060b-4a38-a558-06e99c9b3fad" providerId="AD" clId="Web-{A616D259-6BCB-7F44-A1E4-EB15BB92BE88}" dt="2023-05-26T14:41:43.892" v="152" actId="1076"/>
        <pc:sldMkLst>
          <pc:docMk/>
          <pc:sldMk cId="2902764346" sldId="524"/>
        </pc:sldMkLst>
        <pc:spChg chg="mod">
          <ac:chgData name="Loprinzo, Samantha" userId="S::23898@icf.com::93753708-060b-4a38-a558-06e99c9b3fad" providerId="AD" clId="Web-{A616D259-6BCB-7F44-A1E4-EB15BB92BE88}" dt="2023-05-26T14:41:39.970" v="151" actId="1076"/>
          <ac:spMkLst>
            <pc:docMk/>
            <pc:sldMk cId="2902764346" sldId="524"/>
            <ac:spMk id="11" creationId="{009C46DC-E943-F49C-2E5C-6A2AA7064E5B}"/>
          </ac:spMkLst>
        </pc:spChg>
        <pc:spChg chg="add mod">
          <ac:chgData name="Loprinzo, Samantha" userId="S::23898@icf.com::93753708-060b-4a38-a558-06e99c9b3fad" providerId="AD" clId="Web-{A616D259-6BCB-7F44-A1E4-EB15BB92BE88}" dt="2023-05-26T14:39:06.918" v="89"/>
          <ac:spMkLst>
            <pc:docMk/>
            <pc:sldMk cId="2902764346" sldId="524"/>
            <ac:spMk id="12" creationId="{DF28260E-22E8-A78D-A0EE-38BCF9D54046}"/>
          </ac:spMkLst>
        </pc:spChg>
        <pc:spChg chg="add del">
          <ac:chgData name="Loprinzo, Samantha" userId="S::23898@icf.com::93753708-060b-4a38-a558-06e99c9b3fad" providerId="AD" clId="Web-{A616D259-6BCB-7F44-A1E4-EB15BB92BE88}" dt="2023-05-26T14:40:08.842" v="116"/>
          <ac:spMkLst>
            <pc:docMk/>
            <pc:sldMk cId="2902764346" sldId="524"/>
            <ac:spMk id="20" creationId="{834DA21C-2A57-F5FF-0763-0BCA59C45A2E}"/>
          </ac:spMkLst>
        </pc:spChg>
        <pc:cxnChg chg="mod">
          <ac:chgData name="Loprinzo, Samantha" userId="S::23898@icf.com::93753708-060b-4a38-a558-06e99c9b3fad" providerId="AD" clId="Web-{A616D259-6BCB-7F44-A1E4-EB15BB92BE88}" dt="2023-05-26T14:41:43.892" v="152" actId="1076"/>
          <ac:cxnSpMkLst>
            <pc:docMk/>
            <pc:sldMk cId="2902764346" sldId="524"/>
            <ac:cxnSpMk id="18" creationId="{94CB02BC-653E-7D34-FD1D-BB83796193A2}"/>
          </ac:cxnSpMkLst>
        </pc:cxnChg>
      </pc:sldChg>
      <pc:sldMasterChg chg="mod modSldLayout">
        <pc:chgData name="Loprinzo, Samantha" userId="S::23898@icf.com::93753708-060b-4a38-a558-06e99c9b3fad" providerId="AD" clId="Web-{A616D259-6BCB-7F44-A1E4-EB15BB92BE88}" dt="2023-05-26T14:39:19.200" v="92"/>
        <pc:sldMasterMkLst>
          <pc:docMk/>
          <pc:sldMasterMk cId="1863782587" sldId="2147483648"/>
        </pc:sldMasterMkLst>
        <pc:sldLayoutChg chg="mod">
          <pc:chgData name="Loprinzo, Samantha" userId="S::23898@icf.com::93753708-060b-4a38-a558-06e99c9b3fad" providerId="AD" clId="Web-{A616D259-6BCB-7F44-A1E4-EB15BB92BE88}" dt="2023-05-26T14:39:19.200" v="92"/>
          <pc:sldLayoutMkLst>
            <pc:docMk/>
            <pc:sldMasterMk cId="1863782587" sldId="2147483648"/>
            <pc:sldLayoutMk cId="3054051091" sldId="2147483650"/>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66158805" sldId="2147483651"/>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1795854403" sldId="2147483652"/>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3294227567" sldId="2147483653"/>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578990554" sldId="2147483654"/>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746805027" sldId="2147483655"/>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1989465499" sldId="2147483656"/>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049090678" sldId="2147483657"/>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118702705" sldId="2147483658"/>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296385437" sldId="2147483659"/>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3705558695" sldId="2147483660"/>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998146112" sldId="2147483661"/>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103577807" sldId="2147483662"/>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502702549" sldId="2147483663"/>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3273397397" sldId="2147483664"/>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787139542" sldId="2147483665"/>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028686309" sldId="2147483666"/>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864647490" sldId="2147483667"/>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692519387" sldId="2147483668"/>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952592748" sldId="2147483669"/>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463150427" sldId="2147483670"/>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918550153" sldId="2147483672"/>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2881060105" sldId="2147483674"/>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946608164" sldId="2147483675"/>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1797889589" sldId="2147483676"/>
          </pc:sldLayoutMkLst>
        </pc:sldLayoutChg>
        <pc:sldLayoutChg chg="mod">
          <pc:chgData name="Loprinzo, Samantha" userId="S::23898@icf.com::93753708-060b-4a38-a558-06e99c9b3fad" providerId="AD" clId="Web-{A616D259-6BCB-7F44-A1E4-EB15BB92BE88}" dt="2023-05-26T14:39:19.200" v="92"/>
          <pc:sldLayoutMkLst>
            <pc:docMk/>
            <pc:sldMasterMk cId="1863782587" sldId="2147483648"/>
            <pc:sldLayoutMk cId="1971557953" sldId="2147483682"/>
          </pc:sldLayoutMkLst>
        </pc:sldLayoutChg>
      </pc:sldMasterChg>
      <pc:sldMasterChg chg="mod modSldLayout">
        <pc:chgData name="Loprinzo, Samantha" userId="S::23898@icf.com::93753708-060b-4a38-a558-06e99c9b3fad" providerId="AD" clId="Web-{A616D259-6BCB-7F44-A1E4-EB15BB92BE88}" dt="2023-05-26T14:39:19.200" v="92"/>
        <pc:sldMasterMkLst>
          <pc:docMk/>
          <pc:sldMasterMk cId="3881271440" sldId="2147483719"/>
        </pc:sldMasterMkLst>
        <pc:sldLayoutChg chg="mod">
          <pc:chgData name="Loprinzo, Samantha" userId="S::23898@icf.com::93753708-060b-4a38-a558-06e99c9b3fad" providerId="AD" clId="Web-{A616D259-6BCB-7F44-A1E4-EB15BB92BE88}" dt="2023-05-26T14:39:19.200" v="92"/>
          <pc:sldLayoutMkLst>
            <pc:docMk/>
            <pc:sldMasterMk cId="3881271440" sldId="2147483719"/>
            <pc:sldLayoutMk cId="482786979" sldId="2147483720"/>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3159273783" sldId="2147483721"/>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1359596682" sldId="2147483722"/>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4000973201" sldId="2147483723"/>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1712928498" sldId="2147483724"/>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3037750093" sldId="2147483725"/>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2035262083" sldId="2147483726"/>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2121273762" sldId="2147483727"/>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690875290" sldId="2147483728"/>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4138603861" sldId="2147483729"/>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289263174" sldId="2147483730"/>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573423721" sldId="2147483731"/>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51633031" sldId="2147483732"/>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133110586" sldId="2147483733"/>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4171474334" sldId="2147483734"/>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3073729694" sldId="2147483735"/>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2664423334" sldId="2147483736"/>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4144868237" sldId="2147483737"/>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3094760121" sldId="2147483738"/>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3018266067" sldId="2147483739"/>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2224016510" sldId="2147483740"/>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1075261973" sldId="2147483741"/>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637145109" sldId="2147483742"/>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960756158" sldId="2147483743"/>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3717262121" sldId="2147483744"/>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2520312980" sldId="2147483745"/>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2245304775" sldId="2147483747"/>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3962818488" sldId="2147483748"/>
          </pc:sldLayoutMkLst>
        </pc:sldLayoutChg>
        <pc:sldLayoutChg chg="mod">
          <pc:chgData name="Loprinzo, Samantha" userId="S::23898@icf.com::93753708-060b-4a38-a558-06e99c9b3fad" providerId="AD" clId="Web-{A616D259-6BCB-7F44-A1E4-EB15BB92BE88}" dt="2023-05-26T14:39:19.200" v="92"/>
          <pc:sldLayoutMkLst>
            <pc:docMk/>
            <pc:sldMasterMk cId="3881271440" sldId="2147483719"/>
            <pc:sldLayoutMk cId="2088357594" sldId="2147483749"/>
          </pc:sldLayoutMkLst>
        </pc:sldLayoutChg>
      </pc:sldMasterChg>
    </pc:docChg>
  </pc:docChgLst>
  <pc:docChgLst>
    <pc:chgData name="Loprinzo, Samantha" userId="93753708-060b-4a38-a558-06e99c9b3fad" providerId="ADAL" clId="{D35988B1-A67C-4D86-A42F-F0362E6AEC27}"/>
    <pc:docChg chg="undo custSel addSld delSld modSld">
      <pc:chgData name="Loprinzo, Samantha" userId="93753708-060b-4a38-a558-06e99c9b3fad" providerId="ADAL" clId="{D35988B1-A67C-4D86-A42F-F0362E6AEC27}" dt="2022-05-31T12:33:06.086" v="72" actId="14100"/>
      <pc:docMkLst>
        <pc:docMk/>
      </pc:docMkLst>
      <pc:sldChg chg="delCm">
        <pc:chgData name="Loprinzo, Samantha" userId="93753708-060b-4a38-a558-06e99c9b3fad" providerId="ADAL" clId="{D35988B1-A67C-4D86-A42F-F0362E6AEC27}" dt="2022-05-31T12:32:29.249" v="70"/>
        <pc:sldMkLst>
          <pc:docMk/>
          <pc:sldMk cId="3101979628" sldId="335"/>
        </pc:sldMkLst>
      </pc:sldChg>
      <pc:sldChg chg="modSp mod">
        <pc:chgData name="Loprinzo, Samantha" userId="93753708-060b-4a38-a558-06e99c9b3fad" providerId="ADAL" clId="{D35988B1-A67C-4D86-A42F-F0362E6AEC27}" dt="2022-05-31T12:33:06.086" v="72" actId="14100"/>
        <pc:sldMkLst>
          <pc:docMk/>
          <pc:sldMk cId="815470174" sldId="477"/>
        </pc:sldMkLst>
        <pc:picChg chg="mod">
          <ac:chgData name="Loprinzo, Samantha" userId="93753708-060b-4a38-a558-06e99c9b3fad" providerId="ADAL" clId="{D35988B1-A67C-4D86-A42F-F0362E6AEC27}" dt="2022-05-31T12:33:06.086" v="72" actId="14100"/>
          <ac:picMkLst>
            <pc:docMk/>
            <pc:sldMk cId="815470174" sldId="477"/>
            <ac:picMk id="7" creationId="{00000000-0000-0000-0000-000000000000}"/>
          </ac:picMkLst>
        </pc:picChg>
      </pc:sldChg>
      <pc:sldChg chg="addCm">
        <pc:chgData name="Loprinzo, Samantha" userId="93753708-060b-4a38-a558-06e99c9b3fad" providerId="ADAL" clId="{D35988B1-A67C-4D86-A42F-F0362E6AEC27}" dt="2022-05-31T12:32:39.708" v="71"/>
        <pc:sldMkLst>
          <pc:docMk/>
          <pc:sldMk cId="2397639589" sldId="493"/>
        </pc:sldMkLst>
      </pc:sldChg>
      <pc:sldChg chg="addSp delSp modSp mod delAnim modAnim">
        <pc:chgData name="Loprinzo, Samantha" userId="93753708-060b-4a38-a558-06e99c9b3fad" providerId="ADAL" clId="{D35988B1-A67C-4D86-A42F-F0362E6AEC27}" dt="2022-05-31T12:31:25.235" v="67" actId="14100"/>
        <pc:sldMkLst>
          <pc:docMk/>
          <pc:sldMk cId="3364951047" sldId="511"/>
        </pc:sldMkLst>
        <pc:spChg chg="del mod">
          <ac:chgData name="Loprinzo, Samantha" userId="93753708-060b-4a38-a558-06e99c9b3fad" providerId="ADAL" clId="{D35988B1-A67C-4D86-A42F-F0362E6AEC27}" dt="2022-05-31T12:31:05.585" v="45" actId="478"/>
          <ac:spMkLst>
            <pc:docMk/>
            <pc:sldMk cId="3364951047" sldId="511"/>
            <ac:spMk id="3" creationId="{00000000-0000-0000-0000-000000000000}"/>
          </ac:spMkLst>
        </pc:spChg>
        <pc:spChg chg="mod">
          <ac:chgData name="Loprinzo, Samantha" userId="93753708-060b-4a38-a558-06e99c9b3fad" providerId="ADAL" clId="{D35988B1-A67C-4D86-A42F-F0362E6AEC27}" dt="2022-05-31T12:30:54.699" v="14" actId="14100"/>
          <ac:spMkLst>
            <pc:docMk/>
            <pc:sldMk cId="3364951047" sldId="511"/>
            <ac:spMk id="11" creationId="{00000000-0000-0000-0000-000000000000}"/>
          </ac:spMkLst>
        </pc:spChg>
        <pc:spChg chg="add mod">
          <ac:chgData name="Loprinzo, Samantha" userId="93753708-060b-4a38-a558-06e99c9b3fad" providerId="ADAL" clId="{D35988B1-A67C-4D86-A42F-F0362E6AEC27}" dt="2022-05-31T12:30:36.543" v="9" actId="14100"/>
          <ac:spMkLst>
            <pc:docMk/>
            <pc:sldMk cId="3364951047" sldId="511"/>
            <ac:spMk id="18" creationId="{7FE544A2-4D12-400A-BDAD-C0016062A405}"/>
          </ac:spMkLst>
        </pc:spChg>
        <pc:spChg chg="mod">
          <ac:chgData name="Loprinzo, Samantha" userId="93753708-060b-4a38-a558-06e99c9b3fad" providerId="ADAL" clId="{D35988B1-A67C-4D86-A42F-F0362E6AEC27}" dt="2022-05-31T12:31:19.106" v="65" actId="14100"/>
          <ac:spMkLst>
            <pc:docMk/>
            <pc:sldMk cId="3364951047" sldId="511"/>
            <ac:spMk id="24" creationId="{B1D3F6D9-8B74-413F-8BCE-A64E0C0101A0}"/>
          </ac:spMkLst>
        </pc:spChg>
        <pc:spChg chg="mod">
          <ac:chgData name="Loprinzo, Samantha" userId="93753708-060b-4a38-a558-06e99c9b3fad" providerId="ADAL" clId="{D35988B1-A67C-4D86-A42F-F0362E6AEC27}" dt="2022-05-31T12:31:25.235" v="67" actId="14100"/>
          <ac:spMkLst>
            <pc:docMk/>
            <pc:sldMk cId="3364951047" sldId="511"/>
            <ac:spMk id="25" creationId="{B203EB69-2205-4DFE-A95F-2D19EECD2CD6}"/>
          </ac:spMkLst>
        </pc:spChg>
        <pc:picChg chg="mod">
          <ac:chgData name="Loprinzo, Samantha" userId="93753708-060b-4a38-a558-06e99c9b3fad" providerId="ADAL" clId="{D35988B1-A67C-4D86-A42F-F0362E6AEC27}" dt="2022-05-31T12:30:54.382" v="13" actId="1076"/>
          <ac:picMkLst>
            <pc:docMk/>
            <pc:sldMk cId="3364951047" sldId="511"/>
            <ac:picMk id="13" creationId="{00000000-0000-0000-0000-000000000000}"/>
          </ac:picMkLst>
        </pc:picChg>
      </pc:sldChg>
      <pc:sldChg chg="new del">
        <pc:chgData name="Loprinzo, Samantha" userId="93753708-060b-4a38-a558-06e99c9b3fad" providerId="ADAL" clId="{D35988B1-A67C-4D86-A42F-F0362E6AEC27}" dt="2022-05-31T12:32:21.763" v="69" actId="680"/>
        <pc:sldMkLst>
          <pc:docMk/>
          <pc:sldMk cId="1782077249" sldId="521"/>
        </pc:sldMkLst>
      </pc:sldChg>
    </pc:docChg>
  </pc:docChgLst>
  <pc:docChgLst>
    <pc:chgData name="Loprinzo, Samantha" userId="S::23898@icf.com::93753708-060b-4a38-a558-06e99c9b3fad" providerId="AD" clId="Web-{1C460346-22D4-9ED0-98AC-DEF0A877D95B}"/>
    <pc:docChg chg="">
      <pc:chgData name="Loprinzo, Samantha" userId="S::23898@icf.com::93753708-060b-4a38-a558-06e99c9b3fad" providerId="AD" clId="Web-{1C460346-22D4-9ED0-98AC-DEF0A877D95B}" dt="2023-05-24T18:30:18.128" v="3"/>
      <pc:docMkLst>
        <pc:docMk/>
      </pc:docMkLst>
      <pc:sldChg chg="modCm">
        <pc:chgData name="Loprinzo, Samantha" userId="S::23898@icf.com::93753708-060b-4a38-a558-06e99c9b3fad" providerId="AD" clId="Web-{1C460346-22D4-9ED0-98AC-DEF0A877D95B}" dt="2023-05-24T18:26:52.918" v="0"/>
        <pc:sldMkLst>
          <pc:docMk/>
          <pc:sldMk cId="0" sldId="256"/>
        </pc:sldMkLst>
        <pc:extLst>
          <p:ext xmlns:p="http://schemas.openxmlformats.org/presentationml/2006/main" uri="{D6D511B9-2390-475A-947B-AFAB55BFBCF1}">
            <pc226:cmChg xmlns:pc226="http://schemas.microsoft.com/office/powerpoint/2022/06/main/command" chg="">
              <pc226:chgData name="Loprinzo, Samantha" userId="S::23898@icf.com::93753708-060b-4a38-a558-06e99c9b3fad" providerId="AD" clId="Web-{1C460346-22D4-9ED0-98AC-DEF0A877D95B}" dt="2023-05-24T18:26:52.918" v="0"/>
              <pc2:cmMkLst xmlns:pc2="http://schemas.microsoft.com/office/powerpoint/2019/9/main/command">
                <pc:docMk/>
                <pc:sldMk cId="0" sldId="256"/>
                <pc2:cmMk id="{F95FFDB9-3076-4D0D-9AC0-02F8C0183193}"/>
              </pc2:cmMkLst>
              <pc226:cmRplyChg chg="del">
                <pc226:chgData name="Loprinzo, Samantha" userId="S::23898@icf.com::93753708-060b-4a38-a558-06e99c9b3fad" providerId="AD" clId="Web-{1C460346-22D4-9ED0-98AC-DEF0A877D95B}" dt="2023-05-24T18:26:52.918" v="0"/>
                <pc2:cmRplyMkLst xmlns:pc2="http://schemas.microsoft.com/office/powerpoint/2019/9/main/command">
                  <pc:docMk/>
                  <pc:sldMk cId="0" sldId="256"/>
                  <pc2:cmMk id="{F95FFDB9-3076-4D0D-9AC0-02F8C0183193}"/>
                  <pc2:cmRplyMk id="{C7DA7814-7AEF-48C8-81E8-827A3A293CEC}"/>
                </pc2:cmRplyMkLst>
              </pc226:cmRplyChg>
            </pc226:cmChg>
          </p:ext>
        </pc:extLst>
      </pc:sldChg>
      <pc:sldChg chg="addCm delCm modCm">
        <pc:chgData name="Loprinzo, Samantha" userId="S::23898@icf.com::93753708-060b-4a38-a558-06e99c9b3fad" providerId="AD" clId="Web-{1C460346-22D4-9ED0-98AC-DEF0A877D95B}" dt="2023-05-24T18:30:18.128" v="3"/>
        <pc:sldMkLst>
          <pc:docMk/>
          <pc:sldMk cId="457939213" sldId="451"/>
        </pc:sldMkLst>
        <pc:extLst>
          <p:ext xmlns:p="http://schemas.openxmlformats.org/presentationml/2006/main" uri="{D6D511B9-2390-475A-947B-AFAB55BFBCF1}">
            <pc226:cmChg xmlns:pc226="http://schemas.microsoft.com/office/powerpoint/2022/06/main/command" chg="add del">
              <pc226:chgData name="Loprinzo, Samantha" userId="S::23898@icf.com::93753708-060b-4a38-a558-06e99c9b3fad" providerId="AD" clId="Web-{1C460346-22D4-9ED0-98AC-DEF0A877D95B}" dt="2023-05-24T18:30:18.128" v="3"/>
              <pc2:cmMkLst xmlns:pc2="http://schemas.microsoft.com/office/powerpoint/2019/9/main/command">
                <pc:docMk/>
                <pc:sldMk cId="457939213" sldId="451"/>
                <pc2:cmMk id="{9A57A67B-6B1C-4500-8F6D-60495E2DDDB3}"/>
              </pc2:cmMkLst>
              <pc226:cmRplyChg chg="add">
                <pc226:chgData name="Loprinzo, Samantha" userId="S::23898@icf.com::93753708-060b-4a38-a558-06e99c9b3fad" providerId="AD" clId="Web-{1C460346-22D4-9ED0-98AC-DEF0A877D95B}" dt="2023-05-24T18:30:18.128" v="3"/>
                <pc2:cmRplyMkLst xmlns:pc2="http://schemas.microsoft.com/office/powerpoint/2019/9/main/command">
                  <pc:docMk/>
                  <pc:sldMk cId="457939213" sldId="451"/>
                  <pc2:cmMk id="{9A57A67B-6B1C-4500-8F6D-60495E2DDDB3}"/>
                  <pc2:cmRplyMk id="{2A892D5D-CAC3-4526-BDFB-D321C3730574}"/>
                </pc2:cmRplyMkLst>
              </pc226:cmRplyChg>
            </pc226:cmChg>
          </p:ext>
        </pc:extLst>
      </pc:sldChg>
    </pc:docChg>
  </pc:docChgLst>
  <pc:docChgLst>
    <pc:chgData name="Loprinzo, Samantha" userId="93753708-060b-4a38-a558-06e99c9b3fad" providerId="ADAL" clId="{6909F686-CE14-463E-B21D-2D6925D85A5E}"/>
    <pc:docChg chg="">
      <pc:chgData name="Loprinzo, Samantha" userId="93753708-060b-4a38-a558-06e99c9b3fad" providerId="ADAL" clId="{6909F686-CE14-463E-B21D-2D6925D85A5E}" dt="2022-07-06T00:36:08.408" v="4"/>
      <pc:docMkLst>
        <pc:docMk/>
      </pc:docMkLst>
      <pc:sldChg chg="delCm">
        <pc:chgData name="Loprinzo, Samantha" userId="93753708-060b-4a38-a558-06e99c9b3fad" providerId="ADAL" clId="{6909F686-CE14-463E-B21D-2D6925D85A5E}" dt="2022-07-06T00:35:13.380" v="0"/>
        <pc:sldMkLst>
          <pc:docMk/>
          <pc:sldMk cId="0" sldId="256"/>
        </pc:sldMkLst>
      </pc:sldChg>
      <pc:sldChg chg="delCm">
        <pc:chgData name="Loprinzo, Samantha" userId="93753708-060b-4a38-a558-06e99c9b3fad" providerId="ADAL" clId="{6909F686-CE14-463E-B21D-2D6925D85A5E}" dt="2022-07-06T00:35:27.457" v="1"/>
        <pc:sldMkLst>
          <pc:docMk/>
          <pc:sldMk cId="1595141350" sldId="265"/>
        </pc:sldMkLst>
      </pc:sldChg>
      <pc:sldChg chg="delCm">
        <pc:chgData name="Loprinzo, Samantha" userId="93753708-060b-4a38-a558-06e99c9b3fad" providerId="ADAL" clId="{6909F686-CE14-463E-B21D-2D6925D85A5E}" dt="2022-07-06T00:35:32.087" v="2"/>
        <pc:sldMkLst>
          <pc:docMk/>
          <pc:sldMk cId="3449809955" sldId="266"/>
        </pc:sldMkLst>
      </pc:sldChg>
      <pc:sldChg chg="delCm">
        <pc:chgData name="Loprinzo, Samantha" userId="93753708-060b-4a38-a558-06e99c9b3fad" providerId="ADAL" clId="{6909F686-CE14-463E-B21D-2D6925D85A5E}" dt="2022-07-06T00:35:47.876" v="3"/>
        <pc:sldMkLst>
          <pc:docMk/>
          <pc:sldMk cId="1064028531" sldId="461"/>
        </pc:sldMkLst>
      </pc:sldChg>
      <pc:sldChg chg="delCm">
        <pc:chgData name="Loprinzo, Samantha" userId="93753708-060b-4a38-a558-06e99c9b3fad" providerId="ADAL" clId="{6909F686-CE14-463E-B21D-2D6925D85A5E}" dt="2022-07-06T00:36:08.408" v="4"/>
        <pc:sldMkLst>
          <pc:docMk/>
          <pc:sldMk cId="2397639589" sldId="493"/>
        </pc:sldMkLst>
      </pc:sldChg>
    </pc:docChg>
  </pc:docChgLst>
  <pc:docChgLst>
    <pc:chgData name="Loprinzo, Samantha" userId="S::23898@icf.com::93753708-060b-4a38-a558-06e99c9b3fad" providerId="AD" clId="Web-{78441C70-0C83-639F-6D55-EA4812DEA90F}"/>
    <pc:docChg chg="addSld delSld modSld addMainMaster modMainMaster">
      <pc:chgData name="Loprinzo, Samantha" userId="S::23898@icf.com::93753708-060b-4a38-a558-06e99c9b3fad" providerId="AD" clId="Web-{78441C70-0C83-639F-6D55-EA4812DEA90F}" dt="2023-05-25T14:58:25.738" v="9"/>
      <pc:docMkLst>
        <pc:docMk/>
      </pc:docMkLst>
      <pc:sldChg chg="modCm">
        <pc:chgData name="Loprinzo, Samantha" userId="S::23898@icf.com::93753708-060b-4a38-a558-06e99c9b3fad" providerId="AD" clId="Web-{78441C70-0C83-639F-6D55-EA4812DEA90F}" dt="2023-05-25T14:56:06.514" v="1"/>
        <pc:sldMkLst>
          <pc:docMk/>
          <pc:sldMk cId="1595141350" sldId="265"/>
        </pc:sldMkLst>
        <pc:extLst>
          <p:ext xmlns:p="http://schemas.openxmlformats.org/presentationml/2006/main" uri="{D6D511B9-2390-475A-947B-AFAB55BFBCF1}">
            <pc226:cmChg xmlns:pc226="http://schemas.microsoft.com/office/powerpoint/2022/06/main/command" chg="">
              <pc226:chgData name="Loprinzo, Samantha" userId="S::23898@icf.com::93753708-060b-4a38-a558-06e99c9b3fad" providerId="AD" clId="Web-{78441C70-0C83-639F-6D55-EA4812DEA90F}" dt="2023-05-25T14:56:06.514" v="1"/>
              <pc2:cmMkLst xmlns:pc2="http://schemas.microsoft.com/office/powerpoint/2019/9/main/command">
                <pc:docMk/>
                <pc:sldMk cId="1595141350" sldId="265"/>
                <pc2:cmMk id="{80D8FEDA-1989-4E0A-9AFE-B143999DA8D8}"/>
              </pc2:cmMkLst>
              <pc226:cmRplyChg chg="add">
                <pc226:chgData name="Loprinzo, Samantha" userId="S::23898@icf.com::93753708-060b-4a38-a558-06e99c9b3fad" providerId="AD" clId="Web-{78441C70-0C83-639F-6D55-EA4812DEA90F}" dt="2023-05-25T14:56:06.514" v="1"/>
                <pc2:cmRplyMkLst xmlns:pc2="http://schemas.microsoft.com/office/powerpoint/2019/9/main/command">
                  <pc:docMk/>
                  <pc:sldMk cId="1595141350" sldId="265"/>
                  <pc2:cmMk id="{80D8FEDA-1989-4E0A-9AFE-B143999DA8D8}"/>
                  <pc2:cmRplyMk id="{18AFE4AA-76F8-46E1-97DF-98A12BD91249}"/>
                </pc2:cmRplyMkLst>
              </pc226:cmRplyChg>
            </pc226:cmChg>
          </p:ext>
        </pc:extLst>
      </pc:sldChg>
      <pc:sldChg chg="del">
        <pc:chgData name="Loprinzo, Samantha" userId="S::23898@icf.com::93753708-060b-4a38-a558-06e99c9b3fad" providerId="AD" clId="Web-{78441C70-0C83-639F-6D55-EA4812DEA90F}" dt="2023-05-25T14:57:47.815" v="7"/>
        <pc:sldMkLst>
          <pc:docMk/>
          <pc:sldMk cId="3101979628" sldId="335"/>
        </pc:sldMkLst>
      </pc:sldChg>
      <pc:sldChg chg="modSp mod modClrScheme chgLayout">
        <pc:chgData name="Loprinzo, Samantha" userId="S::23898@icf.com::93753708-060b-4a38-a558-06e99c9b3fad" providerId="AD" clId="Web-{78441C70-0C83-639F-6D55-EA4812DEA90F}" dt="2023-05-25T14:55:01.511" v="0"/>
        <pc:sldMkLst>
          <pc:docMk/>
          <pc:sldMk cId="0" sldId="416"/>
        </pc:sldMkLst>
        <pc:spChg chg="mod">
          <ac:chgData name="Loprinzo, Samantha" userId="S::23898@icf.com::93753708-060b-4a38-a558-06e99c9b3fad" providerId="AD" clId="Web-{78441C70-0C83-639F-6D55-EA4812DEA90F}" dt="2023-05-25T14:55:01.511" v="0"/>
          <ac:spMkLst>
            <pc:docMk/>
            <pc:sldMk cId="0" sldId="416"/>
            <ac:spMk id="2" creationId="{00000000-0000-0000-0000-000000000000}"/>
          </ac:spMkLst>
        </pc:spChg>
        <pc:spChg chg="mod">
          <ac:chgData name="Loprinzo, Samantha" userId="S::23898@icf.com::93753708-060b-4a38-a558-06e99c9b3fad" providerId="AD" clId="Web-{78441C70-0C83-639F-6D55-EA4812DEA90F}" dt="2023-05-25T14:55:01.511" v="0"/>
          <ac:spMkLst>
            <pc:docMk/>
            <pc:sldMk cId="0" sldId="416"/>
            <ac:spMk id="3" creationId="{00000000-0000-0000-0000-000000000000}"/>
          </ac:spMkLst>
        </pc:spChg>
      </pc:sldChg>
      <pc:sldChg chg="modSp">
        <pc:chgData name="Loprinzo, Samantha" userId="S::23898@icf.com::93753708-060b-4a38-a558-06e99c9b3fad" providerId="AD" clId="Web-{78441C70-0C83-639F-6D55-EA4812DEA90F}" dt="2023-05-25T14:56:56.266" v="3" actId="14100"/>
        <pc:sldMkLst>
          <pc:docMk/>
          <pc:sldMk cId="3551102272" sldId="460"/>
        </pc:sldMkLst>
        <pc:spChg chg="mod">
          <ac:chgData name="Loprinzo, Samantha" userId="S::23898@icf.com::93753708-060b-4a38-a558-06e99c9b3fad" providerId="AD" clId="Web-{78441C70-0C83-639F-6D55-EA4812DEA90F}" dt="2023-05-25T14:56:56.266" v="3" actId="14100"/>
          <ac:spMkLst>
            <pc:docMk/>
            <pc:sldMk cId="3551102272" sldId="460"/>
            <ac:spMk id="3" creationId="{00000000-0000-0000-0000-000000000000}"/>
          </ac:spMkLst>
        </pc:spChg>
      </pc:sldChg>
      <pc:sldChg chg="modSp">
        <pc:chgData name="Loprinzo, Samantha" userId="S::23898@icf.com::93753708-060b-4a38-a558-06e99c9b3fad" providerId="AD" clId="Web-{78441C70-0C83-639F-6D55-EA4812DEA90F}" dt="2023-05-25T14:57:04.954" v="5" actId="14100"/>
        <pc:sldMkLst>
          <pc:docMk/>
          <pc:sldMk cId="1926620677" sldId="466"/>
        </pc:sldMkLst>
        <pc:spChg chg="mod">
          <ac:chgData name="Loprinzo, Samantha" userId="S::23898@icf.com::93753708-060b-4a38-a558-06e99c9b3fad" providerId="AD" clId="Web-{78441C70-0C83-639F-6D55-EA4812DEA90F}" dt="2023-05-25T14:57:04.954" v="5" actId="14100"/>
          <ac:spMkLst>
            <pc:docMk/>
            <pc:sldMk cId="1926620677" sldId="466"/>
            <ac:spMk id="3" creationId="{00000000-0000-0000-0000-000000000000}"/>
          </ac:spMkLst>
        </pc:spChg>
      </pc:sldChg>
      <pc:sldChg chg="add">
        <pc:chgData name="Loprinzo, Samantha" userId="S::23898@icf.com::93753708-060b-4a38-a558-06e99c9b3fad" providerId="AD" clId="Web-{78441C70-0C83-639F-6D55-EA4812DEA90F}" dt="2023-05-25T14:57:42.424" v="6"/>
        <pc:sldMkLst>
          <pc:docMk/>
          <pc:sldMk cId="2902764346" sldId="524"/>
        </pc:sldMkLst>
      </pc:sldChg>
      <pc:sldChg chg="add del">
        <pc:chgData name="Loprinzo, Samantha" userId="S::23898@icf.com::93753708-060b-4a38-a558-06e99c9b3fad" providerId="AD" clId="Web-{78441C70-0C83-639F-6D55-EA4812DEA90F}" dt="2023-05-25T14:58:25.738" v="9"/>
        <pc:sldMkLst>
          <pc:docMk/>
          <pc:sldMk cId="1274078316" sldId="525"/>
        </pc:sldMkLst>
      </pc:sldChg>
      <pc:sldMasterChg chg="add addSldLayout">
        <pc:chgData name="Loprinzo, Samantha" userId="S::23898@icf.com::93753708-060b-4a38-a558-06e99c9b3fad" providerId="AD" clId="Web-{78441C70-0C83-639F-6D55-EA4812DEA90F}" dt="2023-05-25T14:57:42.424" v="6"/>
        <pc:sldMasterMkLst>
          <pc:docMk/>
          <pc:sldMasterMk cId="1863782587" sldId="2147483648"/>
        </pc:sldMasterMkLst>
        <pc:sldLayoutChg chg="add">
          <pc:chgData name="Loprinzo, Samantha" userId="S::23898@icf.com::93753708-060b-4a38-a558-06e99c9b3fad" providerId="AD" clId="Web-{78441C70-0C83-639F-6D55-EA4812DEA90F}" dt="2023-05-25T14:57:42.424" v="6"/>
          <pc:sldLayoutMkLst>
            <pc:docMk/>
            <pc:sldMasterMk cId="1863782587" sldId="2147483648"/>
            <pc:sldLayoutMk cId="3054051091" sldId="2147483650"/>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66158805" sldId="2147483651"/>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1795854403" sldId="2147483652"/>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3294227567" sldId="2147483653"/>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578990554" sldId="2147483654"/>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746805027" sldId="2147483655"/>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1989465499" sldId="2147483656"/>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049090678" sldId="2147483657"/>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118702705" sldId="2147483658"/>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296385437" sldId="2147483659"/>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3705558695" sldId="2147483660"/>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998146112" sldId="2147483661"/>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103577807" sldId="2147483662"/>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502702549" sldId="2147483663"/>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3273397397" sldId="2147483664"/>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787139542" sldId="2147483665"/>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028686309" sldId="2147483666"/>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864647490" sldId="2147483667"/>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692519387" sldId="2147483668"/>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952592748" sldId="2147483669"/>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463150427" sldId="2147483670"/>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918550153" sldId="2147483672"/>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2881060105" sldId="2147483674"/>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946608164" sldId="2147483675"/>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1797889589" sldId="2147483676"/>
          </pc:sldLayoutMkLst>
        </pc:sldLayoutChg>
        <pc:sldLayoutChg chg="add">
          <pc:chgData name="Loprinzo, Samantha" userId="S::23898@icf.com::93753708-060b-4a38-a558-06e99c9b3fad" providerId="AD" clId="Web-{78441C70-0C83-639F-6D55-EA4812DEA90F}" dt="2023-05-25T14:57:42.424" v="6"/>
          <pc:sldLayoutMkLst>
            <pc:docMk/>
            <pc:sldMasterMk cId="1863782587" sldId="2147483648"/>
            <pc:sldLayoutMk cId="1971557953" sldId="2147483682"/>
          </pc:sldLayoutMkLst>
        </pc:sldLayoutChg>
      </pc:sldMasterChg>
      <pc:sldMasterChg chg="modSldLayout">
        <pc:chgData name="Loprinzo, Samantha" userId="S::23898@icf.com::93753708-060b-4a38-a558-06e99c9b3fad" providerId="AD" clId="Web-{78441C70-0C83-639F-6D55-EA4812DEA90F}" dt="2023-05-25T14:57:42.424" v="6"/>
        <pc:sldMasterMkLst>
          <pc:docMk/>
          <pc:sldMasterMk cId="3881271440" sldId="2147483719"/>
        </pc:sldMasterMkLst>
        <pc:sldLayoutChg chg="replId">
          <pc:chgData name="Loprinzo, Samantha" userId="S::23898@icf.com::93753708-060b-4a38-a558-06e99c9b3fad" providerId="AD" clId="Web-{78441C70-0C83-639F-6D55-EA4812DEA90F}" dt="2023-05-25T14:57:42.424" v="6"/>
          <pc:sldLayoutMkLst>
            <pc:docMk/>
            <pc:sldMasterMk cId="3881271440" sldId="2147483719"/>
            <pc:sldLayoutMk cId="2088357594" sldId="2147483749"/>
          </pc:sldLayoutMkLst>
        </pc:sldLayoutChg>
      </pc:sldMasterChg>
    </pc:docChg>
  </pc:docChgLst>
  <pc:docChgLst>
    <pc:chgData name="Loprinzo, Samantha" userId="93753708-060b-4a38-a558-06e99c9b3fad" providerId="ADAL" clId="{96FAA76C-B944-421C-9B78-F66D6B5334CB}"/>
    <pc:docChg chg="undo redo custSel addSld delSld modSld modMainMaster">
      <pc:chgData name="Loprinzo, Samantha" userId="93753708-060b-4a38-a558-06e99c9b3fad" providerId="ADAL" clId="{96FAA76C-B944-421C-9B78-F66D6B5334CB}" dt="2022-05-26T17:21:33.439" v="336"/>
      <pc:docMkLst>
        <pc:docMk/>
      </pc:docMkLst>
      <pc:sldChg chg="delSp modSp mod modClrScheme addCm chgLayout">
        <pc:chgData name="Loprinzo, Samantha" userId="93753708-060b-4a38-a558-06e99c9b3fad" providerId="ADAL" clId="{96FAA76C-B944-421C-9B78-F66D6B5334CB}" dt="2022-05-26T17:21:11.071" v="332" actId="26606"/>
        <pc:sldMkLst>
          <pc:docMk/>
          <pc:sldMk cId="0" sldId="256"/>
        </pc:sldMkLst>
        <pc:spChg chg="mod ord">
          <ac:chgData name="Loprinzo, Samantha" userId="93753708-060b-4a38-a558-06e99c9b3fad" providerId="ADAL" clId="{96FAA76C-B944-421C-9B78-F66D6B5334CB}" dt="2022-05-26T17:21:11.071" v="332" actId="26606"/>
          <ac:spMkLst>
            <pc:docMk/>
            <pc:sldMk cId="0" sldId="256"/>
            <ac:spMk id="2" creationId="{00000000-0000-0000-0000-000000000000}"/>
          </ac:spMkLst>
        </pc:spChg>
        <pc:spChg chg="mod ord">
          <ac:chgData name="Loprinzo, Samantha" userId="93753708-060b-4a38-a558-06e99c9b3fad" providerId="ADAL" clId="{96FAA76C-B944-421C-9B78-F66D6B5334CB}" dt="2022-05-26T17:21:11.071" v="332" actId="26606"/>
          <ac:spMkLst>
            <pc:docMk/>
            <pc:sldMk cId="0" sldId="256"/>
            <ac:spMk id="3" creationId="{00000000-0000-0000-0000-000000000000}"/>
          </ac:spMkLst>
        </pc:spChg>
        <pc:picChg chg="del">
          <ac:chgData name="Loprinzo, Samantha" userId="93753708-060b-4a38-a558-06e99c9b3fad" providerId="ADAL" clId="{96FAA76C-B944-421C-9B78-F66D6B5334CB}" dt="2022-05-26T16:35:47.158" v="27" actId="478"/>
          <ac:picMkLst>
            <pc:docMk/>
            <pc:sldMk cId="0" sldId="256"/>
            <ac:picMk id="6" creationId="{00000000-0000-0000-0000-000000000000}"/>
          </ac:picMkLst>
        </pc:picChg>
        <pc:picChg chg="del">
          <ac:chgData name="Loprinzo, Samantha" userId="93753708-060b-4a38-a558-06e99c9b3fad" providerId="ADAL" clId="{96FAA76C-B944-421C-9B78-F66D6B5334CB}" dt="2022-05-26T16:35:49.833" v="28" actId="478"/>
          <ac:picMkLst>
            <pc:docMk/>
            <pc:sldMk cId="0" sldId="256"/>
            <ac:picMk id="8" creationId="{00000000-0000-0000-0000-000000000000}"/>
          </ac:picMkLst>
        </pc:picChg>
      </pc:sldChg>
      <pc:sldChg chg="addSp delSp modSp add del mod">
        <pc:chgData name="Loprinzo, Samantha" userId="93753708-060b-4a38-a558-06e99c9b3fad" providerId="ADAL" clId="{96FAA76C-B944-421C-9B78-F66D6B5334CB}" dt="2022-05-26T17:01:19.339" v="179" actId="47"/>
        <pc:sldMkLst>
          <pc:docMk/>
          <pc:sldMk cId="2718506865" sldId="264"/>
        </pc:sldMkLst>
        <pc:spChg chg="add mod">
          <ac:chgData name="Loprinzo, Samantha" userId="93753708-060b-4a38-a558-06e99c9b3fad" providerId="ADAL" clId="{96FAA76C-B944-421C-9B78-F66D6B5334CB}" dt="2022-05-26T17:01:05.145" v="173" actId="478"/>
          <ac:spMkLst>
            <pc:docMk/>
            <pc:sldMk cId="2718506865" sldId="264"/>
            <ac:spMk id="3" creationId="{3C49E797-3EA5-4542-B779-C0433E06AA8D}"/>
          </ac:spMkLst>
        </pc:spChg>
        <pc:picChg chg="del">
          <ac:chgData name="Loprinzo, Samantha" userId="93753708-060b-4a38-a558-06e99c9b3fad" providerId="ADAL" clId="{96FAA76C-B944-421C-9B78-F66D6B5334CB}" dt="2022-05-26T17:01:05.145" v="173" actId="478"/>
          <ac:picMkLst>
            <pc:docMk/>
            <pc:sldMk cId="2718506865" sldId="264"/>
            <ac:picMk id="13" creationId="{00000000-0000-0000-0000-000000000000}"/>
          </ac:picMkLst>
        </pc:picChg>
      </pc:sldChg>
      <pc:sldChg chg="add addCm modNotes">
        <pc:chgData name="Loprinzo, Samantha" userId="93753708-060b-4a38-a558-06e99c9b3fad" providerId="ADAL" clId="{96FAA76C-B944-421C-9B78-F66D6B5334CB}" dt="2022-05-26T16:39:08.530" v="97"/>
        <pc:sldMkLst>
          <pc:docMk/>
          <pc:sldMk cId="1595141350" sldId="265"/>
        </pc:sldMkLst>
      </pc:sldChg>
      <pc:sldChg chg="modSp add mod addCm">
        <pc:chgData name="Loprinzo, Samantha" userId="93753708-060b-4a38-a558-06e99c9b3fad" providerId="ADAL" clId="{96FAA76C-B944-421C-9B78-F66D6B5334CB}" dt="2022-05-26T16:39:37.682" v="103"/>
        <pc:sldMkLst>
          <pc:docMk/>
          <pc:sldMk cId="3449809955" sldId="266"/>
        </pc:sldMkLst>
        <pc:spChg chg="mod">
          <ac:chgData name="Loprinzo, Samantha" userId="93753708-060b-4a38-a558-06e99c9b3fad" providerId="ADAL" clId="{96FAA76C-B944-421C-9B78-F66D6B5334CB}" dt="2022-05-26T16:39:24.745" v="100" actId="1076"/>
          <ac:spMkLst>
            <pc:docMk/>
            <pc:sldMk cId="3449809955" sldId="266"/>
            <ac:spMk id="2" creationId="{00000000-0000-0000-0000-000000000000}"/>
          </ac:spMkLst>
        </pc:spChg>
        <pc:picChg chg="mod">
          <ac:chgData name="Loprinzo, Samantha" userId="93753708-060b-4a38-a558-06e99c9b3fad" providerId="ADAL" clId="{96FAA76C-B944-421C-9B78-F66D6B5334CB}" dt="2022-05-26T16:39:29.684" v="102" actId="14100"/>
          <ac:picMkLst>
            <pc:docMk/>
            <pc:sldMk cId="3449809955" sldId="266"/>
            <ac:picMk id="5" creationId="{00000000-0000-0000-0000-000000000000}"/>
          </ac:picMkLst>
        </pc:picChg>
      </pc:sldChg>
      <pc:sldChg chg="add addCm">
        <pc:chgData name="Loprinzo, Samantha" userId="93753708-060b-4a38-a558-06e99c9b3fad" providerId="ADAL" clId="{96FAA76C-B944-421C-9B78-F66D6B5334CB}" dt="2022-05-26T17:08:09.324" v="236"/>
        <pc:sldMkLst>
          <pc:docMk/>
          <pc:sldMk cId="3101979628" sldId="335"/>
        </pc:sldMkLst>
      </pc:sldChg>
      <pc:sldChg chg="modSp modNotesTx">
        <pc:chgData name="Loprinzo, Samantha" userId="93753708-060b-4a38-a558-06e99c9b3fad" providerId="ADAL" clId="{96FAA76C-B944-421C-9B78-F66D6B5334CB}" dt="2022-05-26T17:18:02.426" v="316" actId="6549"/>
        <pc:sldMkLst>
          <pc:docMk/>
          <pc:sldMk cId="0" sldId="400"/>
        </pc:sldMkLst>
        <pc:spChg chg="mod">
          <ac:chgData name="Loprinzo, Samantha" userId="93753708-060b-4a38-a558-06e99c9b3fad" providerId="ADAL" clId="{96FAA76C-B944-421C-9B78-F66D6B5334CB}" dt="2022-05-26T16:34:49.454" v="1"/>
          <ac:spMkLst>
            <pc:docMk/>
            <pc:sldMk cId="0" sldId="400"/>
            <ac:spMk id="4" creationId="{00000000-0000-0000-0000-000000000000}"/>
          </ac:spMkLst>
        </pc:spChg>
      </pc:sldChg>
      <pc:sldChg chg="delSp modSp mod modClrScheme chgLayout">
        <pc:chgData name="Loprinzo, Samantha" userId="93753708-060b-4a38-a558-06e99c9b3fad" providerId="ADAL" clId="{96FAA76C-B944-421C-9B78-F66D6B5334CB}" dt="2022-05-26T16:36:09.985" v="32" actId="478"/>
        <pc:sldMkLst>
          <pc:docMk/>
          <pc:sldMk cId="0" sldId="416"/>
        </pc:sldMkLst>
        <pc:spChg chg="mod ord">
          <ac:chgData name="Loprinzo, Samantha" userId="93753708-060b-4a38-a558-06e99c9b3fad" providerId="ADAL" clId="{96FAA76C-B944-421C-9B78-F66D6B5334CB}" dt="2022-05-26T16:36:04.141" v="29" actId="700"/>
          <ac:spMkLst>
            <pc:docMk/>
            <pc:sldMk cId="0" sldId="416"/>
            <ac:spMk id="2" creationId="{00000000-0000-0000-0000-000000000000}"/>
          </ac:spMkLst>
        </pc:spChg>
        <pc:spChg chg="mod ord">
          <ac:chgData name="Loprinzo, Samantha" userId="93753708-060b-4a38-a558-06e99c9b3fad" providerId="ADAL" clId="{96FAA76C-B944-421C-9B78-F66D6B5334CB}" dt="2022-05-26T16:36:06.466" v="31" actId="5793"/>
          <ac:spMkLst>
            <pc:docMk/>
            <pc:sldMk cId="0" sldId="416"/>
            <ac:spMk id="3" creationId="{00000000-0000-0000-0000-000000000000}"/>
          </ac:spMkLst>
        </pc:spChg>
        <pc:grpChg chg="del">
          <ac:chgData name="Loprinzo, Samantha" userId="93753708-060b-4a38-a558-06e99c9b3fad" providerId="ADAL" clId="{96FAA76C-B944-421C-9B78-F66D6B5334CB}" dt="2022-05-26T16:36:09.985" v="32" actId="478"/>
          <ac:grpSpMkLst>
            <pc:docMk/>
            <pc:sldMk cId="0" sldId="416"/>
            <ac:grpSpMk id="10" creationId="{00000000-0000-0000-0000-000000000000}"/>
          </ac:grpSpMkLst>
        </pc:grpChg>
      </pc:sldChg>
      <pc:sldChg chg="delSp modSp mod modClrScheme chgLayout">
        <pc:chgData name="Loprinzo, Samantha" userId="93753708-060b-4a38-a558-06e99c9b3fad" providerId="ADAL" clId="{96FAA76C-B944-421C-9B78-F66D6B5334CB}" dt="2022-05-26T16:37:17.792" v="58" actId="478"/>
        <pc:sldMkLst>
          <pc:docMk/>
          <pc:sldMk cId="2268277663" sldId="450"/>
        </pc:sldMkLst>
        <pc:spChg chg="mod ord">
          <ac:chgData name="Loprinzo, Samantha" userId="93753708-060b-4a38-a558-06e99c9b3fad" providerId="ADAL" clId="{96FAA76C-B944-421C-9B78-F66D6B5334CB}" dt="2022-05-26T16:37:09.185" v="55" actId="403"/>
          <ac:spMkLst>
            <pc:docMk/>
            <pc:sldMk cId="2268277663" sldId="450"/>
            <ac:spMk id="2" creationId="{00000000-0000-0000-0000-000000000000}"/>
          </ac:spMkLst>
        </pc:spChg>
        <pc:spChg chg="mod ord">
          <ac:chgData name="Loprinzo, Samantha" userId="93753708-060b-4a38-a558-06e99c9b3fad" providerId="ADAL" clId="{96FAA76C-B944-421C-9B78-F66D6B5334CB}" dt="2022-05-26T16:37:05.921" v="52" actId="700"/>
          <ac:spMkLst>
            <pc:docMk/>
            <pc:sldMk cId="2268277663" sldId="450"/>
            <ac:spMk id="3" creationId="{00000000-0000-0000-0000-000000000000}"/>
          </ac:spMkLst>
        </pc:spChg>
        <pc:grpChg chg="del">
          <ac:chgData name="Loprinzo, Samantha" userId="93753708-060b-4a38-a558-06e99c9b3fad" providerId="ADAL" clId="{96FAA76C-B944-421C-9B78-F66D6B5334CB}" dt="2022-05-26T16:37:17.792" v="58" actId="478"/>
          <ac:grpSpMkLst>
            <pc:docMk/>
            <pc:sldMk cId="2268277663" sldId="450"/>
            <ac:grpSpMk id="10" creationId="{00000000-0000-0000-0000-000000000000}"/>
          </ac:grpSpMkLst>
        </pc:grpChg>
      </pc:sldChg>
      <pc:sldChg chg="addSp delSp modSp del mod modClrScheme chgLayout">
        <pc:chgData name="Loprinzo, Samantha" userId="93753708-060b-4a38-a558-06e99c9b3fad" providerId="ADAL" clId="{96FAA76C-B944-421C-9B78-F66D6B5334CB}" dt="2022-05-26T16:39:21.729" v="99" actId="47"/>
        <pc:sldMkLst>
          <pc:docMk/>
          <pc:sldMk cId="2609605498" sldId="458"/>
        </pc:sldMkLst>
        <pc:spChg chg="add del mod ord">
          <ac:chgData name="Loprinzo, Samantha" userId="93753708-060b-4a38-a558-06e99c9b3fad" providerId="ADAL" clId="{96FAA76C-B944-421C-9B78-F66D6B5334CB}" dt="2022-05-26T16:35:15.834" v="14" actId="478"/>
          <ac:spMkLst>
            <pc:docMk/>
            <pc:sldMk cId="2609605498" sldId="458"/>
            <ac:spMk id="2" creationId="{C2621605-BE1D-4B36-878E-F3FA66308780}"/>
          </ac:spMkLst>
        </pc:spChg>
        <pc:spChg chg="add del mod ord">
          <ac:chgData name="Loprinzo, Samantha" userId="93753708-060b-4a38-a558-06e99c9b3fad" providerId="ADAL" clId="{96FAA76C-B944-421C-9B78-F66D6B5334CB}" dt="2022-05-26T16:35:19.918" v="17" actId="478"/>
          <ac:spMkLst>
            <pc:docMk/>
            <pc:sldMk cId="2609605498" sldId="458"/>
            <ac:spMk id="3" creationId="{CB163003-27C9-4F8A-BCB1-D39B7B6130AB}"/>
          </ac:spMkLst>
        </pc:spChg>
        <pc:grpChg chg="del">
          <ac:chgData name="Loprinzo, Samantha" userId="93753708-060b-4a38-a558-06e99c9b3fad" providerId="ADAL" clId="{96FAA76C-B944-421C-9B78-F66D6B5334CB}" dt="2022-05-26T16:35:04.640" v="10" actId="478"/>
          <ac:grpSpMkLst>
            <pc:docMk/>
            <pc:sldMk cId="2609605498" sldId="458"/>
            <ac:grpSpMk id="10" creationId="{00000000-0000-0000-0000-000000000000}"/>
          </ac:grpSpMkLst>
        </pc:grpChg>
        <pc:picChg chg="add del">
          <ac:chgData name="Loprinzo, Samantha" userId="93753708-060b-4a38-a558-06e99c9b3fad" providerId="ADAL" clId="{96FAA76C-B944-421C-9B78-F66D6B5334CB}" dt="2022-05-26T16:35:18.093" v="16" actId="478"/>
          <ac:picMkLst>
            <pc:docMk/>
            <pc:sldMk cId="2609605498" sldId="458"/>
            <ac:picMk id="16" creationId="{00000000-0000-0000-0000-000000000000}"/>
          </ac:picMkLst>
        </pc:picChg>
        <pc:picChg chg="mod">
          <ac:chgData name="Loprinzo, Samantha" userId="93753708-060b-4a38-a558-06e99c9b3fad" providerId="ADAL" clId="{96FAA76C-B944-421C-9B78-F66D6B5334CB}" dt="2022-05-26T16:35:11.626" v="12" actId="1076"/>
          <ac:picMkLst>
            <pc:docMk/>
            <pc:sldMk cId="2609605498" sldId="458"/>
            <ac:picMk id="20" creationId="{00000000-0000-0000-0000-000000000000}"/>
          </ac:picMkLst>
        </pc:picChg>
      </pc:sldChg>
      <pc:sldChg chg="addSp delSp modSp mod modClrScheme chgLayout">
        <pc:chgData name="Loprinzo, Samantha" userId="93753708-060b-4a38-a558-06e99c9b3fad" providerId="ADAL" clId="{96FAA76C-B944-421C-9B78-F66D6B5334CB}" dt="2022-05-26T16:59:00.241" v="122" actId="478"/>
        <pc:sldMkLst>
          <pc:docMk/>
          <pc:sldMk cId="1935249152" sldId="459"/>
        </pc:sldMkLst>
        <pc:spChg chg="add del mod ord">
          <ac:chgData name="Loprinzo, Samantha" userId="93753708-060b-4a38-a558-06e99c9b3fad" providerId="ADAL" clId="{96FAA76C-B944-421C-9B78-F66D6B5334CB}" dt="2022-05-26T16:40:31.750" v="105" actId="478"/>
          <ac:spMkLst>
            <pc:docMk/>
            <pc:sldMk cId="1935249152" sldId="459"/>
            <ac:spMk id="2" creationId="{D464D915-91FC-4988-AE02-001E3F712ED7}"/>
          </ac:spMkLst>
        </pc:spChg>
        <pc:spChg chg="mod ord">
          <ac:chgData name="Loprinzo, Samantha" userId="93753708-060b-4a38-a558-06e99c9b3fad" providerId="ADAL" clId="{96FAA76C-B944-421C-9B78-F66D6B5334CB}" dt="2022-05-26T16:40:36.480" v="107" actId="1076"/>
          <ac:spMkLst>
            <pc:docMk/>
            <pc:sldMk cId="1935249152" sldId="459"/>
            <ac:spMk id="3" creationId="{00000000-0000-0000-0000-000000000000}"/>
          </ac:spMkLst>
        </pc:spChg>
        <pc:spChg chg="mod">
          <ac:chgData name="Loprinzo, Samantha" userId="93753708-060b-4a38-a558-06e99c9b3fad" providerId="ADAL" clId="{96FAA76C-B944-421C-9B78-F66D6B5334CB}" dt="2022-05-26T16:40:54.844" v="111" actId="404"/>
          <ac:spMkLst>
            <pc:docMk/>
            <pc:sldMk cId="1935249152" sldId="459"/>
            <ac:spMk id="11" creationId="{00000000-0000-0000-0000-000000000000}"/>
          </ac:spMkLst>
        </pc:spChg>
        <pc:grpChg chg="del">
          <ac:chgData name="Loprinzo, Samantha" userId="93753708-060b-4a38-a558-06e99c9b3fad" providerId="ADAL" clId="{96FAA76C-B944-421C-9B78-F66D6B5334CB}" dt="2022-05-26T16:59:00.241" v="122" actId="478"/>
          <ac:grpSpMkLst>
            <pc:docMk/>
            <pc:sldMk cId="1935249152" sldId="459"/>
            <ac:grpSpMk id="10" creationId="{00000000-0000-0000-0000-000000000000}"/>
          </ac:grpSpMkLst>
        </pc:grpChg>
      </pc:sldChg>
      <pc:sldChg chg="addSp delSp modSp mod modClrScheme chgLayout modNotesTx">
        <pc:chgData name="Loprinzo, Samantha" userId="93753708-060b-4a38-a558-06e99c9b3fad" providerId="ADAL" clId="{96FAA76C-B944-421C-9B78-F66D6B5334CB}" dt="2022-05-26T17:19:25.637" v="317" actId="20577"/>
        <pc:sldMkLst>
          <pc:docMk/>
          <pc:sldMk cId="3551102272" sldId="460"/>
        </pc:sldMkLst>
        <pc:spChg chg="add del mod ord">
          <ac:chgData name="Loprinzo, Samantha" userId="93753708-060b-4a38-a558-06e99c9b3fad" providerId="ADAL" clId="{96FAA76C-B944-421C-9B78-F66D6B5334CB}" dt="2022-05-26T17:02:48.998" v="192" actId="478"/>
          <ac:spMkLst>
            <pc:docMk/>
            <pc:sldMk cId="3551102272" sldId="460"/>
            <ac:spMk id="2" creationId="{75B6091F-1D07-490E-89AA-EA747ABE9465}"/>
          </ac:spMkLst>
        </pc:spChg>
        <pc:spChg chg="mod ord">
          <ac:chgData name="Loprinzo, Samantha" userId="93753708-060b-4a38-a558-06e99c9b3fad" providerId="ADAL" clId="{96FAA76C-B944-421C-9B78-F66D6B5334CB}" dt="2022-05-26T17:13:32.144" v="309" actId="1076"/>
          <ac:spMkLst>
            <pc:docMk/>
            <pc:sldMk cId="3551102272" sldId="460"/>
            <ac:spMk id="3" creationId="{00000000-0000-0000-0000-000000000000}"/>
          </ac:spMkLst>
        </pc:spChg>
        <pc:spChg chg="mod">
          <ac:chgData name="Loprinzo, Samantha" userId="93753708-060b-4a38-a558-06e99c9b3fad" providerId="ADAL" clId="{96FAA76C-B944-421C-9B78-F66D6B5334CB}" dt="2022-05-26T17:02:47.985" v="191" actId="404"/>
          <ac:spMkLst>
            <pc:docMk/>
            <pc:sldMk cId="3551102272" sldId="460"/>
            <ac:spMk id="12" creationId="{00000000-0000-0000-0000-000000000000}"/>
          </ac:spMkLst>
        </pc:spChg>
        <pc:grpChg chg="del">
          <ac:chgData name="Loprinzo, Samantha" userId="93753708-060b-4a38-a558-06e99c9b3fad" providerId="ADAL" clId="{96FAA76C-B944-421C-9B78-F66D6B5334CB}" dt="2022-05-26T16:59:13.750" v="130" actId="478"/>
          <ac:grpSpMkLst>
            <pc:docMk/>
            <pc:sldMk cId="3551102272" sldId="460"/>
            <ac:grpSpMk id="10" creationId="{00000000-0000-0000-0000-000000000000}"/>
          </ac:grpSpMkLst>
        </pc:grpChg>
      </pc:sldChg>
      <pc:sldChg chg="addSp delSp modSp mod modClrScheme addCm chgLayout modNotesTx">
        <pc:chgData name="Loprinzo, Samantha" userId="93753708-060b-4a38-a558-06e99c9b3fad" providerId="ADAL" clId="{96FAA76C-B944-421C-9B78-F66D6B5334CB}" dt="2022-05-26T17:19:39.766" v="321" actId="20577"/>
        <pc:sldMkLst>
          <pc:docMk/>
          <pc:sldMk cId="1064028531" sldId="461"/>
        </pc:sldMkLst>
        <pc:spChg chg="add del mod ord">
          <ac:chgData name="Loprinzo, Samantha" userId="93753708-060b-4a38-a558-06e99c9b3fad" providerId="ADAL" clId="{96FAA76C-B944-421C-9B78-F66D6B5334CB}" dt="2022-05-26T16:41:20.026" v="116" actId="478"/>
          <ac:spMkLst>
            <pc:docMk/>
            <pc:sldMk cId="1064028531" sldId="461"/>
            <ac:spMk id="2" creationId="{39F014B8-160F-45BD-B78A-495F4BFB3F2B}"/>
          </ac:spMkLst>
        </pc:spChg>
        <pc:spChg chg="mod ord">
          <ac:chgData name="Loprinzo, Samantha" userId="93753708-060b-4a38-a558-06e99c9b3fad" providerId="ADAL" clId="{96FAA76C-B944-421C-9B78-F66D6B5334CB}" dt="2022-05-26T16:41:22.276" v="119" actId="20577"/>
          <ac:spMkLst>
            <pc:docMk/>
            <pc:sldMk cId="1064028531" sldId="461"/>
            <ac:spMk id="3" creationId="{00000000-0000-0000-0000-000000000000}"/>
          </ac:spMkLst>
        </pc:spChg>
        <pc:spChg chg="mod">
          <ac:chgData name="Loprinzo, Samantha" userId="93753708-060b-4a38-a558-06e99c9b3fad" providerId="ADAL" clId="{96FAA76C-B944-421C-9B78-F66D6B5334CB}" dt="2022-05-26T16:41:33.610" v="120" actId="404"/>
          <ac:spMkLst>
            <pc:docMk/>
            <pc:sldMk cId="1064028531" sldId="461"/>
            <ac:spMk id="14" creationId="{00000000-0000-0000-0000-000000000000}"/>
          </ac:spMkLst>
        </pc:spChg>
        <pc:grpChg chg="del">
          <ac:chgData name="Loprinzo, Samantha" userId="93753708-060b-4a38-a558-06e99c9b3fad" providerId="ADAL" clId="{96FAA76C-B944-421C-9B78-F66D6B5334CB}" dt="2022-05-26T16:59:02.891" v="124" actId="478"/>
          <ac:grpSpMkLst>
            <pc:docMk/>
            <pc:sldMk cId="1064028531" sldId="461"/>
            <ac:grpSpMk id="10" creationId="{00000000-0000-0000-0000-000000000000}"/>
          </ac:grpSpMkLst>
        </pc:grpChg>
        <pc:graphicFrameChg chg="del">
          <ac:chgData name="Loprinzo, Samantha" userId="93753708-060b-4a38-a558-06e99c9b3fad" providerId="ADAL" clId="{96FAA76C-B944-421C-9B78-F66D6B5334CB}" dt="2022-05-26T17:01:58.604" v="182" actId="478"/>
          <ac:graphicFrameMkLst>
            <pc:docMk/>
            <pc:sldMk cId="1064028531" sldId="461"/>
            <ac:graphicFrameMk id="11" creationId="{50211BBE-F06D-46FF-8B9C-A1D811CB6417}"/>
          </ac:graphicFrameMkLst>
        </pc:graphicFrameChg>
        <pc:graphicFrameChg chg="add mod">
          <ac:chgData name="Loprinzo, Samantha" userId="93753708-060b-4a38-a558-06e99c9b3fad" providerId="ADAL" clId="{96FAA76C-B944-421C-9B78-F66D6B5334CB}" dt="2022-05-26T17:02:05.898" v="186" actId="14100"/>
          <ac:graphicFrameMkLst>
            <pc:docMk/>
            <pc:sldMk cId="1064028531" sldId="461"/>
            <ac:graphicFrameMk id="12" creationId="{5A1B0DB7-9529-4850-A890-DAF23F7709C1}"/>
          </ac:graphicFrameMkLst>
        </pc:graphicFrameChg>
      </pc:sldChg>
      <pc:sldChg chg="addSp delSp modSp mod modClrScheme chgLayout">
        <pc:chgData name="Loprinzo, Samantha" userId="93753708-060b-4a38-a558-06e99c9b3fad" providerId="ADAL" clId="{96FAA76C-B944-421C-9B78-F66D6B5334CB}" dt="2022-05-26T17:01:16.645" v="178" actId="1076"/>
        <pc:sldMkLst>
          <pc:docMk/>
          <pc:sldMk cId="1592071124" sldId="462"/>
        </pc:sldMkLst>
        <pc:spChg chg="mod ord">
          <ac:chgData name="Loprinzo, Samantha" userId="93753708-060b-4a38-a558-06e99c9b3fad" providerId="ADAL" clId="{96FAA76C-B944-421C-9B78-F66D6B5334CB}" dt="2022-05-26T17:00:22.475" v="163" actId="700"/>
          <ac:spMkLst>
            <pc:docMk/>
            <pc:sldMk cId="1592071124" sldId="462"/>
            <ac:spMk id="2" creationId="{00000000-0000-0000-0000-000000000000}"/>
          </ac:spMkLst>
        </pc:spChg>
        <pc:spChg chg="del mod">
          <ac:chgData name="Loprinzo, Samantha" userId="93753708-060b-4a38-a558-06e99c9b3fad" providerId="ADAL" clId="{96FAA76C-B944-421C-9B78-F66D6B5334CB}" dt="2022-05-26T17:00:22.475" v="163" actId="700"/>
          <ac:spMkLst>
            <pc:docMk/>
            <pc:sldMk cId="1592071124" sldId="462"/>
            <ac:spMk id="4" creationId="{00000000-0000-0000-0000-000000000000}"/>
          </ac:spMkLst>
        </pc:spChg>
        <pc:spChg chg="mod">
          <ac:chgData name="Loprinzo, Samantha" userId="93753708-060b-4a38-a558-06e99c9b3fad" providerId="ADAL" clId="{96FAA76C-B944-421C-9B78-F66D6B5334CB}" dt="2022-05-26T17:01:16.645" v="178" actId="1076"/>
          <ac:spMkLst>
            <pc:docMk/>
            <pc:sldMk cId="1592071124" sldId="462"/>
            <ac:spMk id="5" creationId="{00000000-0000-0000-0000-000000000000}"/>
          </ac:spMkLst>
        </pc:spChg>
        <pc:spChg chg="mod">
          <ac:chgData name="Loprinzo, Samantha" userId="93753708-060b-4a38-a558-06e99c9b3fad" providerId="ADAL" clId="{96FAA76C-B944-421C-9B78-F66D6B5334CB}" dt="2022-05-26T17:00:47.372" v="170" actId="404"/>
          <ac:spMkLst>
            <pc:docMk/>
            <pc:sldMk cId="1592071124" sldId="462"/>
            <ac:spMk id="12" creationId="{00000000-0000-0000-0000-000000000000}"/>
          </ac:spMkLst>
        </pc:spChg>
        <pc:grpChg chg="del">
          <ac:chgData name="Loprinzo, Samantha" userId="93753708-060b-4a38-a558-06e99c9b3fad" providerId="ADAL" clId="{96FAA76C-B944-421C-9B78-F66D6B5334CB}" dt="2022-05-26T16:59:06.405" v="126" actId="478"/>
          <ac:grpSpMkLst>
            <pc:docMk/>
            <pc:sldMk cId="1592071124" sldId="462"/>
            <ac:grpSpMk id="10" creationId="{00000000-0000-0000-0000-000000000000}"/>
          </ac:grpSpMkLst>
        </pc:grpChg>
        <pc:picChg chg="add mod">
          <ac:chgData name="Loprinzo, Samantha" userId="93753708-060b-4a38-a558-06e99c9b3fad" providerId="ADAL" clId="{96FAA76C-B944-421C-9B78-F66D6B5334CB}" dt="2022-05-26T17:01:14.240" v="177" actId="1076"/>
          <ac:picMkLst>
            <pc:docMk/>
            <pc:sldMk cId="1592071124" sldId="462"/>
            <ac:picMk id="11" creationId="{5EC2956A-B708-4FC1-9AF6-EEB6B8E8D65E}"/>
          </ac:picMkLst>
        </pc:picChg>
        <pc:picChg chg="del mod">
          <ac:chgData name="Loprinzo, Samantha" userId="93753708-060b-4a38-a558-06e99c9b3fad" providerId="ADAL" clId="{96FAA76C-B944-421C-9B78-F66D6B5334CB}" dt="2022-05-26T17:01:08.825" v="175" actId="478"/>
          <ac:picMkLst>
            <pc:docMk/>
            <pc:sldMk cId="1592071124" sldId="462"/>
            <ac:picMk id="13" creationId="{C6E9BB51-2DD5-426F-AEDE-5860B2FCDDA6}"/>
          </ac:picMkLst>
        </pc:picChg>
      </pc:sldChg>
      <pc:sldChg chg="addSp delSp modSp mod modClrScheme chgLayout">
        <pc:chgData name="Loprinzo, Samantha" userId="93753708-060b-4a38-a558-06e99c9b3fad" providerId="ADAL" clId="{96FAA76C-B944-421C-9B78-F66D6B5334CB}" dt="2022-05-26T17:04:07.909" v="210" actId="478"/>
        <pc:sldMkLst>
          <pc:docMk/>
          <pc:sldMk cId="2023008368" sldId="464"/>
        </pc:sldMkLst>
        <pc:spChg chg="add del mod ord">
          <ac:chgData name="Loprinzo, Samantha" userId="93753708-060b-4a38-a558-06e99c9b3fad" providerId="ADAL" clId="{96FAA76C-B944-421C-9B78-F66D6B5334CB}" dt="2022-05-26T17:04:07.909" v="210" actId="478"/>
          <ac:spMkLst>
            <pc:docMk/>
            <pc:sldMk cId="2023008368" sldId="464"/>
            <ac:spMk id="2" creationId="{2B900D45-C4E1-4663-A3E8-5C9654B7330B}"/>
          </ac:spMkLst>
        </pc:spChg>
        <pc:spChg chg="mod">
          <ac:chgData name="Loprinzo, Samantha" userId="93753708-060b-4a38-a558-06e99c9b3fad" providerId="ADAL" clId="{96FAA76C-B944-421C-9B78-F66D6B5334CB}" dt="2022-05-26T17:04:06.248" v="209" actId="404"/>
          <ac:spMkLst>
            <pc:docMk/>
            <pc:sldMk cId="2023008368" sldId="464"/>
            <ac:spMk id="33" creationId="{00000000-0000-0000-0000-000000000000}"/>
          </ac:spMkLst>
        </pc:spChg>
        <pc:grpChg chg="del">
          <ac:chgData name="Loprinzo, Samantha" userId="93753708-060b-4a38-a558-06e99c9b3fad" providerId="ADAL" clId="{96FAA76C-B944-421C-9B78-F66D6B5334CB}" dt="2022-05-26T16:59:23.478" v="135" actId="478"/>
          <ac:grpSpMkLst>
            <pc:docMk/>
            <pc:sldMk cId="2023008368" sldId="464"/>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13:43.226" v="313" actId="20577"/>
        <pc:sldMkLst>
          <pc:docMk/>
          <pc:sldMk cId="1926620677" sldId="466"/>
        </pc:sldMkLst>
        <pc:spChg chg="add del mod ord">
          <ac:chgData name="Loprinzo, Samantha" userId="93753708-060b-4a38-a558-06e99c9b3fad" providerId="ADAL" clId="{96FAA76C-B944-421C-9B78-F66D6B5334CB}" dt="2022-05-26T17:03:24.982" v="201" actId="478"/>
          <ac:spMkLst>
            <pc:docMk/>
            <pc:sldMk cId="1926620677" sldId="466"/>
            <ac:spMk id="2" creationId="{1C3693C6-EA13-4EF8-911B-3D6D3EE68EC5}"/>
          </ac:spMkLst>
        </pc:spChg>
        <pc:spChg chg="mod ord">
          <ac:chgData name="Loprinzo, Samantha" userId="93753708-060b-4a38-a558-06e99c9b3fad" providerId="ADAL" clId="{96FAA76C-B944-421C-9B78-F66D6B5334CB}" dt="2022-05-26T17:13:43.226" v="313" actId="20577"/>
          <ac:spMkLst>
            <pc:docMk/>
            <pc:sldMk cId="1926620677" sldId="466"/>
            <ac:spMk id="3" creationId="{00000000-0000-0000-0000-000000000000}"/>
          </ac:spMkLst>
        </pc:spChg>
        <pc:spChg chg="mod">
          <ac:chgData name="Loprinzo, Samantha" userId="93753708-060b-4a38-a558-06e99c9b3fad" providerId="ADAL" clId="{96FAA76C-B944-421C-9B78-F66D6B5334CB}" dt="2022-05-26T17:03:27.520" v="202" actId="404"/>
          <ac:spMkLst>
            <pc:docMk/>
            <pc:sldMk cId="1926620677" sldId="466"/>
            <ac:spMk id="13" creationId="{00000000-0000-0000-0000-000000000000}"/>
          </ac:spMkLst>
        </pc:spChg>
        <pc:grpChg chg="del">
          <ac:chgData name="Loprinzo, Samantha" userId="93753708-060b-4a38-a558-06e99c9b3fad" providerId="ADAL" clId="{96FAA76C-B944-421C-9B78-F66D6B5334CB}" dt="2022-05-26T16:59:16.708" v="132" actId="478"/>
          <ac:grpSpMkLst>
            <pc:docMk/>
            <pc:sldMk cId="1926620677" sldId="466"/>
            <ac:grpSpMk id="10" creationId="{00000000-0000-0000-0000-000000000000}"/>
          </ac:grpSpMkLst>
        </pc:grpChg>
        <pc:picChg chg="mod">
          <ac:chgData name="Loprinzo, Samantha" userId="93753708-060b-4a38-a558-06e99c9b3fad" providerId="ADAL" clId="{96FAA76C-B944-421C-9B78-F66D6B5334CB}" dt="2022-05-26T17:13:37.403" v="310" actId="1076"/>
          <ac:picMkLst>
            <pc:docMk/>
            <pc:sldMk cId="1926620677" sldId="466"/>
            <ac:picMk id="11" creationId="{00000000-0000-0000-0000-000000000000}"/>
          </ac:picMkLst>
        </pc:picChg>
      </pc:sldChg>
      <pc:sldChg chg="delSp modSp mod modClrScheme chgLayout">
        <pc:chgData name="Loprinzo, Samantha" userId="93753708-060b-4a38-a558-06e99c9b3fad" providerId="ADAL" clId="{96FAA76C-B944-421C-9B78-F66D6B5334CB}" dt="2022-05-26T17:08:21.781" v="239" actId="1076"/>
        <pc:sldMkLst>
          <pc:docMk/>
          <pc:sldMk cId="56859425" sldId="467"/>
        </pc:sldMkLst>
        <pc:spChg chg="mod ord">
          <ac:chgData name="Loprinzo, Samantha" userId="93753708-060b-4a38-a558-06e99c9b3fad" providerId="ADAL" clId="{96FAA76C-B944-421C-9B78-F66D6B5334CB}" dt="2022-05-26T17:08:17.576" v="238" actId="1076"/>
          <ac:spMkLst>
            <pc:docMk/>
            <pc:sldMk cId="56859425" sldId="467"/>
            <ac:spMk id="2" creationId="{00000000-0000-0000-0000-000000000000}"/>
          </ac:spMkLst>
        </pc:spChg>
        <pc:spChg chg="mod ord">
          <ac:chgData name="Loprinzo, Samantha" userId="93753708-060b-4a38-a558-06e99c9b3fad" providerId="ADAL" clId="{96FAA76C-B944-421C-9B78-F66D6B5334CB}" dt="2022-05-26T17:08:21.781" v="239" actId="1076"/>
          <ac:spMkLst>
            <pc:docMk/>
            <pc:sldMk cId="56859425" sldId="467"/>
            <ac:spMk id="3" creationId="{00000000-0000-0000-0000-000000000000}"/>
          </ac:spMkLst>
        </pc:spChg>
        <pc:spChg chg="mod">
          <ac:chgData name="Loprinzo, Samantha" userId="93753708-060b-4a38-a558-06e99c9b3fad" providerId="ADAL" clId="{96FAA76C-B944-421C-9B78-F66D6B5334CB}" dt="2022-05-26T17:08:14.149" v="237" actId="404"/>
          <ac:spMkLst>
            <pc:docMk/>
            <pc:sldMk cId="56859425" sldId="467"/>
            <ac:spMk id="12" creationId="{00000000-0000-0000-0000-000000000000}"/>
          </ac:spMkLst>
        </pc:spChg>
        <pc:grpChg chg="del">
          <ac:chgData name="Loprinzo, Samantha" userId="93753708-060b-4a38-a558-06e99c9b3fad" providerId="ADAL" clId="{96FAA76C-B944-421C-9B78-F66D6B5334CB}" dt="2022-05-26T16:59:29.195" v="138" actId="478"/>
          <ac:grpSpMkLst>
            <pc:docMk/>
            <pc:sldMk cId="56859425" sldId="467"/>
            <ac:grpSpMk id="10" creationId="{00000000-0000-0000-0000-000000000000}"/>
          </ac:grpSpMkLst>
        </pc:grpChg>
      </pc:sldChg>
      <pc:sldChg chg="delSp modSp mod modClrScheme chgLayout">
        <pc:chgData name="Loprinzo, Samantha" userId="93753708-060b-4a38-a558-06e99c9b3fad" providerId="ADAL" clId="{96FAA76C-B944-421C-9B78-F66D6B5334CB}" dt="2022-05-26T17:14:09.267" v="315" actId="14100"/>
        <pc:sldMkLst>
          <pc:docMk/>
          <pc:sldMk cId="2982430736" sldId="468"/>
        </pc:sldMkLst>
        <pc:spChg chg="mod ord">
          <ac:chgData name="Loprinzo, Samantha" userId="93753708-060b-4a38-a558-06e99c9b3fad" providerId="ADAL" clId="{96FAA76C-B944-421C-9B78-F66D6B5334CB}" dt="2022-05-26T17:14:09.267" v="315" actId="14100"/>
          <ac:spMkLst>
            <pc:docMk/>
            <pc:sldMk cId="2982430736" sldId="468"/>
            <ac:spMk id="2" creationId="{00000000-0000-0000-0000-000000000000}"/>
          </ac:spMkLst>
        </pc:spChg>
        <pc:spChg chg="mod ord">
          <ac:chgData name="Loprinzo, Samantha" userId="93753708-060b-4a38-a558-06e99c9b3fad" providerId="ADAL" clId="{96FAA76C-B944-421C-9B78-F66D6B5334CB}" dt="2022-05-26T17:09:16.404" v="253" actId="122"/>
          <ac:spMkLst>
            <pc:docMk/>
            <pc:sldMk cId="2982430736" sldId="468"/>
            <ac:spMk id="3" creationId="{00000000-0000-0000-0000-000000000000}"/>
          </ac:spMkLst>
        </pc:spChg>
        <pc:spChg chg="mod">
          <ac:chgData name="Loprinzo, Samantha" userId="93753708-060b-4a38-a558-06e99c9b3fad" providerId="ADAL" clId="{96FAA76C-B944-421C-9B78-F66D6B5334CB}" dt="2022-05-26T17:09:09.172" v="250" actId="14100"/>
          <ac:spMkLst>
            <pc:docMk/>
            <pc:sldMk cId="2982430736" sldId="468"/>
            <ac:spMk id="12" creationId="{00000000-0000-0000-0000-000000000000}"/>
          </ac:spMkLst>
        </pc:spChg>
        <pc:grpChg chg="del">
          <ac:chgData name="Loprinzo, Samantha" userId="93753708-060b-4a38-a558-06e99c9b3fad" providerId="ADAL" clId="{96FAA76C-B944-421C-9B78-F66D6B5334CB}" dt="2022-05-26T16:59:34.599" v="141" actId="478"/>
          <ac:grpSpMkLst>
            <pc:docMk/>
            <pc:sldMk cId="2982430736" sldId="468"/>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08:49.511" v="244" actId="5793"/>
        <pc:sldMkLst>
          <pc:docMk/>
          <pc:sldMk cId="3092994408" sldId="469"/>
        </pc:sldMkLst>
        <pc:spChg chg="add del mod ord">
          <ac:chgData name="Loprinzo, Samantha" userId="93753708-060b-4a38-a558-06e99c9b3fad" providerId="ADAL" clId="{96FAA76C-B944-421C-9B78-F66D6B5334CB}" dt="2022-05-26T17:08:46.606" v="243" actId="478"/>
          <ac:spMkLst>
            <pc:docMk/>
            <pc:sldMk cId="3092994408" sldId="469"/>
            <ac:spMk id="2" creationId="{2AF2B2DA-C01E-4CB5-934F-80A00861E889}"/>
          </ac:spMkLst>
        </pc:spChg>
        <pc:spChg chg="mod ord">
          <ac:chgData name="Loprinzo, Samantha" userId="93753708-060b-4a38-a558-06e99c9b3fad" providerId="ADAL" clId="{96FAA76C-B944-421C-9B78-F66D6B5334CB}" dt="2022-05-26T17:08:49.511" v="244" actId="5793"/>
          <ac:spMkLst>
            <pc:docMk/>
            <pc:sldMk cId="3092994408" sldId="469"/>
            <ac:spMk id="3" creationId="{00000000-0000-0000-0000-000000000000}"/>
          </ac:spMkLst>
        </pc:spChg>
        <pc:spChg chg="mod">
          <ac:chgData name="Loprinzo, Samantha" userId="93753708-060b-4a38-a558-06e99c9b3fad" providerId="ADAL" clId="{96FAA76C-B944-421C-9B78-F66D6B5334CB}" dt="2022-05-26T17:08:45.147" v="242" actId="404"/>
          <ac:spMkLst>
            <pc:docMk/>
            <pc:sldMk cId="3092994408" sldId="469"/>
            <ac:spMk id="12" creationId="{00000000-0000-0000-0000-000000000000}"/>
          </ac:spMkLst>
        </pc:spChg>
        <pc:grpChg chg="del">
          <ac:chgData name="Loprinzo, Samantha" userId="93753708-060b-4a38-a558-06e99c9b3fad" providerId="ADAL" clId="{96FAA76C-B944-421C-9B78-F66D6B5334CB}" dt="2022-05-26T16:59:32.038" v="140" actId="478"/>
          <ac:grpSpMkLst>
            <pc:docMk/>
            <pc:sldMk cId="3092994408" sldId="469"/>
            <ac:grpSpMk id="10" creationId="{00000000-0000-0000-0000-000000000000}"/>
          </ac:grpSpMkLst>
        </pc:grpChg>
      </pc:sldChg>
      <pc:sldChg chg="delSp modSp mod modClrScheme chgLayout">
        <pc:chgData name="Loprinzo, Samantha" userId="93753708-060b-4a38-a558-06e99c9b3fad" providerId="ADAL" clId="{96FAA76C-B944-421C-9B78-F66D6B5334CB}" dt="2022-05-26T17:04:24.383" v="213" actId="1076"/>
        <pc:sldMkLst>
          <pc:docMk/>
          <pc:sldMk cId="2230118908" sldId="472"/>
        </pc:sldMkLst>
        <pc:spChg chg="mod ord">
          <ac:chgData name="Loprinzo, Samantha" userId="93753708-060b-4a38-a558-06e99c9b3fad" providerId="ADAL" clId="{96FAA76C-B944-421C-9B78-F66D6B5334CB}" dt="2022-05-26T17:04:24.383" v="213" actId="1076"/>
          <ac:spMkLst>
            <pc:docMk/>
            <pc:sldMk cId="2230118908" sldId="472"/>
            <ac:spMk id="3" creationId="{00000000-0000-0000-0000-000000000000}"/>
          </ac:spMkLst>
        </pc:spChg>
        <pc:spChg chg="mod ord">
          <ac:chgData name="Loprinzo, Samantha" userId="93753708-060b-4a38-a558-06e99c9b3fad" providerId="ADAL" clId="{96FAA76C-B944-421C-9B78-F66D6B5334CB}" dt="2022-05-26T17:04:21.059" v="212" actId="1076"/>
          <ac:spMkLst>
            <pc:docMk/>
            <pc:sldMk cId="2230118908" sldId="472"/>
            <ac:spMk id="13" creationId="{00000000-0000-0000-0000-000000000000}"/>
          </ac:spMkLst>
        </pc:spChg>
        <pc:spChg chg="mod">
          <ac:chgData name="Loprinzo, Samantha" userId="93753708-060b-4a38-a558-06e99c9b3fad" providerId="ADAL" clId="{96FAA76C-B944-421C-9B78-F66D6B5334CB}" dt="2022-05-26T17:04:11.359" v="211" actId="404"/>
          <ac:spMkLst>
            <pc:docMk/>
            <pc:sldMk cId="2230118908" sldId="472"/>
            <ac:spMk id="14" creationId="{00000000-0000-0000-0000-000000000000}"/>
          </ac:spMkLst>
        </pc:spChg>
        <pc:grpChg chg="del">
          <ac:chgData name="Loprinzo, Samantha" userId="93753708-060b-4a38-a558-06e99c9b3fad" providerId="ADAL" clId="{96FAA76C-B944-421C-9B78-F66D6B5334CB}" dt="2022-05-26T16:59:24.763" v="136" actId="478"/>
          <ac:grpSpMkLst>
            <pc:docMk/>
            <pc:sldMk cId="2230118908" sldId="472"/>
            <ac:grpSpMk id="10" creationId="{00000000-0000-0000-0000-000000000000}"/>
          </ac:grpSpMkLst>
        </pc:grpChg>
      </pc:sldChg>
      <pc:sldChg chg="delSp modSp mod modClrScheme chgLayout">
        <pc:chgData name="Loprinzo, Samantha" userId="93753708-060b-4a38-a558-06e99c9b3fad" providerId="ADAL" clId="{96FAA76C-B944-421C-9B78-F66D6B5334CB}" dt="2022-05-26T17:09:35.608" v="259" actId="404"/>
        <pc:sldMkLst>
          <pc:docMk/>
          <pc:sldMk cId="2507268920" sldId="474"/>
        </pc:sldMkLst>
        <pc:spChg chg="mod">
          <ac:chgData name="Loprinzo, Samantha" userId="93753708-060b-4a38-a558-06e99c9b3fad" providerId="ADAL" clId="{96FAA76C-B944-421C-9B78-F66D6B5334CB}" dt="2022-05-26T17:09:35.608" v="259" actId="404"/>
          <ac:spMkLst>
            <pc:docMk/>
            <pc:sldMk cId="2507268920" sldId="474"/>
            <ac:spMk id="19" creationId="{00000000-0000-0000-0000-000000000000}"/>
          </ac:spMkLst>
        </pc:spChg>
        <pc:spChg chg="mod ord">
          <ac:chgData name="Loprinzo, Samantha" userId="93753708-060b-4a38-a558-06e99c9b3fad" providerId="ADAL" clId="{96FAA76C-B944-421C-9B78-F66D6B5334CB}" dt="2022-05-26T17:09:32.820" v="258" actId="1076"/>
          <ac:spMkLst>
            <pc:docMk/>
            <pc:sldMk cId="2507268920" sldId="474"/>
            <ac:spMk id="31" creationId="{00000000-0000-0000-0000-000000000000}"/>
          </ac:spMkLst>
        </pc:spChg>
        <pc:grpChg chg="del">
          <ac:chgData name="Loprinzo, Samantha" userId="93753708-060b-4a38-a558-06e99c9b3fad" providerId="ADAL" clId="{96FAA76C-B944-421C-9B78-F66D6B5334CB}" dt="2022-05-26T16:59:36.792" v="142" actId="478"/>
          <ac:grpSpMkLst>
            <pc:docMk/>
            <pc:sldMk cId="2507268920" sldId="474"/>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09:54.647" v="262" actId="404"/>
        <pc:sldMkLst>
          <pc:docMk/>
          <pc:sldMk cId="334056511" sldId="475"/>
        </pc:sldMkLst>
        <pc:spChg chg="add del mod ord">
          <ac:chgData name="Loprinzo, Samantha" userId="93753708-060b-4a38-a558-06e99c9b3fad" providerId="ADAL" clId="{96FAA76C-B944-421C-9B78-F66D6B5334CB}" dt="2022-05-26T17:09:51.886" v="261" actId="478"/>
          <ac:spMkLst>
            <pc:docMk/>
            <pc:sldMk cId="334056511" sldId="475"/>
            <ac:spMk id="2" creationId="{76B565BA-47E9-410C-862F-D23ABA185C47}"/>
          </ac:spMkLst>
        </pc:spChg>
        <pc:spChg chg="mod">
          <ac:chgData name="Loprinzo, Samantha" userId="93753708-060b-4a38-a558-06e99c9b3fad" providerId="ADAL" clId="{96FAA76C-B944-421C-9B78-F66D6B5334CB}" dt="2022-05-26T17:09:50.060" v="260" actId="404"/>
          <ac:spMkLst>
            <pc:docMk/>
            <pc:sldMk cId="334056511" sldId="475"/>
            <ac:spMk id="20" creationId="{00000000-0000-0000-0000-000000000000}"/>
          </ac:spMkLst>
        </pc:spChg>
        <pc:spChg chg="mod">
          <ac:chgData name="Loprinzo, Samantha" userId="93753708-060b-4a38-a558-06e99c9b3fad" providerId="ADAL" clId="{96FAA76C-B944-421C-9B78-F66D6B5334CB}" dt="2022-05-26T17:09:54.647" v="262" actId="404"/>
          <ac:spMkLst>
            <pc:docMk/>
            <pc:sldMk cId="334056511" sldId="475"/>
            <ac:spMk id="21" creationId="{00000000-0000-0000-0000-000000000000}"/>
          </ac:spMkLst>
        </pc:spChg>
        <pc:grpChg chg="del">
          <ac:chgData name="Loprinzo, Samantha" userId="93753708-060b-4a38-a558-06e99c9b3fad" providerId="ADAL" clId="{96FAA76C-B944-421C-9B78-F66D6B5334CB}" dt="2022-05-26T16:59:38.250" v="143" actId="478"/>
          <ac:grpSpMkLst>
            <pc:docMk/>
            <pc:sldMk cId="334056511" sldId="475"/>
            <ac:grpSpMk id="10" creationId="{00000000-0000-0000-0000-000000000000}"/>
          </ac:grpSpMkLst>
        </pc:grpChg>
      </pc:sldChg>
      <pc:sldChg chg="delSp modSp mod modClrScheme chgLayout">
        <pc:chgData name="Loprinzo, Samantha" userId="93753708-060b-4a38-a558-06e99c9b3fad" providerId="ADAL" clId="{96FAA76C-B944-421C-9B78-F66D6B5334CB}" dt="2022-05-26T17:10:33.548" v="268" actId="14100"/>
        <pc:sldMkLst>
          <pc:docMk/>
          <pc:sldMk cId="1889042072" sldId="476"/>
        </pc:sldMkLst>
        <pc:spChg chg="mod">
          <ac:chgData name="Loprinzo, Samantha" userId="93753708-060b-4a38-a558-06e99c9b3fad" providerId="ADAL" clId="{96FAA76C-B944-421C-9B78-F66D6B5334CB}" dt="2022-05-26T17:10:00.231" v="263" actId="404"/>
          <ac:spMkLst>
            <pc:docMk/>
            <pc:sldMk cId="1889042072" sldId="476"/>
            <ac:spMk id="28" creationId="{00000000-0000-0000-0000-000000000000}"/>
          </ac:spMkLst>
        </pc:spChg>
        <pc:spChg chg="mod ord">
          <ac:chgData name="Loprinzo, Samantha" userId="93753708-060b-4a38-a558-06e99c9b3fad" providerId="ADAL" clId="{96FAA76C-B944-421C-9B78-F66D6B5334CB}" dt="2022-05-26T17:10:33.548" v="268" actId="14100"/>
          <ac:spMkLst>
            <pc:docMk/>
            <pc:sldMk cId="1889042072" sldId="476"/>
            <ac:spMk id="31" creationId="{00000000-0000-0000-0000-000000000000}"/>
          </ac:spMkLst>
        </pc:spChg>
        <pc:grpChg chg="del">
          <ac:chgData name="Loprinzo, Samantha" userId="93753708-060b-4a38-a558-06e99c9b3fad" providerId="ADAL" clId="{96FAA76C-B944-421C-9B78-F66D6B5334CB}" dt="2022-05-26T16:59:39.458" v="144" actId="478"/>
          <ac:grpSpMkLst>
            <pc:docMk/>
            <pc:sldMk cId="1889042072" sldId="476"/>
            <ac:grpSpMk id="10" creationId="{00000000-0000-0000-0000-000000000000}"/>
          </ac:grpSpMkLst>
        </pc:grpChg>
      </pc:sldChg>
      <pc:sldChg chg="delSp modSp mod modClrScheme chgLayout">
        <pc:chgData name="Loprinzo, Samantha" userId="93753708-060b-4a38-a558-06e99c9b3fad" providerId="ADAL" clId="{96FAA76C-B944-421C-9B78-F66D6B5334CB}" dt="2022-05-26T17:10:56.238" v="276" actId="1076"/>
        <pc:sldMkLst>
          <pc:docMk/>
          <pc:sldMk cId="815470174" sldId="477"/>
        </pc:sldMkLst>
        <pc:spChg chg="mod ord">
          <ac:chgData name="Loprinzo, Samantha" userId="93753708-060b-4a38-a558-06e99c9b3fad" providerId="ADAL" clId="{96FAA76C-B944-421C-9B78-F66D6B5334CB}" dt="2022-05-26T17:10:56.238" v="276" actId="1076"/>
          <ac:spMkLst>
            <pc:docMk/>
            <pc:sldMk cId="815470174" sldId="477"/>
            <ac:spMk id="3" creationId="{00000000-0000-0000-0000-000000000000}"/>
          </ac:spMkLst>
        </pc:spChg>
        <pc:spChg chg="mod ord">
          <ac:chgData name="Loprinzo, Samantha" userId="93753708-060b-4a38-a558-06e99c9b3fad" providerId="ADAL" clId="{96FAA76C-B944-421C-9B78-F66D6B5334CB}" dt="2022-05-26T17:10:45.218" v="271" actId="1076"/>
          <ac:spMkLst>
            <pc:docMk/>
            <pc:sldMk cId="815470174" sldId="477"/>
            <ac:spMk id="31" creationId="{00000000-0000-0000-0000-000000000000}"/>
          </ac:spMkLst>
        </pc:spChg>
        <pc:grpChg chg="del">
          <ac:chgData name="Loprinzo, Samantha" userId="93753708-060b-4a38-a558-06e99c9b3fad" providerId="ADAL" clId="{96FAA76C-B944-421C-9B78-F66D6B5334CB}" dt="2022-05-26T16:59:42.487" v="146" actId="478"/>
          <ac:grpSpMkLst>
            <pc:docMk/>
            <pc:sldMk cId="815470174" sldId="477"/>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11:19.412" v="284" actId="1076"/>
        <pc:sldMkLst>
          <pc:docMk/>
          <pc:sldMk cId="755450176" sldId="479"/>
        </pc:sldMkLst>
        <pc:spChg chg="del mod ord">
          <ac:chgData name="Loprinzo, Samantha" userId="93753708-060b-4a38-a558-06e99c9b3fad" providerId="ADAL" clId="{96FAA76C-B944-421C-9B78-F66D6B5334CB}" dt="2022-05-26T17:11:03.204" v="277" actId="478"/>
          <ac:spMkLst>
            <pc:docMk/>
            <pc:sldMk cId="755450176" sldId="479"/>
            <ac:spMk id="3" creationId="{00000000-0000-0000-0000-000000000000}"/>
          </ac:spMkLst>
        </pc:spChg>
        <pc:spChg chg="add mod">
          <ac:chgData name="Loprinzo, Samantha" userId="93753708-060b-4a38-a558-06e99c9b3fad" providerId="ADAL" clId="{96FAA76C-B944-421C-9B78-F66D6B5334CB}" dt="2022-05-26T17:11:03.498" v="278"/>
          <ac:spMkLst>
            <pc:docMk/>
            <pc:sldMk cId="755450176" sldId="479"/>
            <ac:spMk id="16" creationId="{308A228D-9170-45F6-A344-3962FCC77618}"/>
          </ac:spMkLst>
        </pc:spChg>
        <pc:spChg chg="mod ord">
          <ac:chgData name="Loprinzo, Samantha" userId="93753708-060b-4a38-a558-06e99c9b3fad" providerId="ADAL" clId="{96FAA76C-B944-421C-9B78-F66D6B5334CB}" dt="2022-05-26T17:11:19.412" v="284" actId="1076"/>
          <ac:spMkLst>
            <pc:docMk/>
            <pc:sldMk cId="755450176" sldId="479"/>
            <ac:spMk id="31" creationId="{00000000-0000-0000-0000-000000000000}"/>
          </ac:spMkLst>
        </pc:spChg>
        <pc:grpChg chg="del">
          <ac:chgData name="Loprinzo, Samantha" userId="93753708-060b-4a38-a558-06e99c9b3fad" providerId="ADAL" clId="{96FAA76C-B944-421C-9B78-F66D6B5334CB}" dt="2022-05-26T16:59:44.474" v="147" actId="478"/>
          <ac:grpSpMkLst>
            <pc:docMk/>
            <pc:sldMk cId="755450176" sldId="479"/>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11:29.230" v="287" actId="14100"/>
        <pc:sldMkLst>
          <pc:docMk/>
          <pc:sldMk cId="3959950559" sldId="480"/>
        </pc:sldMkLst>
        <pc:spChg chg="del mod ord">
          <ac:chgData name="Loprinzo, Samantha" userId="93753708-060b-4a38-a558-06e99c9b3fad" providerId="ADAL" clId="{96FAA76C-B944-421C-9B78-F66D6B5334CB}" dt="2022-05-26T17:11:07.472" v="279" actId="478"/>
          <ac:spMkLst>
            <pc:docMk/>
            <pc:sldMk cId="3959950559" sldId="480"/>
            <ac:spMk id="3" creationId="{00000000-0000-0000-0000-000000000000}"/>
          </ac:spMkLst>
        </pc:spChg>
        <pc:spChg chg="add mod">
          <ac:chgData name="Loprinzo, Samantha" userId="93753708-060b-4a38-a558-06e99c9b3fad" providerId="ADAL" clId="{96FAA76C-B944-421C-9B78-F66D6B5334CB}" dt="2022-05-26T17:11:07.862" v="280"/>
          <ac:spMkLst>
            <pc:docMk/>
            <pc:sldMk cId="3959950559" sldId="480"/>
            <ac:spMk id="16" creationId="{FABC9581-C446-4042-95B2-B1BF5DF6B141}"/>
          </ac:spMkLst>
        </pc:spChg>
        <pc:spChg chg="mod ord">
          <ac:chgData name="Loprinzo, Samantha" userId="93753708-060b-4a38-a558-06e99c9b3fad" providerId="ADAL" clId="{96FAA76C-B944-421C-9B78-F66D6B5334CB}" dt="2022-05-26T17:11:29.230" v="287" actId="14100"/>
          <ac:spMkLst>
            <pc:docMk/>
            <pc:sldMk cId="3959950559" sldId="480"/>
            <ac:spMk id="31" creationId="{00000000-0000-0000-0000-000000000000}"/>
          </ac:spMkLst>
        </pc:spChg>
        <pc:grpChg chg="del">
          <ac:chgData name="Loprinzo, Samantha" userId="93753708-060b-4a38-a558-06e99c9b3fad" providerId="ADAL" clId="{96FAA76C-B944-421C-9B78-F66D6B5334CB}" dt="2022-05-26T16:59:46.252" v="148" actId="478"/>
          <ac:grpSpMkLst>
            <pc:docMk/>
            <pc:sldMk cId="3959950559" sldId="480"/>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11:35.131" v="289" actId="1076"/>
        <pc:sldMkLst>
          <pc:docMk/>
          <pc:sldMk cId="3527986439" sldId="481"/>
        </pc:sldMkLst>
        <pc:spChg chg="del mod ord">
          <ac:chgData name="Loprinzo, Samantha" userId="93753708-060b-4a38-a558-06e99c9b3fad" providerId="ADAL" clId="{96FAA76C-B944-421C-9B78-F66D6B5334CB}" dt="2022-05-26T17:11:11.551" v="281" actId="478"/>
          <ac:spMkLst>
            <pc:docMk/>
            <pc:sldMk cId="3527986439" sldId="481"/>
            <ac:spMk id="3" creationId="{00000000-0000-0000-0000-000000000000}"/>
          </ac:spMkLst>
        </pc:spChg>
        <pc:spChg chg="add mod">
          <ac:chgData name="Loprinzo, Samantha" userId="93753708-060b-4a38-a558-06e99c9b3fad" providerId="ADAL" clId="{96FAA76C-B944-421C-9B78-F66D6B5334CB}" dt="2022-05-26T17:11:11.869" v="282"/>
          <ac:spMkLst>
            <pc:docMk/>
            <pc:sldMk cId="3527986439" sldId="481"/>
            <ac:spMk id="16" creationId="{099116B3-6CE7-48E7-96B9-009C8883F690}"/>
          </ac:spMkLst>
        </pc:spChg>
        <pc:spChg chg="mod ord">
          <ac:chgData name="Loprinzo, Samantha" userId="93753708-060b-4a38-a558-06e99c9b3fad" providerId="ADAL" clId="{96FAA76C-B944-421C-9B78-F66D6B5334CB}" dt="2022-05-26T17:11:35.131" v="289" actId="1076"/>
          <ac:spMkLst>
            <pc:docMk/>
            <pc:sldMk cId="3527986439" sldId="481"/>
            <ac:spMk id="31" creationId="{00000000-0000-0000-0000-000000000000}"/>
          </ac:spMkLst>
        </pc:spChg>
        <pc:grpChg chg="del">
          <ac:chgData name="Loprinzo, Samantha" userId="93753708-060b-4a38-a558-06e99c9b3fad" providerId="ADAL" clId="{96FAA76C-B944-421C-9B78-F66D6B5334CB}" dt="2022-05-26T16:59:48.607" v="149" actId="478"/>
          <ac:grpSpMkLst>
            <pc:docMk/>
            <pc:sldMk cId="3527986439" sldId="481"/>
            <ac:grpSpMk id="10" creationId="{00000000-0000-0000-0000-000000000000}"/>
          </ac:grpSpMkLst>
        </pc:grpChg>
      </pc:sldChg>
      <pc:sldChg chg="delSp modSp mod modClrScheme chgLayout">
        <pc:chgData name="Loprinzo, Samantha" userId="93753708-060b-4a38-a558-06e99c9b3fad" providerId="ADAL" clId="{96FAA76C-B944-421C-9B78-F66D6B5334CB}" dt="2022-05-26T17:11:45.976" v="291" actId="1076"/>
        <pc:sldMkLst>
          <pc:docMk/>
          <pc:sldMk cId="3544950874" sldId="482"/>
        </pc:sldMkLst>
        <pc:spChg chg="mod ord">
          <ac:chgData name="Loprinzo, Samantha" userId="93753708-060b-4a38-a558-06e99c9b3fad" providerId="ADAL" clId="{96FAA76C-B944-421C-9B78-F66D6B5334CB}" dt="2022-05-26T17:11:45.976" v="291" actId="1076"/>
          <ac:spMkLst>
            <pc:docMk/>
            <pc:sldMk cId="3544950874" sldId="482"/>
            <ac:spMk id="31" creationId="{00000000-0000-0000-0000-000000000000}"/>
          </ac:spMkLst>
        </pc:spChg>
        <pc:grpChg chg="del">
          <ac:chgData name="Loprinzo, Samantha" userId="93753708-060b-4a38-a558-06e99c9b3fad" providerId="ADAL" clId="{96FAA76C-B944-421C-9B78-F66D6B5334CB}" dt="2022-05-26T16:59:50.229" v="150" actId="478"/>
          <ac:grpSpMkLst>
            <pc:docMk/>
            <pc:sldMk cId="3544950874" sldId="482"/>
            <ac:grpSpMk id="10" creationId="{00000000-0000-0000-0000-000000000000}"/>
          </ac:grpSpMkLst>
        </pc:grpChg>
      </pc:sldChg>
      <pc:sldChg chg="delSp modSp mod modClrScheme chgLayout">
        <pc:chgData name="Loprinzo, Samantha" userId="93753708-060b-4a38-a558-06e99c9b3fad" providerId="ADAL" clId="{96FAA76C-B944-421C-9B78-F66D6B5334CB}" dt="2022-05-26T17:12:16.269" v="297" actId="1076"/>
        <pc:sldMkLst>
          <pc:docMk/>
          <pc:sldMk cId="2404335119" sldId="483"/>
        </pc:sldMkLst>
        <pc:spChg chg="mod ord">
          <ac:chgData name="Loprinzo, Samantha" userId="93753708-060b-4a38-a558-06e99c9b3fad" providerId="ADAL" clId="{96FAA76C-B944-421C-9B78-F66D6B5334CB}" dt="2022-05-26T17:12:16.269" v="297" actId="1076"/>
          <ac:spMkLst>
            <pc:docMk/>
            <pc:sldMk cId="2404335119" sldId="483"/>
            <ac:spMk id="31" creationId="{00000000-0000-0000-0000-000000000000}"/>
          </ac:spMkLst>
        </pc:spChg>
        <pc:grpChg chg="del">
          <ac:chgData name="Loprinzo, Samantha" userId="93753708-060b-4a38-a558-06e99c9b3fad" providerId="ADAL" clId="{96FAA76C-B944-421C-9B78-F66D6B5334CB}" dt="2022-05-26T16:59:51.302" v="151" actId="478"/>
          <ac:grpSpMkLst>
            <pc:docMk/>
            <pc:sldMk cId="2404335119" sldId="483"/>
            <ac:grpSpMk id="10" creationId="{00000000-0000-0000-0000-000000000000}"/>
          </ac:grpSpMkLst>
        </pc:grpChg>
      </pc:sldChg>
      <pc:sldChg chg="delSp modSp mod modClrScheme chgLayout">
        <pc:chgData name="Loprinzo, Samantha" userId="93753708-060b-4a38-a558-06e99c9b3fad" providerId="ADAL" clId="{96FAA76C-B944-421C-9B78-F66D6B5334CB}" dt="2022-05-26T17:11:59.162" v="295" actId="1076"/>
        <pc:sldMkLst>
          <pc:docMk/>
          <pc:sldMk cId="1404567136" sldId="484"/>
        </pc:sldMkLst>
        <pc:spChg chg="mod ord">
          <ac:chgData name="Loprinzo, Samantha" userId="93753708-060b-4a38-a558-06e99c9b3fad" providerId="ADAL" clId="{96FAA76C-B944-421C-9B78-F66D6B5334CB}" dt="2022-05-26T17:11:59.162" v="295" actId="1076"/>
          <ac:spMkLst>
            <pc:docMk/>
            <pc:sldMk cId="1404567136" sldId="484"/>
            <ac:spMk id="31" creationId="{00000000-0000-0000-0000-000000000000}"/>
          </ac:spMkLst>
        </pc:spChg>
        <pc:grpChg chg="del">
          <ac:chgData name="Loprinzo, Samantha" userId="93753708-060b-4a38-a558-06e99c9b3fad" providerId="ADAL" clId="{96FAA76C-B944-421C-9B78-F66D6B5334CB}" dt="2022-05-26T16:59:54.654" v="153" actId="478"/>
          <ac:grpSpMkLst>
            <pc:docMk/>
            <pc:sldMk cId="1404567136" sldId="484"/>
            <ac:grpSpMk id="10" creationId="{00000000-0000-0000-0000-000000000000}"/>
          </ac:grpSpMkLst>
        </pc:grpChg>
      </pc:sldChg>
      <pc:sldChg chg="delSp modSp mod modClrScheme chgLayout">
        <pc:chgData name="Loprinzo, Samantha" userId="93753708-060b-4a38-a558-06e99c9b3fad" providerId="ADAL" clId="{96FAA76C-B944-421C-9B78-F66D6B5334CB}" dt="2022-05-26T17:12:28.753" v="299" actId="1076"/>
        <pc:sldMkLst>
          <pc:docMk/>
          <pc:sldMk cId="1736839531" sldId="485"/>
        </pc:sldMkLst>
        <pc:spChg chg="mod ord">
          <ac:chgData name="Loprinzo, Samantha" userId="93753708-060b-4a38-a558-06e99c9b3fad" providerId="ADAL" clId="{96FAA76C-B944-421C-9B78-F66D6B5334CB}" dt="2022-05-26T17:12:28.753" v="299" actId="1076"/>
          <ac:spMkLst>
            <pc:docMk/>
            <pc:sldMk cId="1736839531" sldId="485"/>
            <ac:spMk id="31" creationId="{00000000-0000-0000-0000-000000000000}"/>
          </ac:spMkLst>
        </pc:spChg>
        <pc:grpChg chg="del">
          <ac:chgData name="Loprinzo, Samantha" userId="93753708-060b-4a38-a558-06e99c9b3fad" providerId="ADAL" clId="{96FAA76C-B944-421C-9B78-F66D6B5334CB}" dt="2022-05-26T16:59:55.984" v="154" actId="478"/>
          <ac:grpSpMkLst>
            <pc:docMk/>
            <pc:sldMk cId="1736839531" sldId="485"/>
            <ac:grpSpMk id="10" creationId="{00000000-0000-0000-0000-000000000000}"/>
          </ac:grpSpMkLst>
        </pc:grpChg>
      </pc:sldChg>
      <pc:sldChg chg="delSp modSp mod modClrScheme chgLayout">
        <pc:chgData name="Loprinzo, Samantha" userId="93753708-060b-4a38-a558-06e99c9b3fad" providerId="ADAL" clId="{96FAA76C-B944-421C-9B78-F66D6B5334CB}" dt="2022-05-26T17:12:59.135" v="308" actId="14100"/>
        <pc:sldMkLst>
          <pc:docMk/>
          <pc:sldMk cId="4281563301" sldId="486"/>
        </pc:sldMkLst>
        <pc:spChg chg="mod ord">
          <ac:chgData name="Loprinzo, Samantha" userId="93753708-060b-4a38-a558-06e99c9b3fad" providerId="ADAL" clId="{96FAA76C-B944-421C-9B78-F66D6B5334CB}" dt="2022-05-26T17:12:59.135" v="308" actId="14100"/>
          <ac:spMkLst>
            <pc:docMk/>
            <pc:sldMk cId="4281563301" sldId="486"/>
            <ac:spMk id="2" creationId="{00000000-0000-0000-0000-000000000000}"/>
          </ac:spMkLst>
        </pc:spChg>
        <pc:spChg chg="mod ord">
          <ac:chgData name="Loprinzo, Samantha" userId="93753708-060b-4a38-a558-06e99c9b3fad" providerId="ADAL" clId="{96FAA76C-B944-421C-9B78-F66D6B5334CB}" dt="2022-05-26T17:12:39.191" v="304" actId="122"/>
          <ac:spMkLst>
            <pc:docMk/>
            <pc:sldMk cId="4281563301" sldId="486"/>
            <ac:spMk id="3" creationId="{00000000-0000-0000-0000-000000000000}"/>
          </ac:spMkLst>
        </pc:spChg>
        <pc:spChg chg="mod">
          <ac:chgData name="Loprinzo, Samantha" userId="93753708-060b-4a38-a558-06e99c9b3fad" providerId="ADAL" clId="{96FAA76C-B944-421C-9B78-F66D6B5334CB}" dt="2022-05-26T17:12:41.943" v="305" actId="14100"/>
          <ac:spMkLst>
            <pc:docMk/>
            <pc:sldMk cId="4281563301" sldId="486"/>
            <ac:spMk id="12" creationId="{00000000-0000-0000-0000-000000000000}"/>
          </ac:spMkLst>
        </pc:spChg>
        <pc:grpChg chg="del">
          <ac:chgData name="Loprinzo, Samantha" userId="93753708-060b-4a38-a558-06e99c9b3fad" providerId="ADAL" clId="{96FAA76C-B944-421C-9B78-F66D6B5334CB}" dt="2022-05-26T16:59:57.133" v="155" actId="478"/>
          <ac:grpSpMkLst>
            <pc:docMk/>
            <pc:sldMk cId="4281563301" sldId="486"/>
            <ac:grpSpMk id="10" creationId="{00000000-0000-0000-0000-000000000000}"/>
          </ac:grpSpMkLst>
        </pc:grpChg>
      </pc:sldChg>
      <pc:sldChg chg="delSp modSp mod modClrScheme chgLayout">
        <pc:chgData name="Loprinzo, Samantha" userId="93753708-060b-4a38-a558-06e99c9b3fad" providerId="ADAL" clId="{96FAA76C-B944-421C-9B78-F66D6B5334CB}" dt="2022-05-26T17:11:52.419" v="293" actId="1076"/>
        <pc:sldMkLst>
          <pc:docMk/>
          <pc:sldMk cId="1009864545" sldId="487"/>
        </pc:sldMkLst>
        <pc:spChg chg="mod ord">
          <ac:chgData name="Loprinzo, Samantha" userId="93753708-060b-4a38-a558-06e99c9b3fad" providerId="ADAL" clId="{96FAA76C-B944-421C-9B78-F66D6B5334CB}" dt="2022-05-26T17:11:52.419" v="293" actId="1076"/>
          <ac:spMkLst>
            <pc:docMk/>
            <pc:sldMk cId="1009864545" sldId="487"/>
            <ac:spMk id="31" creationId="{00000000-0000-0000-0000-000000000000}"/>
          </ac:spMkLst>
        </pc:spChg>
        <pc:grpChg chg="del">
          <ac:chgData name="Loprinzo, Samantha" userId="93753708-060b-4a38-a558-06e99c9b3fad" providerId="ADAL" clId="{96FAA76C-B944-421C-9B78-F66D6B5334CB}" dt="2022-05-26T16:59:52.474" v="152" actId="478"/>
          <ac:grpSpMkLst>
            <pc:docMk/>
            <pc:sldMk cId="1009864545" sldId="487"/>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03:40.844" v="206" actId="404"/>
        <pc:sldMkLst>
          <pc:docMk/>
          <pc:sldMk cId="3631777378" sldId="489"/>
        </pc:sldMkLst>
        <pc:spChg chg="add del mod ord">
          <ac:chgData name="Loprinzo, Samantha" userId="93753708-060b-4a38-a558-06e99c9b3fad" providerId="ADAL" clId="{96FAA76C-B944-421C-9B78-F66D6B5334CB}" dt="2022-05-26T17:03:32.742" v="204" actId="478"/>
          <ac:spMkLst>
            <pc:docMk/>
            <pc:sldMk cId="3631777378" sldId="489"/>
            <ac:spMk id="2" creationId="{11DBB0E1-AB46-4E86-A834-A4FA74B1EBA6}"/>
          </ac:spMkLst>
        </pc:spChg>
        <pc:spChg chg="mod ord">
          <ac:chgData name="Loprinzo, Samantha" userId="93753708-060b-4a38-a558-06e99c9b3fad" providerId="ADAL" clId="{96FAA76C-B944-421C-9B78-F66D6B5334CB}" dt="2022-05-26T17:03:40.844" v="206" actId="404"/>
          <ac:spMkLst>
            <pc:docMk/>
            <pc:sldMk cId="3631777378" sldId="489"/>
            <ac:spMk id="3" creationId="{00000000-0000-0000-0000-000000000000}"/>
          </ac:spMkLst>
        </pc:spChg>
        <pc:spChg chg="mod">
          <ac:chgData name="Loprinzo, Samantha" userId="93753708-060b-4a38-a558-06e99c9b3fad" providerId="ADAL" clId="{96FAA76C-B944-421C-9B78-F66D6B5334CB}" dt="2022-05-26T17:03:38.398" v="205" actId="404"/>
          <ac:spMkLst>
            <pc:docMk/>
            <pc:sldMk cId="3631777378" sldId="489"/>
            <ac:spMk id="12" creationId="{00000000-0000-0000-0000-000000000000}"/>
          </ac:spMkLst>
        </pc:spChg>
        <pc:spChg chg="mod">
          <ac:chgData name="Loprinzo, Samantha" userId="93753708-060b-4a38-a558-06e99c9b3fad" providerId="ADAL" clId="{96FAA76C-B944-421C-9B78-F66D6B5334CB}" dt="2022-05-26T17:03:31.446" v="203" actId="404"/>
          <ac:spMkLst>
            <pc:docMk/>
            <pc:sldMk cId="3631777378" sldId="489"/>
            <ac:spMk id="15" creationId="{00000000-0000-0000-0000-000000000000}"/>
          </ac:spMkLst>
        </pc:spChg>
        <pc:grpChg chg="del">
          <ac:chgData name="Loprinzo, Samantha" userId="93753708-060b-4a38-a558-06e99c9b3fad" providerId="ADAL" clId="{96FAA76C-B944-421C-9B78-F66D6B5334CB}" dt="2022-05-26T16:59:20.083" v="133" actId="478"/>
          <ac:grpSpMkLst>
            <pc:docMk/>
            <pc:sldMk cId="3631777378" sldId="489"/>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03:57.147" v="208" actId="404"/>
        <pc:sldMkLst>
          <pc:docMk/>
          <pc:sldMk cId="2792484004" sldId="491"/>
        </pc:sldMkLst>
        <pc:spChg chg="add del mod ord">
          <ac:chgData name="Loprinzo, Samantha" userId="93753708-060b-4a38-a558-06e99c9b3fad" providerId="ADAL" clId="{96FAA76C-B944-421C-9B78-F66D6B5334CB}" dt="2022-05-26T17:03:54.502" v="207" actId="478"/>
          <ac:spMkLst>
            <pc:docMk/>
            <pc:sldMk cId="2792484004" sldId="491"/>
            <ac:spMk id="2" creationId="{6EB5957B-6351-40F6-94F4-D5F4BF2F8E6C}"/>
          </ac:spMkLst>
        </pc:spChg>
        <pc:spChg chg="mod ord">
          <ac:chgData name="Loprinzo, Samantha" userId="93753708-060b-4a38-a558-06e99c9b3fad" providerId="ADAL" clId="{96FAA76C-B944-421C-9B78-F66D6B5334CB}" dt="2022-05-26T17:00:22.475" v="163" actId="700"/>
          <ac:spMkLst>
            <pc:docMk/>
            <pc:sldMk cId="2792484004" sldId="491"/>
            <ac:spMk id="3" creationId="{00000000-0000-0000-0000-000000000000}"/>
          </ac:spMkLst>
        </pc:spChg>
        <pc:spChg chg="mod">
          <ac:chgData name="Loprinzo, Samantha" userId="93753708-060b-4a38-a558-06e99c9b3fad" providerId="ADAL" clId="{96FAA76C-B944-421C-9B78-F66D6B5334CB}" dt="2022-05-26T17:03:57.147" v="208" actId="404"/>
          <ac:spMkLst>
            <pc:docMk/>
            <pc:sldMk cId="2792484004" sldId="491"/>
            <ac:spMk id="14" creationId="{00000000-0000-0000-0000-000000000000}"/>
          </ac:spMkLst>
        </pc:spChg>
        <pc:grpChg chg="del">
          <ac:chgData name="Loprinzo, Samantha" userId="93753708-060b-4a38-a558-06e99c9b3fad" providerId="ADAL" clId="{96FAA76C-B944-421C-9B78-F66D6B5334CB}" dt="2022-05-26T16:59:21.515" v="134" actId="478"/>
          <ac:grpSpMkLst>
            <pc:docMk/>
            <pc:sldMk cId="2792484004" sldId="491"/>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06:27.167" v="225" actId="1076"/>
        <pc:sldMkLst>
          <pc:docMk/>
          <pc:sldMk cId="2397639589" sldId="493"/>
        </pc:sldMkLst>
        <pc:spChg chg="mod ord">
          <ac:chgData name="Loprinzo, Samantha" userId="93753708-060b-4a38-a558-06e99c9b3fad" providerId="ADAL" clId="{96FAA76C-B944-421C-9B78-F66D6B5334CB}" dt="2022-05-26T17:00:22.475" v="163" actId="700"/>
          <ac:spMkLst>
            <pc:docMk/>
            <pc:sldMk cId="2397639589" sldId="493"/>
            <ac:spMk id="2" creationId="{00000000-0000-0000-0000-000000000000}"/>
          </ac:spMkLst>
        </pc:spChg>
        <pc:spChg chg="add del mod ord">
          <ac:chgData name="Loprinzo, Samantha" userId="93753708-060b-4a38-a558-06e99c9b3fad" providerId="ADAL" clId="{96FAA76C-B944-421C-9B78-F66D6B5334CB}" dt="2022-05-26T17:04:33.331" v="216" actId="478"/>
          <ac:spMkLst>
            <pc:docMk/>
            <pc:sldMk cId="2397639589" sldId="493"/>
            <ac:spMk id="3" creationId="{1CD6C7E2-ECE7-4E73-987C-958E1F07B848}"/>
          </ac:spMkLst>
        </pc:spChg>
        <pc:spChg chg="mod">
          <ac:chgData name="Loprinzo, Samantha" userId="93753708-060b-4a38-a558-06e99c9b3fad" providerId="ADAL" clId="{96FAA76C-B944-421C-9B78-F66D6B5334CB}" dt="2022-05-26T17:04:36.180" v="217" actId="404"/>
          <ac:spMkLst>
            <pc:docMk/>
            <pc:sldMk cId="2397639589" sldId="493"/>
            <ac:spMk id="7" creationId="{00000000-0000-0000-0000-000000000000}"/>
          </ac:spMkLst>
        </pc:spChg>
        <pc:picChg chg="add mod">
          <ac:chgData name="Loprinzo, Samantha" userId="93753708-060b-4a38-a558-06e99c9b3fad" providerId="ADAL" clId="{96FAA76C-B944-421C-9B78-F66D6B5334CB}" dt="2022-05-26T17:06:27.167" v="225" actId="1076"/>
          <ac:picMkLst>
            <pc:docMk/>
            <pc:sldMk cId="2397639589" sldId="493"/>
            <ac:picMk id="5" creationId="{0768EEB5-B1E5-48F2-BAD2-FFD25D6BBA30}"/>
          </ac:picMkLst>
        </pc:picChg>
        <pc:picChg chg="del">
          <ac:chgData name="Loprinzo, Samantha" userId="93753708-060b-4a38-a558-06e99c9b3fad" providerId="ADAL" clId="{96FAA76C-B944-421C-9B78-F66D6B5334CB}" dt="2022-05-26T17:06:15.215" v="218" actId="478"/>
          <ac:picMkLst>
            <pc:docMk/>
            <pc:sldMk cId="2397639589" sldId="493"/>
            <ac:picMk id="5125" creationId="{00000000-0000-0000-0000-000000000000}"/>
          </ac:picMkLst>
        </pc:picChg>
      </pc:sldChg>
      <pc:sldChg chg="addSp delSp modSp mod modClrScheme chgLayout">
        <pc:chgData name="Loprinzo, Samantha" userId="93753708-060b-4a38-a558-06e99c9b3fad" providerId="ADAL" clId="{96FAA76C-B944-421C-9B78-F66D6B5334CB}" dt="2022-05-26T16:35:41.169" v="26" actId="403"/>
        <pc:sldMkLst>
          <pc:docMk/>
          <pc:sldMk cId="3684785389" sldId="496"/>
        </pc:sldMkLst>
        <pc:spChg chg="mod ord">
          <ac:chgData name="Loprinzo, Samantha" userId="93753708-060b-4a38-a558-06e99c9b3fad" providerId="ADAL" clId="{96FAA76C-B944-421C-9B78-F66D6B5334CB}" dt="2022-05-26T16:35:41.169" v="26" actId="403"/>
          <ac:spMkLst>
            <pc:docMk/>
            <pc:sldMk cId="3684785389" sldId="496"/>
            <ac:spMk id="2" creationId="{00000000-0000-0000-0000-000000000000}"/>
          </ac:spMkLst>
        </pc:spChg>
        <pc:spChg chg="add del mod ord">
          <ac:chgData name="Loprinzo, Samantha" userId="93753708-060b-4a38-a558-06e99c9b3fad" providerId="ADAL" clId="{96FAA76C-B944-421C-9B78-F66D6B5334CB}" dt="2022-05-26T16:35:34.312" v="22" actId="700"/>
          <ac:spMkLst>
            <pc:docMk/>
            <pc:sldMk cId="3684785389" sldId="496"/>
            <ac:spMk id="3" creationId="{4A3426EB-EC44-4261-94AE-85D94052EFF6}"/>
          </ac:spMkLst>
        </pc:spChg>
        <pc:grpChg chg="del">
          <ac:chgData name="Loprinzo, Samantha" userId="93753708-060b-4a38-a558-06e99c9b3fad" providerId="ADAL" clId="{96FAA76C-B944-421C-9B78-F66D6B5334CB}" dt="2022-05-26T16:35:25.202" v="18" actId="478"/>
          <ac:grpSpMkLst>
            <pc:docMk/>
            <pc:sldMk cId="3684785389" sldId="496"/>
            <ac:grpSpMk id="10" creationId="{00000000-0000-0000-0000-000000000000}"/>
          </ac:grpSpMkLst>
        </pc:grpChg>
      </pc:sldChg>
      <pc:sldChg chg="del">
        <pc:chgData name="Loprinzo, Samantha" userId="93753708-060b-4a38-a558-06e99c9b3fad" providerId="ADAL" clId="{96FAA76C-B944-421C-9B78-F66D6B5334CB}" dt="2022-05-26T16:38:31.894" v="93" actId="47"/>
        <pc:sldMkLst>
          <pc:docMk/>
          <pc:sldMk cId="1097989786" sldId="497"/>
        </pc:sldMkLst>
      </pc:sldChg>
      <pc:sldChg chg="addSp delSp modSp mod modClrScheme chgLayout">
        <pc:chgData name="Loprinzo, Samantha" userId="93753708-060b-4a38-a558-06e99c9b3fad" providerId="ADAL" clId="{96FAA76C-B944-421C-9B78-F66D6B5334CB}" dt="2022-05-26T17:01:38.046" v="181" actId="404"/>
        <pc:sldMkLst>
          <pc:docMk/>
          <pc:sldMk cId="2268305466" sldId="499"/>
        </pc:sldMkLst>
        <pc:spChg chg="add del mod ord">
          <ac:chgData name="Loprinzo, Samantha" userId="93753708-060b-4a38-a558-06e99c9b3fad" providerId="ADAL" clId="{96FAA76C-B944-421C-9B78-F66D6B5334CB}" dt="2022-05-26T17:01:35.961" v="180" actId="478"/>
          <ac:spMkLst>
            <pc:docMk/>
            <pc:sldMk cId="2268305466" sldId="499"/>
            <ac:spMk id="3" creationId="{1257FB38-1CF3-4E0F-85EF-EEA8BD8200A2}"/>
          </ac:spMkLst>
        </pc:spChg>
        <pc:spChg chg="mod">
          <ac:chgData name="Loprinzo, Samantha" userId="93753708-060b-4a38-a558-06e99c9b3fad" providerId="ADAL" clId="{96FAA76C-B944-421C-9B78-F66D6B5334CB}" dt="2022-05-26T17:01:38.046" v="181" actId="404"/>
          <ac:spMkLst>
            <pc:docMk/>
            <pc:sldMk cId="2268305466" sldId="499"/>
            <ac:spMk id="38" creationId="{00000000-0000-0000-0000-000000000000}"/>
          </ac:spMkLst>
        </pc:spChg>
        <pc:grpChg chg="del">
          <ac:chgData name="Loprinzo, Samantha" userId="93753708-060b-4a38-a558-06e99c9b3fad" providerId="ADAL" clId="{96FAA76C-B944-421C-9B78-F66D6B5334CB}" dt="2022-05-26T16:59:08.025" v="127" actId="478"/>
          <ac:grpSpMkLst>
            <pc:docMk/>
            <pc:sldMk cId="2268305466" sldId="499"/>
            <ac:grpSpMk id="10" creationId="{00000000-0000-0000-0000-000000000000}"/>
          </ac:grpSpMkLst>
        </pc:grpChg>
      </pc:sldChg>
      <pc:sldChg chg="delSp modSp mod modClrScheme chgLayout">
        <pc:chgData name="Loprinzo, Samantha" userId="93753708-060b-4a38-a558-06e99c9b3fad" providerId="ADAL" clId="{96FAA76C-B944-421C-9B78-F66D6B5334CB}" dt="2022-05-26T17:20:24.145" v="326" actId="404"/>
        <pc:sldMkLst>
          <pc:docMk/>
          <pc:sldMk cId="684204194" sldId="506"/>
        </pc:sldMkLst>
        <pc:spChg chg="mod">
          <ac:chgData name="Loprinzo, Samantha" userId="93753708-060b-4a38-a558-06e99c9b3fad" providerId="ADAL" clId="{96FAA76C-B944-421C-9B78-F66D6B5334CB}" dt="2022-05-26T17:20:24.145" v="326" actId="404"/>
          <ac:spMkLst>
            <pc:docMk/>
            <pc:sldMk cId="684204194" sldId="506"/>
            <ac:spMk id="7" creationId="{00000000-0000-0000-0000-000000000000}"/>
          </ac:spMkLst>
        </pc:spChg>
        <pc:spChg chg="mod ord">
          <ac:chgData name="Loprinzo, Samantha" userId="93753708-060b-4a38-a558-06e99c9b3fad" providerId="ADAL" clId="{96FAA76C-B944-421C-9B78-F66D6B5334CB}" dt="2022-05-26T16:36:28.610" v="40" actId="1076"/>
          <ac:spMkLst>
            <pc:docMk/>
            <pc:sldMk cId="684204194" sldId="506"/>
            <ac:spMk id="11" creationId="{00000000-0000-0000-0000-000000000000}"/>
          </ac:spMkLst>
        </pc:spChg>
        <pc:grpChg chg="del">
          <ac:chgData name="Loprinzo, Samantha" userId="93753708-060b-4a38-a558-06e99c9b3fad" providerId="ADAL" clId="{96FAA76C-B944-421C-9B78-F66D6B5334CB}" dt="2022-05-26T16:37:14.957" v="56" actId="478"/>
          <ac:grpSpMkLst>
            <pc:docMk/>
            <pc:sldMk cId="684204194" sldId="506"/>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02:39.151" v="189" actId="404"/>
        <pc:sldMkLst>
          <pc:docMk/>
          <pc:sldMk cId="3055828866" sldId="507"/>
        </pc:sldMkLst>
        <pc:spChg chg="add del mod ord">
          <ac:chgData name="Loprinzo, Samantha" userId="93753708-060b-4a38-a558-06e99c9b3fad" providerId="ADAL" clId="{96FAA76C-B944-421C-9B78-F66D6B5334CB}" dt="2022-05-26T17:02:34.213" v="188" actId="478"/>
          <ac:spMkLst>
            <pc:docMk/>
            <pc:sldMk cId="3055828866" sldId="507"/>
            <ac:spMk id="2" creationId="{3EAC7E8C-25E1-4B19-B864-A8FC5536B4D2}"/>
          </ac:spMkLst>
        </pc:spChg>
        <pc:spChg chg="mod">
          <ac:chgData name="Loprinzo, Samantha" userId="93753708-060b-4a38-a558-06e99c9b3fad" providerId="ADAL" clId="{96FAA76C-B944-421C-9B78-F66D6B5334CB}" dt="2022-05-26T17:02:39.151" v="189" actId="404"/>
          <ac:spMkLst>
            <pc:docMk/>
            <pc:sldMk cId="3055828866" sldId="507"/>
            <ac:spMk id="31" creationId="{00000000-0000-0000-0000-000000000000}"/>
          </ac:spMkLst>
        </pc:spChg>
        <pc:grpChg chg="del">
          <ac:chgData name="Loprinzo, Samantha" userId="93753708-060b-4a38-a558-06e99c9b3fad" providerId="ADAL" clId="{96FAA76C-B944-421C-9B78-F66D6B5334CB}" dt="2022-05-26T16:59:10.089" v="128" actId="478"/>
          <ac:grpSpMkLst>
            <pc:docMk/>
            <pc:sldMk cId="3055828866" sldId="507"/>
            <ac:grpSpMk id="10" creationId="{00000000-0000-0000-0000-000000000000}"/>
          </ac:grpSpMkLst>
        </pc:grpChg>
      </pc:sldChg>
      <pc:sldChg chg="delSp modSp mod modClrScheme chgLayout">
        <pc:chgData name="Loprinzo, Samantha" userId="93753708-060b-4a38-a558-06e99c9b3fad" providerId="ADAL" clId="{96FAA76C-B944-421C-9B78-F66D6B5334CB}" dt="2022-05-26T17:20:20.567" v="325" actId="404"/>
        <pc:sldMkLst>
          <pc:docMk/>
          <pc:sldMk cId="40556979" sldId="508"/>
        </pc:sldMkLst>
        <pc:spChg chg="mod ord">
          <ac:chgData name="Loprinzo, Samantha" userId="93753708-060b-4a38-a558-06e99c9b3fad" providerId="ADAL" clId="{96FAA76C-B944-421C-9B78-F66D6B5334CB}" dt="2022-05-26T16:36:48.017" v="47" actId="1076"/>
          <ac:spMkLst>
            <pc:docMk/>
            <pc:sldMk cId="40556979" sldId="508"/>
            <ac:spMk id="11" creationId="{00000000-0000-0000-0000-000000000000}"/>
          </ac:spMkLst>
        </pc:spChg>
        <pc:spChg chg="mod">
          <ac:chgData name="Loprinzo, Samantha" userId="93753708-060b-4a38-a558-06e99c9b3fad" providerId="ADAL" clId="{96FAA76C-B944-421C-9B78-F66D6B5334CB}" dt="2022-05-26T17:20:20.567" v="325" actId="404"/>
          <ac:spMkLst>
            <pc:docMk/>
            <pc:sldMk cId="40556979" sldId="508"/>
            <ac:spMk id="12" creationId="{00000000-0000-0000-0000-000000000000}"/>
          </ac:spMkLst>
        </pc:spChg>
        <pc:grpChg chg="del">
          <ac:chgData name="Loprinzo, Samantha" userId="93753708-060b-4a38-a558-06e99c9b3fad" providerId="ADAL" clId="{96FAA76C-B944-421C-9B78-F66D6B5334CB}" dt="2022-05-26T16:37:16.266" v="57" actId="478"/>
          <ac:grpSpMkLst>
            <pc:docMk/>
            <pc:sldMk cId="40556979" sldId="508"/>
            <ac:grpSpMk id="10" creationId="{00000000-0000-0000-0000-000000000000}"/>
          </ac:grpSpMkLst>
        </pc:grpChg>
      </pc:sldChg>
      <pc:sldChg chg="addSp delSp modSp mod modClrScheme modAnim chgLayout">
        <pc:chgData name="Loprinzo, Samantha" userId="93753708-060b-4a38-a558-06e99c9b3fad" providerId="ADAL" clId="{96FAA76C-B944-421C-9B78-F66D6B5334CB}" dt="2022-05-26T17:20:09.695" v="323" actId="478"/>
        <pc:sldMkLst>
          <pc:docMk/>
          <pc:sldMk cId="3364951047" sldId="511"/>
        </pc:sldMkLst>
        <pc:spChg chg="del mod ord">
          <ac:chgData name="Loprinzo, Samantha" userId="93753708-060b-4a38-a558-06e99c9b3fad" providerId="ADAL" clId="{96FAA76C-B944-421C-9B78-F66D6B5334CB}" dt="2022-05-26T17:20:09.695" v="323" actId="478"/>
          <ac:spMkLst>
            <pc:docMk/>
            <pc:sldMk cId="3364951047" sldId="511"/>
            <ac:spMk id="2" creationId="{00000000-0000-0000-0000-000000000000}"/>
          </ac:spMkLst>
        </pc:spChg>
        <pc:spChg chg="mod ord">
          <ac:chgData name="Loprinzo, Samantha" userId="93753708-060b-4a38-a558-06e99c9b3fad" providerId="ADAL" clId="{96FAA76C-B944-421C-9B78-F66D6B5334CB}" dt="2022-05-26T16:37:35.535" v="62" actId="700"/>
          <ac:spMkLst>
            <pc:docMk/>
            <pc:sldMk cId="3364951047" sldId="511"/>
            <ac:spMk id="3" creationId="{00000000-0000-0000-0000-000000000000}"/>
          </ac:spMkLst>
        </pc:spChg>
        <pc:spChg chg="add mod">
          <ac:chgData name="Loprinzo, Samantha" userId="93753708-060b-4a38-a558-06e99c9b3fad" providerId="ADAL" clId="{96FAA76C-B944-421C-9B78-F66D6B5334CB}" dt="2022-05-26T16:37:51.595" v="66" actId="20577"/>
          <ac:spMkLst>
            <pc:docMk/>
            <pc:sldMk cId="3364951047" sldId="511"/>
            <ac:spMk id="24" creationId="{B1D3F6D9-8B74-413F-8BCE-A64E0C0101A0}"/>
          </ac:spMkLst>
        </pc:spChg>
        <pc:spChg chg="add mod">
          <ac:chgData name="Loprinzo, Samantha" userId="93753708-060b-4a38-a558-06e99c9b3fad" providerId="ADAL" clId="{96FAA76C-B944-421C-9B78-F66D6B5334CB}" dt="2022-05-26T16:38:15.317" v="91" actId="14100"/>
          <ac:spMkLst>
            <pc:docMk/>
            <pc:sldMk cId="3364951047" sldId="511"/>
            <ac:spMk id="25" creationId="{B203EB69-2205-4DFE-A95F-2D19EECD2CD6}"/>
          </ac:spMkLst>
        </pc:spChg>
        <pc:grpChg chg="del">
          <ac:chgData name="Loprinzo, Samantha" userId="93753708-060b-4a38-a558-06e99c9b3fad" providerId="ADAL" clId="{96FAA76C-B944-421C-9B78-F66D6B5334CB}" dt="2022-05-26T16:37:20.803" v="59" actId="478"/>
          <ac:grpSpMkLst>
            <pc:docMk/>
            <pc:sldMk cId="3364951047" sldId="511"/>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02:51.371" v="193" actId="478"/>
        <pc:sldMkLst>
          <pc:docMk/>
          <pc:sldMk cId="3924668814" sldId="512"/>
        </pc:sldMkLst>
        <pc:spChg chg="add del mod ord">
          <ac:chgData name="Loprinzo, Samantha" userId="93753708-060b-4a38-a558-06e99c9b3fad" providerId="ADAL" clId="{96FAA76C-B944-421C-9B78-F66D6B5334CB}" dt="2022-05-26T17:02:51.371" v="193" actId="478"/>
          <ac:spMkLst>
            <pc:docMk/>
            <pc:sldMk cId="3924668814" sldId="512"/>
            <ac:spMk id="2" creationId="{6FD51DE6-55B5-4C7D-A4ED-E3B3723D23CB}"/>
          </ac:spMkLst>
        </pc:spChg>
        <pc:spChg chg="mod">
          <ac:chgData name="Loprinzo, Samantha" userId="93753708-060b-4a38-a558-06e99c9b3fad" providerId="ADAL" clId="{96FAA76C-B944-421C-9B78-F66D6B5334CB}" dt="2022-05-26T17:02:45.459" v="190" actId="404"/>
          <ac:spMkLst>
            <pc:docMk/>
            <pc:sldMk cId="3924668814" sldId="512"/>
            <ac:spMk id="7" creationId="{00000000-0000-0000-0000-000000000000}"/>
          </ac:spMkLst>
        </pc:spChg>
        <pc:grpChg chg="del">
          <ac:chgData name="Loprinzo, Samantha" userId="93753708-060b-4a38-a558-06e99c9b3fad" providerId="ADAL" clId="{96FAA76C-B944-421C-9B78-F66D6B5334CB}" dt="2022-05-26T16:59:12.519" v="129" actId="478"/>
          <ac:grpSpMkLst>
            <pc:docMk/>
            <pc:sldMk cId="3924668814" sldId="512"/>
            <ac:grpSpMk id="10" creationId="{00000000-0000-0000-0000-000000000000}"/>
          </ac:grpSpMkLst>
        </pc:grpChg>
      </pc:sldChg>
      <pc:sldChg chg="delSp modSp mod modClrScheme chgLayout">
        <pc:chgData name="Loprinzo, Samantha" userId="93753708-060b-4a38-a558-06e99c9b3fad" providerId="ADAL" clId="{96FAA76C-B944-421C-9B78-F66D6B5334CB}" dt="2022-05-26T17:00:41.329" v="169" actId="1076"/>
        <pc:sldMkLst>
          <pc:docMk/>
          <pc:sldMk cId="1456189203" sldId="515"/>
        </pc:sldMkLst>
        <pc:spChg chg="mod">
          <ac:chgData name="Loprinzo, Samantha" userId="93753708-060b-4a38-a558-06e99c9b3fad" providerId="ADAL" clId="{96FAA76C-B944-421C-9B78-F66D6B5334CB}" dt="2022-05-26T16:58:54.784" v="121" actId="404"/>
          <ac:spMkLst>
            <pc:docMk/>
            <pc:sldMk cId="1456189203" sldId="515"/>
            <ac:spMk id="9" creationId="{00000000-0000-0000-0000-000000000000}"/>
          </ac:spMkLst>
        </pc:spChg>
        <pc:spChg chg="mod ord">
          <ac:chgData name="Loprinzo, Samantha" userId="93753708-060b-4a38-a558-06e99c9b3fad" providerId="ADAL" clId="{96FAA76C-B944-421C-9B78-F66D6B5334CB}" dt="2022-05-26T17:00:41.329" v="169" actId="1076"/>
          <ac:spMkLst>
            <pc:docMk/>
            <pc:sldMk cId="1456189203" sldId="515"/>
            <ac:spMk id="19" creationId="{00000000-0000-0000-0000-000000000000}"/>
          </ac:spMkLst>
        </pc:spChg>
        <pc:spChg chg="mod ord">
          <ac:chgData name="Loprinzo, Samantha" userId="93753708-060b-4a38-a558-06e99c9b3fad" providerId="ADAL" clId="{96FAA76C-B944-421C-9B78-F66D6B5334CB}" dt="2022-05-26T17:00:36.259" v="167" actId="1076"/>
          <ac:spMkLst>
            <pc:docMk/>
            <pc:sldMk cId="1456189203" sldId="515"/>
            <ac:spMk id="20" creationId="{00000000-0000-0000-0000-000000000000}"/>
          </ac:spMkLst>
        </pc:spChg>
        <pc:grpChg chg="del">
          <ac:chgData name="Loprinzo, Samantha" userId="93753708-060b-4a38-a558-06e99c9b3fad" providerId="ADAL" clId="{96FAA76C-B944-421C-9B78-F66D6B5334CB}" dt="2022-05-26T16:59:04.912" v="125" actId="478"/>
          <ac:grpSpMkLst>
            <pc:docMk/>
            <pc:sldMk cId="1456189203" sldId="515"/>
            <ac:grpSpMk id="4" creationId="{00000000-0000-0000-0000-000000000000}"/>
          </ac:grpSpMkLst>
        </pc:grpChg>
      </pc:sldChg>
      <pc:sldChg chg="addSp delSp modSp del mod modClrScheme chgLayout">
        <pc:chgData name="Loprinzo, Samantha" userId="93753708-060b-4a38-a558-06e99c9b3fad" providerId="ADAL" clId="{96FAA76C-B944-421C-9B78-F66D6B5334CB}" dt="2022-05-26T17:07:21.800" v="229" actId="47"/>
        <pc:sldMkLst>
          <pc:docMk/>
          <pc:sldMk cId="75935043" sldId="516"/>
        </pc:sldMkLst>
        <pc:spChg chg="add mod ord">
          <ac:chgData name="Loprinzo, Samantha" userId="93753708-060b-4a38-a558-06e99c9b3fad" providerId="ADAL" clId="{96FAA76C-B944-421C-9B78-F66D6B5334CB}" dt="2022-05-26T17:00:22.475" v="163" actId="700"/>
          <ac:spMkLst>
            <pc:docMk/>
            <pc:sldMk cId="75935043" sldId="516"/>
            <ac:spMk id="2" creationId="{A76FDC67-0841-4BA1-A2D0-85CABAF85381}"/>
          </ac:spMkLst>
        </pc:spChg>
        <pc:grpChg chg="del">
          <ac:chgData name="Loprinzo, Samantha" userId="93753708-060b-4a38-a558-06e99c9b3fad" providerId="ADAL" clId="{96FAA76C-B944-421C-9B78-F66D6B5334CB}" dt="2022-05-26T16:59:27.458" v="137" actId="478"/>
          <ac:grpSpMkLst>
            <pc:docMk/>
            <pc:sldMk cId="75935043" sldId="516"/>
            <ac:grpSpMk id="4" creationId="{00000000-0000-0000-0000-000000000000}"/>
          </ac:grpSpMkLst>
        </pc:grpChg>
      </pc:sldChg>
      <pc:sldChg chg="addSp delSp modSp mod modClrScheme chgLayout">
        <pc:chgData name="Loprinzo, Samantha" userId="93753708-060b-4a38-a558-06e99c9b3fad" providerId="ADAL" clId="{96FAA76C-B944-421C-9B78-F66D6B5334CB}" dt="2022-05-26T16:59:01.690" v="123" actId="478"/>
        <pc:sldMkLst>
          <pc:docMk/>
          <pc:sldMk cId="3296901612" sldId="517"/>
        </pc:sldMkLst>
        <pc:spChg chg="add del mod ord">
          <ac:chgData name="Loprinzo, Samantha" userId="93753708-060b-4a38-a558-06e99c9b3fad" providerId="ADAL" clId="{96FAA76C-B944-421C-9B78-F66D6B5334CB}" dt="2022-05-26T16:40:45.349" v="109" actId="478"/>
          <ac:spMkLst>
            <pc:docMk/>
            <pc:sldMk cId="3296901612" sldId="517"/>
            <ac:spMk id="2" creationId="{18A69CEE-EEB8-4C36-9B20-5FC407D1D5C0}"/>
          </ac:spMkLst>
        </pc:spChg>
        <pc:spChg chg="mod ord">
          <ac:chgData name="Loprinzo, Samantha" userId="93753708-060b-4a38-a558-06e99c9b3fad" providerId="ADAL" clId="{96FAA76C-B944-421C-9B78-F66D6B5334CB}" dt="2022-05-26T16:41:13.474" v="114" actId="14100"/>
          <ac:spMkLst>
            <pc:docMk/>
            <pc:sldMk cId="3296901612" sldId="517"/>
            <ac:spMk id="3" creationId="{00000000-0000-0000-0000-000000000000}"/>
          </ac:spMkLst>
        </pc:spChg>
        <pc:spChg chg="mod ord">
          <ac:chgData name="Loprinzo, Samantha" userId="93753708-060b-4a38-a558-06e99c9b3fad" providerId="ADAL" clId="{96FAA76C-B944-421C-9B78-F66D6B5334CB}" dt="2022-05-26T16:40:42.590" v="108" actId="700"/>
          <ac:spMkLst>
            <pc:docMk/>
            <pc:sldMk cId="3296901612" sldId="517"/>
            <ac:spMk id="4" creationId="{00000000-0000-0000-0000-000000000000}"/>
          </ac:spMkLst>
        </pc:spChg>
        <pc:spChg chg="mod">
          <ac:chgData name="Loprinzo, Samantha" userId="93753708-060b-4a38-a558-06e99c9b3fad" providerId="ADAL" clId="{96FAA76C-B944-421C-9B78-F66D6B5334CB}" dt="2022-05-26T16:40:50.361" v="110" actId="404"/>
          <ac:spMkLst>
            <pc:docMk/>
            <pc:sldMk cId="3296901612" sldId="517"/>
            <ac:spMk id="13" creationId="{00000000-0000-0000-0000-000000000000}"/>
          </ac:spMkLst>
        </pc:spChg>
        <pc:grpChg chg="del">
          <ac:chgData name="Loprinzo, Samantha" userId="93753708-060b-4a38-a558-06e99c9b3fad" providerId="ADAL" clId="{96FAA76C-B944-421C-9B78-F66D6B5334CB}" dt="2022-05-26T16:59:01.690" v="123" actId="478"/>
          <ac:grpSpMkLst>
            <pc:docMk/>
            <pc:sldMk cId="3296901612" sldId="517"/>
            <ac:grpSpMk id="5" creationId="{00000000-0000-0000-0000-000000000000}"/>
          </ac:grpSpMkLst>
        </pc:grpChg>
      </pc:sldChg>
      <pc:sldChg chg="addSp delSp modSp mod modClrScheme chgLayout">
        <pc:chgData name="Loprinzo, Samantha" userId="93753708-060b-4a38-a558-06e99c9b3fad" providerId="ADAL" clId="{96FAA76C-B944-421C-9B78-F66D6B5334CB}" dt="2022-05-26T17:03:10.715" v="197" actId="404"/>
        <pc:sldMkLst>
          <pc:docMk/>
          <pc:sldMk cId="1981736441" sldId="518"/>
        </pc:sldMkLst>
        <pc:spChg chg="add del mod ord">
          <ac:chgData name="Loprinzo, Samantha" userId="93753708-060b-4a38-a558-06e99c9b3fad" providerId="ADAL" clId="{96FAA76C-B944-421C-9B78-F66D6B5334CB}" dt="2022-05-26T17:03:08.158" v="196" actId="478"/>
          <ac:spMkLst>
            <pc:docMk/>
            <pc:sldMk cId="1981736441" sldId="518"/>
            <ac:spMk id="2" creationId="{2371C574-3855-4E6D-AB7F-F423CC2C9F47}"/>
          </ac:spMkLst>
        </pc:spChg>
        <pc:spChg chg="mod">
          <ac:chgData name="Loprinzo, Samantha" userId="93753708-060b-4a38-a558-06e99c9b3fad" providerId="ADAL" clId="{96FAA76C-B944-421C-9B78-F66D6B5334CB}" dt="2022-05-26T17:03:10.715" v="197" actId="404"/>
          <ac:spMkLst>
            <pc:docMk/>
            <pc:sldMk cId="1981736441" sldId="518"/>
            <ac:spMk id="13" creationId="{00000000-0000-0000-0000-000000000000}"/>
          </ac:spMkLst>
        </pc:spChg>
        <pc:grpChg chg="del">
          <ac:chgData name="Loprinzo, Samantha" userId="93753708-060b-4a38-a558-06e99c9b3fad" providerId="ADAL" clId="{96FAA76C-B944-421C-9B78-F66D6B5334CB}" dt="2022-05-26T16:59:15.054" v="131" actId="478"/>
          <ac:grpSpMkLst>
            <pc:docMk/>
            <pc:sldMk cId="1981736441" sldId="518"/>
            <ac:grpSpMk id="10" creationId="{00000000-0000-0000-0000-000000000000}"/>
          </ac:grpSpMkLst>
        </pc:grpChg>
      </pc:sldChg>
      <pc:sldChg chg="addSp delSp modSp mod modClrScheme chgLayout">
        <pc:chgData name="Loprinzo, Samantha" userId="93753708-060b-4a38-a558-06e99c9b3fad" providerId="ADAL" clId="{96FAA76C-B944-421C-9B78-F66D6B5334CB}" dt="2022-05-26T17:08:42.616" v="241" actId="478"/>
        <pc:sldMkLst>
          <pc:docMk/>
          <pc:sldMk cId="4016319502" sldId="519"/>
        </pc:sldMkLst>
        <pc:spChg chg="add del mod ord">
          <ac:chgData name="Loprinzo, Samantha" userId="93753708-060b-4a38-a558-06e99c9b3fad" providerId="ADAL" clId="{96FAA76C-B944-421C-9B78-F66D6B5334CB}" dt="2022-05-26T17:08:42.616" v="241" actId="478"/>
          <ac:spMkLst>
            <pc:docMk/>
            <pc:sldMk cId="4016319502" sldId="519"/>
            <ac:spMk id="2" creationId="{5DE54CBA-B654-4751-B1D5-A0A1B556532A}"/>
          </ac:spMkLst>
        </pc:spChg>
        <pc:spChg chg="mod">
          <ac:chgData name="Loprinzo, Samantha" userId="93753708-060b-4a38-a558-06e99c9b3fad" providerId="ADAL" clId="{96FAA76C-B944-421C-9B78-F66D6B5334CB}" dt="2022-05-26T17:08:41.056" v="240" actId="404"/>
          <ac:spMkLst>
            <pc:docMk/>
            <pc:sldMk cId="4016319502" sldId="519"/>
            <ac:spMk id="13" creationId="{00000000-0000-0000-0000-000000000000}"/>
          </ac:spMkLst>
        </pc:spChg>
        <pc:grpChg chg="del">
          <ac:chgData name="Loprinzo, Samantha" userId="93753708-060b-4a38-a558-06e99c9b3fad" providerId="ADAL" clId="{96FAA76C-B944-421C-9B78-F66D6B5334CB}" dt="2022-05-26T16:59:30.948" v="139" actId="478"/>
          <ac:grpSpMkLst>
            <pc:docMk/>
            <pc:sldMk cId="4016319502" sldId="519"/>
            <ac:grpSpMk id="10" creationId="{00000000-0000-0000-0000-000000000000}"/>
          </ac:grpSpMkLst>
        </pc:grpChg>
      </pc:sldChg>
      <pc:sldChg chg="delSp modSp mod modClrScheme chgLayout">
        <pc:chgData name="Loprinzo, Samantha" userId="93753708-060b-4a38-a558-06e99c9b3fad" providerId="ADAL" clId="{96FAA76C-B944-421C-9B78-F66D6B5334CB}" dt="2022-05-26T17:10:17.091" v="266" actId="14100"/>
        <pc:sldMkLst>
          <pc:docMk/>
          <pc:sldMk cId="4255445131" sldId="520"/>
        </pc:sldMkLst>
        <pc:spChg chg="mod">
          <ac:chgData name="Loprinzo, Samantha" userId="93753708-060b-4a38-a558-06e99c9b3fad" providerId="ADAL" clId="{96FAA76C-B944-421C-9B78-F66D6B5334CB}" dt="2022-05-26T17:10:04.839" v="264" actId="404"/>
          <ac:spMkLst>
            <pc:docMk/>
            <pc:sldMk cId="4255445131" sldId="520"/>
            <ac:spMk id="28" creationId="{00000000-0000-0000-0000-000000000000}"/>
          </ac:spMkLst>
        </pc:spChg>
        <pc:spChg chg="mod ord">
          <ac:chgData name="Loprinzo, Samantha" userId="93753708-060b-4a38-a558-06e99c9b3fad" providerId="ADAL" clId="{96FAA76C-B944-421C-9B78-F66D6B5334CB}" dt="2022-05-26T17:10:17.091" v="266" actId="14100"/>
          <ac:spMkLst>
            <pc:docMk/>
            <pc:sldMk cId="4255445131" sldId="520"/>
            <ac:spMk id="31" creationId="{00000000-0000-0000-0000-000000000000}"/>
          </ac:spMkLst>
        </pc:spChg>
        <pc:grpChg chg="del">
          <ac:chgData name="Loprinzo, Samantha" userId="93753708-060b-4a38-a558-06e99c9b3fad" providerId="ADAL" clId="{96FAA76C-B944-421C-9B78-F66D6B5334CB}" dt="2022-05-26T16:59:41.383" v="145" actId="478"/>
          <ac:grpSpMkLst>
            <pc:docMk/>
            <pc:sldMk cId="4255445131" sldId="520"/>
            <ac:grpSpMk id="10" creationId="{00000000-0000-0000-0000-000000000000}"/>
          </ac:grpSpMkLst>
        </pc:grpChg>
      </pc:sldChg>
      <pc:sldChg chg="add del">
        <pc:chgData name="Loprinzo, Samantha" userId="93753708-060b-4a38-a558-06e99c9b3fad" providerId="ADAL" clId="{96FAA76C-B944-421C-9B78-F66D6B5334CB}" dt="2022-05-26T16:38:32.807" v="94" actId="47"/>
        <pc:sldMkLst>
          <pc:docMk/>
          <pc:sldMk cId="682754771" sldId="521"/>
        </pc:sldMkLst>
      </pc:sldChg>
      <pc:sldChg chg="add del">
        <pc:chgData name="Loprinzo, Samantha" userId="93753708-060b-4a38-a558-06e99c9b3fad" providerId="ADAL" clId="{96FAA76C-B944-421C-9B78-F66D6B5334CB}" dt="2022-05-26T17:07:16.189" v="228"/>
        <pc:sldMkLst>
          <pc:docMk/>
          <pc:sldMk cId="2746945742" sldId="521"/>
        </pc:sldMkLst>
      </pc:sldChg>
      <pc:sldMasterChg chg="modSldLayout">
        <pc:chgData name="Loprinzo, Samantha" userId="93753708-060b-4a38-a558-06e99c9b3fad" providerId="ADAL" clId="{96FAA76C-B944-421C-9B78-F66D6B5334CB}" dt="2022-05-26T17:21:33.439" v="336"/>
        <pc:sldMasterMkLst>
          <pc:docMk/>
          <pc:sldMasterMk cId="1646185834" sldId="2147483661"/>
        </pc:sldMasterMkLst>
        <pc:sldLayoutChg chg="addSp delSp modSp mod">
          <pc:chgData name="Loprinzo, Samantha" userId="93753708-060b-4a38-a558-06e99c9b3fad" providerId="ADAL" clId="{96FAA76C-B944-421C-9B78-F66D6B5334CB}" dt="2022-05-26T17:21:28.758" v="333"/>
          <pc:sldLayoutMkLst>
            <pc:docMk/>
            <pc:sldMasterMk cId="1646185834" sldId="2147483661"/>
            <pc:sldLayoutMk cId="18130107" sldId="2147483662"/>
          </pc:sldLayoutMkLst>
          <pc:picChg chg="add mod">
            <ac:chgData name="Loprinzo, Samantha" userId="93753708-060b-4a38-a558-06e99c9b3fad" providerId="ADAL" clId="{96FAA76C-B944-421C-9B78-F66D6B5334CB}" dt="2022-05-26T17:21:28.758" v="333"/>
            <ac:picMkLst>
              <pc:docMk/>
              <pc:sldMasterMk cId="1646185834" sldId="2147483661"/>
              <pc:sldLayoutMk cId="18130107" sldId="2147483662"/>
              <ac:picMk id="8" creationId="{4882865C-B3E7-405E-A8BD-E692FE8A16E3}"/>
            </ac:picMkLst>
          </pc:picChg>
          <pc:picChg chg="del">
            <ac:chgData name="Loprinzo, Samantha" userId="93753708-060b-4a38-a558-06e99c9b3fad" providerId="ADAL" clId="{96FAA76C-B944-421C-9B78-F66D6B5334CB}" dt="2022-05-26T17:07:45.606" v="234" actId="478"/>
            <ac:picMkLst>
              <pc:docMk/>
              <pc:sldMasterMk cId="1646185834" sldId="2147483661"/>
              <pc:sldLayoutMk cId="18130107" sldId="2147483662"/>
              <ac:picMk id="12" creationId="{AE5E7D1B-6FC8-4445-9DDE-71CE12262B84}"/>
            </ac:picMkLst>
          </pc:picChg>
        </pc:sldLayoutChg>
        <pc:sldLayoutChg chg="addSp delSp modSp mod">
          <pc:chgData name="Loprinzo, Samantha" userId="93753708-060b-4a38-a558-06e99c9b3fad" providerId="ADAL" clId="{96FAA76C-B944-421C-9B78-F66D6B5334CB}" dt="2022-05-26T17:21:31.403" v="334"/>
          <pc:sldLayoutMkLst>
            <pc:docMk/>
            <pc:sldMasterMk cId="1646185834" sldId="2147483661"/>
            <pc:sldLayoutMk cId="2025686582" sldId="2147483663"/>
          </pc:sldLayoutMkLst>
          <pc:picChg chg="add mod">
            <ac:chgData name="Loprinzo, Samantha" userId="93753708-060b-4a38-a558-06e99c9b3fad" providerId="ADAL" clId="{96FAA76C-B944-421C-9B78-F66D6B5334CB}" dt="2022-05-26T17:21:31.403" v="334"/>
            <ac:picMkLst>
              <pc:docMk/>
              <pc:sldMasterMk cId="1646185834" sldId="2147483661"/>
              <pc:sldLayoutMk cId="2025686582" sldId="2147483663"/>
              <ac:picMk id="8" creationId="{00F4DB58-185A-4F46-BC96-E14AADCCA01A}"/>
            </ac:picMkLst>
          </pc:picChg>
          <pc:picChg chg="del">
            <ac:chgData name="Loprinzo, Samantha" userId="93753708-060b-4a38-a558-06e99c9b3fad" providerId="ADAL" clId="{96FAA76C-B944-421C-9B78-F66D6B5334CB}" dt="2022-05-26T17:07:42.169" v="233" actId="478"/>
            <ac:picMkLst>
              <pc:docMk/>
              <pc:sldMasterMk cId="1646185834" sldId="2147483661"/>
              <pc:sldLayoutMk cId="2025686582" sldId="2147483663"/>
              <ac:picMk id="11" creationId="{470BA795-00CC-47D3-9E50-F90E293C14C0}"/>
            </ac:picMkLst>
          </pc:picChg>
        </pc:sldLayoutChg>
        <pc:sldLayoutChg chg="addSp delSp modSp mod">
          <pc:chgData name="Loprinzo, Samantha" userId="93753708-060b-4a38-a558-06e99c9b3fad" providerId="ADAL" clId="{96FAA76C-B944-421C-9B78-F66D6B5334CB}" dt="2022-05-26T17:21:32.173" v="335"/>
          <pc:sldLayoutMkLst>
            <pc:docMk/>
            <pc:sldMasterMk cId="1646185834" sldId="2147483661"/>
            <pc:sldLayoutMk cId="1127766933" sldId="2147483664"/>
          </pc:sldLayoutMkLst>
          <pc:picChg chg="add mod">
            <ac:chgData name="Loprinzo, Samantha" userId="93753708-060b-4a38-a558-06e99c9b3fad" providerId="ADAL" clId="{96FAA76C-B944-421C-9B78-F66D6B5334CB}" dt="2022-05-26T17:21:32.173" v="335"/>
            <ac:picMkLst>
              <pc:docMk/>
              <pc:sldMasterMk cId="1646185834" sldId="2147483661"/>
              <pc:sldLayoutMk cId="1127766933" sldId="2147483664"/>
              <ac:picMk id="6" creationId="{69FCDD8F-0E4E-4323-A486-3D829AD7972F}"/>
            </ac:picMkLst>
          </pc:picChg>
          <pc:picChg chg="del">
            <ac:chgData name="Loprinzo, Samantha" userId="93753708-060b-4a38-a558-06e99c9b3fad" providerId="ADAL" clId="{96FAA76C-B944-421C-9B78-F66D6B5334CB}" dt="2022-05-26T17:07:48.052" v="235" actId="478"/>
            <ac:picMkLst>
              <pc:docMk/>
              <pc:sldMasterMk cId="1646185834" sldId="2147483661"/>
              <pc:sldLayoutMk cId="1127766933" sldId="2147483664"/>
              <ac:picMk id="9" creationId="{162E0FE1-53EE-4F7F-9C37-FE65AFABD036}"/>
            </ac:picMkLst>
          </pc:picChg>
        </pc:sldLayoutChg>
        <pc:sldLayoutChg chg="addSp delSp modSp mod">
          <pc:chgData name="Loprinzo, Samantha" userId="93753708-060b-4a38-a558-06e99c9b3fad" providerId="ADAL" clId="{96FAA76C-B944-421C-9B78-F66D6B5334CB}" dt="2022-05-26T17:21:33.439" v="336"/>
          <pc:sldLayoutMkLst>
            <pc:docMk/>
            <pc:sldMasterMk cId="1646185834" sldId="2147483661"/>
            <pc:sldLayoutMk cId="258256027" sldId="2147483665"/>
          </pc:sldLayoutMkLst>
          <pc:picChg chg="del">
            <ac:chgData name="Loprinzo, Samantha" userId="93753708-060b-4a38-a558-06e99c9b3fad" providerId="ADAL" clId="{96FAA76C-B944-421C-9B78-F66D6B5334CB}" dt="2022-05-26T17:07:40.344" v="232" actId="478"/>
            <ac:picMkLst>
              <pc:docMk/>
              <pc:sldMasterMk cId="1646185834" sldId="2147483661"/>
              <pc:sldLayoutMk cId="258256027" sldId="2147483665"/>
              <ac:picMk id="5" creationId="{35E1ADC1-FCFE-4955-9B34-45ECA477CEA3}"/>
            </ac:picMkLst>
          </pc:picChg>
          <pc:picChg chg="add mod">
            <ac:chgData name="Loprinzo, Samantha" userId="93753708-060b-4a38-a558-06e99c9b3fad" providerId="ADAL" clId="{96FAA76C-B944-421C-9B78-F66D6B5334CB}" dt="2022-05-26T17:21:33.439" v="336"/>
            <ac:picMkLst>
              <pc:docMk/>
              <pc:sldMasterMk cId="1646185834" sldId="2147483661"/>
              <pc:sldLayoutMk cId="258256027" sldId="2147483665"/>
              <ac:picMk id="6" creationId="{8FCBBC8A-B973-43B2-8676-53C5C83B290B}"/>
            </ac:picMkLst>
          </pc:picChg>
        </pc:sldLayoutChg>
        <pc:sldLayoutChg chg="delSp mod">
          <pc:chgData name="Loprinzo, Samantha" userId="93753708-060b-4a38-a558-06e99c9b3fad" providerId="ADAL" clId="{96FAA76C-B944-421C-9B78-F66D6B5334CB}" dt="2022-05-26T17:07:32.884" v="230" actId="478"/>
          <pc:sldLayoutMkLst>
            <pc:docMk/>
            <pc:sldMasterMk cId="1646185834" sldId="2147483661"/>
            <pc:sldLayoutMk cId="1961019431" sldId="2147483666"/>
          </pc:sldLayoutMkLst>
          <pc:picChg chg="del">
            <ac:chgData name="Loprinzo, Samantha" userId="93753708-060b-4a38-a558-06e99c9b3fad" providerId="ADAL" clId="{96FAA76C-B944-421C-9B78-F66D6B5334CB}" dt="2022-05-26T17:07:32.884" v="230" actId="478"/>
            <ac:picMkLst>
              <pc:docMk/>
              <pc:sldMasterMk cId="1646185834" sldId="2147483661"/>
              <pc:sldLayoutMk cId="1961019431" sldId="2147483666"/>
              <ac:picMk id="11" creationId="{8D9F921D-18BB-4682-88EE-79E14449CD04}"/>
            </ac:picMkLst>
          </pc:picChg>
        </pc:sldLayoutChg>
        <pc:sldLayoutChg chg="delSp mod">
          <pc:chgData name="Loprinzo, Samantha" userId="93753708-060b-4a38-a558-06e99c9b3fad" providerId="ADAL" clId="{96FAA76C-B944-421C-9B78-F66D6B5334CB}" dt="2022-05-26T17:07:35.949" v="231" actId="478"/>
          <pc:sldLayoutMkLst>
            <pc:docMk/>
            <pc:sldMasterMk cId="1646185834" sldId="2147483661"/>
            <pc:sldLayoutMk cId="22955291" sldId="2147483667"/>
          </pc:sldLayoutMkLst>
          <pc:picChg chg="del">
            <ac:chgData name="Loprinzo, Samantha" userId="93753708-060b-4a38-a558-06e99c9b3fad" providerId="ADAL" clId="{96FAA76C-B944-421C-9B78-F66D6B5334CB}" dt="2022-05-26T17:07:35.949" v="231" actId="478"/>
            <ac:picMkLst>
              <pc:docMk/>
              <pc:sldMasterMk cId="1646185834" sldId="2147483661"/>
              <pc:sldLayoutMk cId="22955291" sldId="2147483667"/>
              <ac:picMk id="15" creationId="{BC552813-996E-4A84-99E7-17FC6AB65A6B}"/>
            </ac:picMkLst>
          </pc:picChg>
        </pc:sldLayoutChg>
      </pc:sldMasterChg>
    </pc:docChg>
  </pc:docChgLst>
  <pc:docChgLst>
    <pc:chgData name="Loprinzo, Samantha" userId="S::23898@icf.com::93753708-060b-4a38-a558-06e99c9b3fad" providerId="AD" clId="Web-{6E4DAB0A-52AD-7E59-DAD4-B317F44375B7}"/>
    <pc:docChg chg="">
      <pc:chgData name="Loprinzo, Samantha" userId="S::23898@icf.com::93753708-060b-4a38-a558-06e99c9b3fad" providerId="AD" clId="Web-{6E4DAB0A-52AD-7E59-DAD4-B317F44375B7}" dt="2023-05-21T12:38:08.554" v="4"/>
      <pc:docMkLst>
        <pc:docMk/>
      </pc:docMkLst>
      <pc:sldChg chg="modCm">
        <pc:chgData name="Loprinzo, Samantha" userId="S::23898@icf.com::93753708-060b-4a38-a558-06e99c9b3fad" providerId="AD" clId="Web-{6E4DAB0A-52AD-7E59-DAD4-B317F44375B7}" dt="2023-05-21T12:35:00.144" v="0"/>
        <pc:sldMkLst>
          <pc:docMk/>
          <pc:sldMk cId="0" sldId="256"/>
        </pc:sldMkLst>
        <pc:extLst>
          <p:ext xmlns:p="http://schemas.openxmlformats.org/presentationml/2006/main" uri="{D6D511B9-2390-475A-947B-AFAB55BFBCF1}">
            <pc226:cmChg xmlns:pc226="http://schemas.microsoft.com/office/powerpoint/2022/06/main/command" chg="">
              <pc226:chgData name="Loprinzo, Samantha" userId="S::23898@icf.com::93753708-060b-4a38-a558-06e99c9b3fad" providerId="AD" clId="Web-{6E4DAB0A-52AD-7E59-DAD4-B317F44375B7}" dt="2023-05-21T12:35:00.144" v="0"/>
              <pc2:cmMkLst xmlns:pc2="http://schemas.microsoft.com/office/powerpoint/2019/9/main/command">
                <pc:docMk/>
                <pc:sldMk cId="0" sldId="256"/>
                <pc2:cmMk id="{F95FFDB9-3076-4D0D-9AC0-02F8C0183193}"/>
              </pc2:cmMkLst>
              <pc226:cmRplyChg chg="add">
                <pc226:chgData name="Loprinzo, Samantha" userId="S::23898@icf.com::93753708-060b-4a38-a558-06e99c9b3fad" providerId="AD" clId="Web-{6E4DAB0A-52AD-7E59-DAD4-B317F44375B7}" dt="2023-05-21T12:35:00.144" v="0"/>
                <pc2:cmRplyMkLst xmlns:pc2="http://schemas.microsoft.com/office/powerpoint/2019/9/main/command">
                  <pc:docMk/>
                  <pc:sldMk cId="0" sldId="256"/>
                  <pc2:cmMk id="{F95FFDB9-3076-4D0D-9AC0-02F8C0183193}"/>
                  <pc2:cmRplyMk id="{C7DA7814-7AEF-48C8-81E8-827A3A293CEC}"/>
                </pc2:cmRplyMkLst>
              </pc226:cmRplyChg>
            </pc226:cmChg>
          </p:ext>
        </pc:extLst>
      </pc:sldChg>
      <pc:sldChg chg="addCm">
        <pc:chgData name="Loprinzo, Samantha" userId="S::23898@icf.com::93753708-060b-4a38-a558-06e99c9b3fad" providerId="AD" clId="Web-{6E4DAB0A-52AD-7E59-DAD4-B317F44375B7}" dt="2023-05-21T12:38:08.554" v="4"/>
        <pc:sldMkLst>
          <pc:docMk/>
          <pc:sldMk cId="1595141350" sldId="265"/>
        </pc:sldMkLst>
        <pc:extLst>
          <p:ext xmlns:p="http://schemas.openxmlformats.org/presentationml/2006/main" uri="{D6D511B9-2390-475A-947B-AFAB55BFBCF1}">
            <pc226:cmChg xmlns:pc226="http://schemas.microsoft.com/office/powerpoint/2022/06/main/command" chg="add">
              <pc226:chgData name="Loprinzo, Samantha" userId="S::23898@icf.com::93753708-060b-4a38-a558-06e99c9b3fad" providerId="AD" clId="Web-{6E4DAB0A-52AD-7E59-DAD4-B317F44375B7}" dt="2023-05-21T12:38:08.554" v="4"/>
              <pc2:cmMkLst xmlns:pc2="http://schemas.microsoft.com/office/powerpoint/2019/9/main/command">
                <pc:docMk/>
                <pc:sldMk cId="1595141350" sldId="265"/>
                <pc2:cmMk id="{80D8FEDA-1989-4E0A-9AFE-B143999DA8D8}"/>
              </pc2:cmMkLst>
            </pc226:cmChg>
          </p:ext>
        </pc:extLst>
      </pc:sldChg>
      <pc:sldChg chg="modCm">
        <pc:chgData name="Loprinzo, Samantha" userId="S::23898@icf.com::93753708-060b-4a38-a558-06e99c9b3fad" providerId="AD" clId="Web-{6E4DAB0A-52AD-7E59-DAD4-B317F44375B7}" dt="2023-05-21T12:37:30.366" v="3"/>
        <pc:sldMkLst>
          <pc:docMk/>
          <pc:sldMk cId="2982430736" sldId="468"/>
        </pc:sldMkLst>
        <pc:extLst>
          <p:ext xmlns:p="http://schemas.openxmlformats.org/presentationml/2006/main" uri="{D6D511B9-2390-475A-947B-AFAB55BFBCF1}">
            <pc226:cmChg xmlns:pc226="http://schemas.microsoft.com/office/powerpoint/2022/06/main/command" chg="">
              <pc226:chgData name="Loprinzo, Samantha" userId="S::23898@icf.com::93753708-060b-4a38-a558-06e99c9b3fad" providerId="AD" clId="Web-{6E4DAB0A-52AD-7E59-DAD4-B317F44375B7}" dt="2023-05-21T12:37:30.366" v="3"/>
              <pc2:cmMkLst xmlns:pc2="http://schemas.microsoft.com/office/powerpoint/2019/9/main/command">
                <pc:docMk/>
                <pc:sldMk cId="2982430736" sldId="468"/>
                <pc2:cmMk id="{EC4C23AE-918C-4FB2-BE08-6071453D8137}"/>
              </pc2:cmMkLst>
              <pc226:cmRplyChg chg="add">
                <pc226:chgData name="Loprinzo, Samantha" userId="S::23898@icf.com::93753708-060b-4a38-a558-06e99c9b3fad" providerId="AD" clId="Web-{6E4DAB0A-52AD-7E59-DAD4-B317F44375B7}" dt="2023-05-21T12:37:30.366" v="3"/>
                <pc2:cmRplyMkLst xmlns:pc2="http://schemas.microsoft.com/office/powerpoint/2019/9/main/command">
                  <pc:docMk/>
                  <pc:sldMk cId="2982430736" sldId="468"/>
                  <pc2:cmMk id="{EC4C23AE-918C-4FB2-BE08-6071453D8137}"/>
                  <pc2:cmRplyMk id="{9A9B6C51-95C6-4899-92FE-7DC74B73609C}"/>
                </pc2:cmRplyMkLst>
              </pc226:cmRplyChg>
            </pc226:cmChg>
          </p:ext>
        </pc:extLst>
      </pc:sldChg>
      <pc:sldChg chg="modCm">
        <pc:chgData name="Loprinzo, Samantha" userId="S::23898@icf.com::93753708-060b-4a38-a558-06e99c9b3fad" providerId="AD" clId="Web-{6E4DAB0A-52AD-7E59-DAD4-B317F44375B7}" dt="2023-05-21T12:37:06.615" v="2"/>
        <pc:sldMkLst>
          <pc:docMk/>
          <pc:sldMk cId="4281563301" sldId="486"/>
        </pc:sldMkLst>
        <pc:extLst>
          <p:ext xmlns:p="http://schemas.openxmlformats.org/presentationml/2006/main" uri="{D6D511B9-2390-475A-947B-AFAB55BFBCF1}">
            <pc226:cmChg xmlns:pc226="http://schemas.microsoft.com/office/powerpoint/2022/06/main/command" chg="">
              <pc226:chgData name="Loprinzo, Samantha" userId="S::23898@icf.com::93753708-060b-4a38-a558-06e99c9b3fad" providerId="AD" clId="Web-{6E4DAB0A-52AD-7E59-DAD4-B317F44375B7}" dt="2023-05-21T12:37:06.615" v="2"/>
              <pc2:cmMkLst xmlns:pc2="http://schemas.microsoft.com/office/powerpoint/2019/9/main/command">
                <pc:docMk/>
                <pc:sldMk cId="4281563301" sldId="486"/>
                <pc2:cmMk id="{002BA4F4-A07C-4228-BB24-D6FC6190A176}"/>
              </pc2:cmMkLst>
              <pc226:cmRplyChg chg="add">
                <pc226:chgData name="Loprinzo, Samantha" userId="S::23898@icf.com::93753708-060b-4a38-a558-06e99c9b3fad" providerId="AD" clId="Web-{6E4DAB0A-52AD-7E59-DAD4-B317F44375B7}" dt="2023-05-21T12:37:06.615" v="2"/>
                <pc2:cmRplyMkLst xmlns:pc2="http://schemas.microsoft.com/office/powerpoint/2019/9/main/command">
                  <pc:docMk/>
                  <pc:sldMk cId="4281563301" sldId="486"/>
                  <pc2:cmMk id="{002BA4F4-A07C-4228-BB24-D6FC6190A176}"/>
                  <pc2:cmRplyMk id="{314F8BAE-EF99-43BA-89FD-8154A97026F7}"/>
                </pc2:cmRplyMkLst>
              </pc226:cmRplyChg>
            </pc226:cmChg>
          </p:ext>
        </pc:extLst>
      </pc:sldChg>
      <pc:sldChg chg="addCm">
        <pc:chgData name="Loprinzo, Samantha" userId="S::23898@icf.com::93753708-060b-4a38-a558-06e99c9b3fad" providerId="AD" clId="Web-{6E4DAB0A-52AD-7E59-DAD4-B317F44375B7}" dt="2023-05-21T12:35:55.426" v="1"/>
        <pc:sldMkLst>
          <pc:docMk/>
          <pc:sldMk cId="3055828866" sldId="507"/>
        </pc:sldMkLst>
        <pc:extLst>
          <p:ext xmlns:p="http://schemas.openxmlformats.org/presentationml/2006/main" uri="{D6D511B9-2390-475A-947B-AFAB55BFBCF1}">
            <pc226:cmChg xmlns:pc226="http://schemas.microsoft.com/office/powerpoint/2022/06/main/command" chg="add">
              <pc226:chgData name="Loprinzo, Samantha" userId="S::23898@icf.com::93753708-060b-4a38-a558-06e99c9b3fad" providerId="AD" clId="Web-{6E4DAB0A-52AD-7E59-DAD4-B317F44375B7}" dt="2023-05-21T12:35:55.426" v="1"/>
              <pc2:cmMkLst xmlns:pc2="http://schemas.microsoft.com/office/powerpoint/2019/9/main/command">
                <pc:docMk/>
                <pc:sldMk cId="3055828866" sldId="507"/>
                <pc2:cmMk id="{9F95D771-A89C-4EF1-A5A9-CD01FDE0D6D3}"/>
              </pc2:cmMkLst>
            </pc226:cmChg>
          </p:ext>
        </pc:extLst>
      </pc:sldChg>
    </pc:docChg>
  </pc:docChgLst>
  <pc:docChgLst>
    <pc:chgData name="Wallace, Rosemary" userId="29c8d8eb-1792-4406-885a-07da62ec13a3" providerId="ADAL" clId="{2BDF2788-79EA-4532-9520-D5A07A0403D6}"/>
    <pc:docChg chg="undo redo custSel addSld delSld modSld modMainMaster modNotesMaster">
      <pc:chgData name="Wallace, Rosemary" userId="29c8d8eb-1792-4406-885a-07da62ec13a3" providerId="ADAL" clId="{2BDF2788-79EA-4532-9520-D5A07A0403D6}" dt="2023-05-25T19:13:52.889" v="1100"/>
      <pc:docMkLst>
        <pc:docMk/>
      </pc:docMkLst>
      <pc:sldChg chg="modSp mod modClrScheme addCm chgLayout modNotes">
        <pc:chgData name="Wallace, Rosemary" userId="29c8d8eb-1792-4406-885a-07da62ec13a3" providerId="ADAL" clId="{2BDF2788-79EA-4532-9520-D5A07A0403D6}" dt="2023-05-23T18:10:37.318" v="45" actId="255"/>
        <pc:sldMkLst>
          <pc:docMk/>
          <pc:sldMk cId="0" sldId="256"/>
        </pc:sldMkLst>
        <pc:spChg chg="mod ord">
          <ac:chgData name="Wallace, Rosemary" userId="29c8d8eb-1792-4406-885a-07da62ec13a3" providerId="ADAL" clId="{2BDF2788-79EA-4532-9520-D5A07A0403D6}" dt="2023-05-23T18:10:33.277" v="44" actId="1076"/>
          <ac:spMkLst>
            <pc:docMk/>
            <pc:sldMk cId="0" sldId="256"/>
            <ac:spMk id="2" creationId="{00000000-0000-0000-0000-000000000000}"/>
          </ac:spMkLst>
        </pc:spChg>
        <pc:spChg chg="mod ord">
          <ac:chgData name="Wallace, Rosemary" userId="29c8d8eb-1792-4406-885a-07da62ec13a3" providerId="ADAL" clId="{2BDF2788-79EA-4532-9520-D5A07A0403D6}" dt="2023-05-23T18:10:37.318" v="45" actId="255"/>
          <ac:spMkLst>
            <pc:docMk/>
            <pc:sldMk cId="0" sldId="256"/>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0T23:02:52.437" v="33"/>
              <pc2:cmMkLst xmlns:pc2="http://schemas.microsoft.com/office/powerpoint/2019/9/main/command">
                <pc:docMk/>
                <pc:sldMk cId="0" sldId="256"/>
                <pc2:cmMk id="{F95FFDB9-3076-4D0D-9AC0-02F8C0183193}"/>
              </pc2:cmMkLst>
            </pc226:cmChg>
          </p:ext>
        </pc:extLst>
      </pc:sldChg>
      <pc:sldChg chg="addSp delSp modSp mod addCm modCm modNotes">
        <pc:chgData name="Wallace, Rosemary" userId="29c8d8eb-1792-4406-885a-07da62ec13a3" providerId="ADAL" clId="{2BDF2788-79EA-4532-9520-D5A07A0403D6}" dt="2023-05-25T17:24:47.175" v="439"/>
        <pc:sldMkLst>
          <pc:docMk/>
          <pc:sldMk cId="1595141350" sldId="265"/>
        </pc:sldMkLst>
        <pc:spChg chg="mod">
          <ac:chgData name="Wallace, Rosemary" userId="29c8d8eb-1792-4406-885a-07da62ec13a3" providerId="ADAL" clId="{2BDF2788-79EA-4532-9520-D5A07A0403D6}" dt="2023-05-25T15:28:47.260" v="126" actId="14100"/>
          <ac:spMkLst>
            <pc:docMk/>
            <pc:sldMk cId="1595141350" sldId="265"/>
            <ac:spMk id="2" creationId="{00000000-0000-0000-0000-000000000000}"/>
          </ac:spMkLst>
        </pc:spChg>
        <pc:spChg chg="mod">
          <ac:chgData name="Wallace, Rosemary" userId="29c8d8eb-1792-4406-885a-07da62ec13a3" providerId="ADAL" clId="{2BDF2788-79EA-4532-9520-D5A07A0403D6}" dt="2023-05-25T15:38:54.932" v="263" actId="1076"/>
          <ac:spMkLst>
            <pc:docMk/>
            <pc:sldMk cId="1595141350" sldId="265"/>
            <ac:spMk id="14" creationId="{00000000-0000-0000-0000-000000000000}"/>
          </ac:spMkLst>
        </pc:spChg>
        <pc:spChg chg="mod">
          <ac:chgData name="Wallace, Rosemary" userId="29c8d8eb-1792-4406-885a-07da62ec13a3" providerId="ADAL" clId="{2BDF2788-79EA-4532-9520-D5A07A0403D6}" dt="2023-05-25T15:39:25.931" v="267" actId="1076"/>
          <ac:spMkLst>
            <pc:docMk/>
            <pc:sldMk cId="1595141350" sldId="265"/>
            <ac:spMk id="15" creationId="{00000000-0000-0000-0000-000000000000}"/>
          </ac:spMkLst>
        </pc:spChg>
        <pc:spChg chg="mod">
          <ac:chgData name="Wallace, Rosemary" userId="29c8d8eb-1792-4406-885a-07da62ec13a3" providerId="ADAL" clId="{2BDF2788-79EA-4532-9520-D5A07A0403D6}" dt="2023-05-25T15:39:01.310" v="264" actId="1076"/>
          <ac:spMkLst>
            <pc:docMk/>
            <pc:sldMk cId="1595141350" sldId="265"/>
            <ac:spMk id="16" creationId="{00000000-0000-0000-0000-000000000000}"/>
          </ac:spMkLst>
        </pc:spChg>
        <pc:spChg chg="mod">
          <ac:chgData name="Wallace, Rosemary" userId="29c8d8eb-1792-4406-885a-07da62ec13a3" providerId="ADAL" clId="{2BDF2788-79EA-4532-9520-D5A07A0403D6}" dt="2023-05-25T15:39:16.516" v="265" actId="1076"/>
          <ac:spMkLst>
            <pc:docMk/>
            <pc:sldMk cId="1595141350" sldId="265"/>
            <ac:spMk id="17" creationId="{00000000-0000-0000-0000-000000000000}"/>
          </ac:spMkLst>
        </pc:spChg>
        <pc:picChg chg="add mod">
          <ac:chgData name="Wallace, Rosemary" userId="29c8d8eb-1792-4406-885a-07da62ec13a3" providerId="ADAL" clId="{2BDF2788-79EA-4532-9520-D5A07A0403D6}" dt="2023-05-25T15:29:04.240" v="131"/>
          <ac:picMkLst>
            <pc:docMk/>
            <pc:sldMk cId="1595141350" sldId="265"/>
            <ac:picMk id="3" creationId="{B44743BA-6839-9564-9802-617256853C4A}"/>
          </ac:picMkLst>
        </pc:picChg>
        <pc:picChg chg="add mod">
          <ac:chgData name="Wallace, Rosemary" userId="29c8d8eb-1792-4406-885a-07da62ec13a3" providerId="ADAL" clId="{2BDF2788-79EA-4532-9520-D5A07A0403D6}" dt="2023-05-25T15:29:21.501" v="135" actId="1076"/>
          <ac:picMkLst>
            <pc:docMk/>
            <pc:sldMk cId="1595141350" sldId="265"/>
            <ac:picMk id="4" creationId="{99AF7699-289F-E3E4-3AF9-E85A9828E677}"/>
          </ac:picMkLst>
        </pc:picChg>
        <pc:picChg chg="add mod">
          <ac:chgData name="Wallace, Rosemary" userId="29c8d8eb-1792-4406-885a-07da62ec13a3" providerId="ADAL" clId="{2BDF2788-79EA-4532-9520-D5A07A0403D6}" dt="2023-05-25T15:30:44.985" v="250" actId="1076"/>
          <ac:picMkLst>
            <pc:docMk/>
            <pc:sldMk cId="1595141350" sldId="265"/>
            <ac:picMk id="5" creationId="{9C314A36-59AF-F171-ADBD-6C4425BA209C}"/>
          </ac:picMkLst>
        </pc:picChg>
        <pc:picChg chg="add mod">
          <ac:chgData name="Wallace, Rosemary" userId="29c8d8eb-1792-4406-885a-07da62ec13a3" providerId="ADAL" clId="{2BDF2788-79EA-4532-9520-D5A07A0403D6}" dt="2023-05-25T15:29:17.115" v="134"/>
          <ac:picMkLst>
            <pc:docMk/>
            <pc:sldMk cId="1595141350" sldId="265"/>
            <ac:picMk id="6" creationId="{F23A68BC-7B8A-369A-CE09-B4B4D339AA3C}"/>
          </ac:picMkLst>
        </pc:picChg>
        <pc:picChg chg="del mod">
          <ac:chgData name="Wallace, Rosemary" userId="29c8d8eb-1792-4406-885a-07da62ec13a3" providerId="ADAL" clId="{2BDF2788-79EA-4532-9520-D5A07A0403D6}" dt="2023-05-25T15:28:14.938" v="123" actId="478"/>
          <ac:picMkLst>
            <pc:docMk/>
            <pc:sldMk cId="1595141350" sldId="265"/>
            <ac:picMk id="7" creationId="{00000000-0000-0000-0000-000000000000}"/>
          </ac:picMkLst>
        </pc:picChg>
        <pc:picChg chg="del mod">
          <ac:chgData name="Wallace, Rosemary" userId="29c8d8eb-1792-4406-885a-07da62ec13a3" providerId="ADAL" clId="{2BDF2788-79EA-4532-9520-D5A07A0403D6}" dt="2023-05-25T15:28:58.837" v="128" actId="478"/>
          <ac:picMkLst>
            <pc:docMk/>
            <pc:sldMk cId="1595141350" sldId="265"/>
            <ac:picMk id="10" creationId="{83A61AEC-1C32-4C0E-B39F-6A1F32925C13}"/>
          </ac:picMkLst>
        </pc:picChg>
        <pc:picChg chg="del mod">
          <ac:chgData name="Wallace, Rosemary" userId="29c8d8eb-1792-4406-885a-07da62ec13a3" providerId="ADAL" clId="{2BDF2788-79EA-4532-9520-D5A07A0403D6}" dt="2023-05-25T15:28:59.736" v="129" actId="478"/>
          <ac:picMkLst>
            <pc:docMk/>
            <pc:sldMk cId="1595141350" sldId="265"/>
            <ac:picMk id="11" creationId="{C24327F0-8705-4B3E-8A4A-B9579499D296}"/>
          </ac:picMkLst>
        </pc:picChg>
        <pc:picChg chg="del mod">
          <ac:chgData name="Wallace, Rosemary" userId="29c8d8eb-1792-4406-885a-07da62ec13a3" providerId="ADAL" clId="{2BDF2788-79EA-4532-9520-D5A07A0403D6}" dt="2023-05-25T15:29:00.377" v="130" actId="478"/>
          <ac:picMkLst>
            <pc:docMk/>
            <pc:sldMk cId="1595141350" sldId="265"/>
            <ac:picMk id="12" creationId="{BB05B995-6DD5-4581-9F46-00541096708E}"/>
          </ac:picMkLst>
        </pc:picChg>
        <pc:picChg chg="del mod">
          <ac:chgData name="Wallace, Rosemary" userId="29c8d8eb-1792-4406-885a-07da62ec13a3" providerId="ADAL" clId="{2BDF2788-79EA-4532-9520-D5A07A0403D6}" dt="2023-05-25T15:28:57.901" v="127" actId="478"/>
          <ac:picMkLst>
            <pc:docMk/>
            <pc:sldMk cId="1595141350" sldId="265"/>
            <ac:picMk id="20"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7:24:47.175" v="439"/>
              <pc2:cmMkLst xmlns:pc2="http://schemas.microsoft.com/office/powerpoint/2019/9/main/command">
                <pc:docMk/>
                <pc:sldMk cId="1595141350" sldId="265"/>
                <pc2:cmMk id="{974F3699-65D5-492C-9AD4-EA725C74090C}"/>
              </pc2:cmMkLst>
            </pc226:cmChg>
            <pc226:cmChg xmlns:pc226="http://schemas.microsoft.com/office/powerpoint/2022/06/main/command" chg="">
              <pc226:chgData name="Wallace, Rosemary" userId="29c8d8eb-1792-4406-885a-07da62ec13a3" providerId="ADAL" clId="{2BDF2788-79EA-4532-9520-D5A07A0403D6}" dt="2023-05-25T15:39:44.153" v="268"/>
              <pc2:cmMkLst xmlns:pc2="http://schemas.microsoft.com/office/powerpoint/2019/9/main/command">
                <pc:docMk/>
                <pc:sldMk cId="1595141350" sldId="265"/>
                <pc2:cmMk id="{80D8FEDA-1989-4E0A-9AFE-B143999DA8D8}"/>
              </pc2:cmMkLst>
              <pc226:cmRplyChg chg="add">
                <pc226:chgData name="Wallace, Rosemary" userId="29c8d8eb-1792-4406-885a-07da62ec13a3" providerId="ADAL" clId="{2BDF2788-79EA-4532-9520-D5A07A0403D6}" dt="2023-05-23T18:45:43.625" v="118"/>
                <pc2:cmRplyMkLst xmlns:pc2="http://schemas.microsoft.com/office/powerpoint/2019/9/main/command">
                  <pc:docMk/>
                  <pc:sldMk cId="1595141350" sldId="265"/>
                  <pc2:cmMk id="{80D8FEDA-1989-4E0A-9AFE-B143999DA8D8}"/>
                  <pc2:cmRplyMk id="{67F771A8-8C60-47C9-BDA2-65BBFE0447D7}"/>
                </pc2:cmRplyMkLst>
              </pc226:cmRplyChg>
              <pc226:cmRplyChg chg="add">
                <pc226:chgData name="Wallace, Rosemary" userId="29c8d8eb-1792-4406-885a-07da62ec13a3" providerId="ADAL" clId="{2BDF2788-79EA-4532-9520-D5A07A0403D6}" dt="2023-05-25T15:39:44.153" v="268"/>
                <pc2:cmRplyMkLst xmlns:pc2="http://schemas.microsoft.com/office/powerpoint/2019/9/main/command">
                  <pc:docMk/>
                  <pc:sldMk cId="1595141350" sldId="265"/>
                  <pc2:cmMk id="{80D8FEDA-1989-4E0A-9AFE-B143999DA8D8}"/>
                  <pc2:cmRplyMk id="{E7BDBBD9-E076-40B1-9DB6-EE7FD9F6F28C}"/>
                </pc2:cmRplyMkLst>
              </pc226:cmRplyChg>
            </pc226:cmChg>
          </p:ext>
        </pc:extLst>
      </pc:sldChg>
      <pc:sldChg chg="addSp modSp mod addCm modNotes">
        <pc:chgData name="Wallace, Rosemary" userId="29c8d8eb-1792-4406-885a-07da62ec13a3" providerId="ADAL" clId="{2BDF2788-79EA-4532-9520-D5A07A0403D6}" dt="2023-05-25T17:08:45.224" v="347" actId="207"/>
        <pc:sldMkLst>
          <pc:docMk/>
          <pc:sldMk cId="3449809955" sldId="266"/>
        </pc:sldMkLst>
        <pc:spChg chg="mod">
          <ac:chgData name="Wallace, Rosemary" userId="29c8d8eb-1792-4406-885a-07da62ec13a3" providerId="ADAL" clId="{2BDF2788-79EA-4532-9520-D5A07A0403D6}" dt="2023-05-20T22:37:54.946" v="7"/>
          <ac:spMkLst>
            <pc:docMk/>
            <pc:sldMk cId="3449809955" sldId="266"/>
            <ac:spMk id="2" creationId="{00000000-0000-0000-0000-000000000000}"/>
          </ac:spMkLst>
        </pc:spChg>
        <pc:spChg chg="add">
          <ac:chgData name="Wallace, Rosemary" userId="29c8d8eb-1792-4406-885a-07da62ec13a3" providerId="ADAL" clId="{2BDF2788-79EA-4532-9520-D5A07A0403D6}" dt="2023-05-23T18:14:08.717" v="69" actId="22"/>
          <ac:spMkLst>
            <pc:docMk/>
            <pc:sldMk cId="3449809955" sldId="266"/>
            <ac:spMk id="4" creationId="{AF587BDE-8B7C-14CD-53D5-92B7F8965CB9}"/>
          </ac:spMkLst>
        </pc:spChg>
        <pc:spChg chg="add mod">
          <ac:chgData name="Wallace, Rosemary" userId="29c8d8eb-1792-4406-885a-07da62ec13a3" providerId="ADAL" clId="{2BDF2788-79EA-4532-9520-D5A07A0403D6}" dt="2023-05-25T17:08:45.224" v="347" actId="207"/>
          <ac:spMkLst>
            <pc:docMk/>
            <pc:sldMk cId="3449809955" sldId="266"/>
            <ac:spMk id="7" creationId="{A62C3513-618B-6B7C-946A-B935B9C3231B}"/>
          </ac:spMkLst>
        </pc:spChg>
        <pc:picChg chg="mod">
          <ac:chgData name="Wallace, Rosemary" userId="29c8d8eb-1792-4406-885a-07da62ec13a3" providerId="ADAL" clId="{2BDF2788-79EA-4532-9520-D5A07A0403D6}" dt="2023-05-20T22:37:54.946" v="7"/>
          <ac:picMkLst>
            <pc:docMk/>
            <pc:sldMk cId="3449809955" sldId="266"/>
            <ac:picMk id="5"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5:40:05.829" v="269"/>
              <pc2:cmMkLst xmlns:pc2="http://schemas.microsoft.com/office/powerpoint/2019/9/main/command">
                <pc:docMk/>
                <pc:sldMk cId="3449809955" sldId="266"/>
                <pc2:cmMk id="{0EC83DFC-888C-470D-8D98-75E0818334E0}"/>
              </pc2:cmMkLst>
            </pc226:cmChg>
          </p:ext>
        </pc:extLst>
      </pc:sldChg>
      <pc:sldChg chg="modSp modNotes">
        <pc:chgData name="Wallace, Rosemary" userId="29c8d8eb-1792-4406-885a-07da62ec13a3" providerId="ADAL" clId="{2BDF2788-79EA-4532-9520-D5A07A0403D6}" dt="2023-05-20T22:37:54.946" v="7"/>
        <pc:sldMkLst>
          <pc:docMk/>
          <pc:sldMk cId="3101979628" sldId="335"/>
        </pc:sldMkLst>
        <pc:spChg chg="mod">
          <ac:chgData name="Wallace, Rosemary" userId="29c8d8eb-1792-4406-885a-07da62ec13a3" providerId="ADAL" clId="{2BDF2788-79EA-4532-9520-D5A07A0403D6}" dt="2023-05-20T22:37:54.946" v="7"/>
          <ac:spMkLst>
            <pc:docMk/>
            <pc:sldMk cId="3101979628" sldId="335"/>
            <ac:spMk id="12" creationId="{00000000-0000-0000-0000-000000000000}"/>
          </ac:spMkLst>
        </pc:spChg>
        <pc:spChg chg="mod">
          <ac:chgData name="Wallace, Rosemary" userId="29c8d8eb-1792-4406-885a-07da62ec13a3" providerId="ADAL" clId="{2BDF2788-79EA-4532-9520-D5A07A0403D6}" dt="2023-05-20T22:37:54.946" v="7"/>
          <ac:spMkLst>
            <pc:docMk/>
            <pc:sldMk cId="3101979628" sldId="335"/>
            <ac:spMk id="32" creationId="{00000000-0000-0000-0000-000000000000}"/>
          </ac:spMkLst>
        </pc:spChg>
        <pc:picChg chg="mod">
          <ac:chgData name="Wallace, Rosemary" userId="29c8d8eb-1792-4406-885a-07da62ec13a3" providerId="ADAL" clId="{2BDF2788-79EA-4532-9520-D5A07A0403D6}" dt="2023-05-20T22:37:54.946" v="7"/>
          <ac:picMkLst>
            <pc:docMk/>
            <pc:sldMk cId="3101979628" sldId="335"/>
            <ac:picMk id="2"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3"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4"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5"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6"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7"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8"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10"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13"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14"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15"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16"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17"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21"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220"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224"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226"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232"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234"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242"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246"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248"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250"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252" creationId="{00000000-0000-0000-0000-000000000000}"/>
          </ac:picMkLst>
        </pc:picChg>
        <pc:picChg chg="mod">
          <ac:chgData name="Wallace, Rosemary" userId="29c8d8eb-1792-4406-885a-07da62ec13a3" providerId="ADAL" clId="{2BDF2788-79EA-4532-9520-D5A07A0403D6}" dt="2023-05-20T22:37:54.946" v="7"/>
          <ac:picMkLst>
            <pc:docMk/>
            <pc:sldMk cId="3101979628" sldId="335"/>
            <ac:picMk id="9256" creationId="{00000000-0000-0000-0000-000000000000}"/>
          </ac:picMkLst>
        </pc:picChg>
      </pc:sldChg>
      <pc:sldChg chg="modSp modNotes">
        <pc:chgData name="Wallace, Rosemary" userId="29c8d8eb-1792-4406-885a-07da62ec13a3" providerId="ADAL" clId="{2BDF2788-79EA-4532-9520-D5A07A0403D6}" dt="2023-05-20T22:37:54.946" v="7"/>
        <pc:sldMkLst>
          <pc:docMk/>
          <pc:sldMk cId="0" sldId="400"/>
        </pc:sldMkLst>
        <pc:spChg chg="mod">
          <ac:chgData name="Wallace, Rosemary" userId="29c8d8eb-1792-4406-885a-07da62ec13a3" providerId="ADAL" clId="{2BDF2788-79EA-4532-9520-D5A07A0403D6}" dt="2023-05-20T22:37:54.946" v="7"/>
          <ac:spMkLst>
            <pc:docMk/>
            <pc:sldMk cId="0" sldId="400"/>
            <ac:spMk id="4" creationId="{00000000-0000-0000-0000-000000000000}"/>
          </ac:spMkLst>
        </pc:spChg>
        <pc:picChg chg="mod">
          <ac:chgData name="Wallace, Rosemary" userId="29c8d8eb-1792-4406-885a-07da62ec13a3" providerId="ADAL" clId="{2BDF2788-79EA-4532-9520-D5A07A0403D6}" dt="2023-05-20T22:37:54.946" v="7"/>
          <ac:picMkLst>
            <pc:docMk/>
            <pc:sldMk cId="0" sldId="400"/>
            <ac:picMk id="10" creationId="{00000000-0000-0000-0000-000000000000}"/>
          </ac:picMkLst>
        </pc:picChg>
      </pc:sldChg>
      <pc:sldChg chg="modSp modNotes">
        <pc:chgData name="Wallace, Rosemary" userId="29c8d8eb-1792-4406-885a-07da62ec13a3" providerId="ADAL" clId="{2BDF2788-79EA-4532-9520-D5A07A0403D6}" dt="2023-05-23T18:09:32.204" v="40"/>
        <pc:sldMkLst>
          <pc:docMk/>
          <pc:sldMk cId="0" sldId="416"/>
        </pc:sldMkLst>
        <pc:spChg chg="mod">
          <ac:chgData name="Wallace, Rosemary" userId="29c8d8eb-1792-4406-885a-07da62ec13a3" providerId="ADAL" clId="{2BDF2788-79EA-4532-9520-D5A07A0403D6}" dt="2023-05-23T18:09:32.204" v="40"/>
          <ac:spMkLst>
            <pc:docMk/>
            <pc:sldMk cId="0" sldId="416"/>
            <ac:spMk id="2" creationId="{00000000-0000-0000-0000-000000000000}"/>
          </ac:spMkLst>
        </pc:spChg>
        <pc:spChg chg="mod">
          <ac:chgData name="Wallace, Rosemary" userId="29c8d8eb-1792-4406-885a-07da62ec13a3" providerId="ADAL" clId="{2BDF2788-79EA-4532-9520-D5A07A0403D6}" dt="2023-05-23T18:09:32.204" v="40"/>
          <ac:spMkLst>
            <pc:docMk/>
            <pc:sldMk cId="0" sldId="416"/>
            <ac:spMk id="3" creationId="{00000000-0000-0000-0000-000000000000}"/>
          </ac:spMkLst>
        </pc:spChg>
      </pc:sldChg>
      <pc:sldChg chg="modSp mod addCm modNotes">
        <pc:chgData name="Wallace, Rosemary" userId="29c8d8eb-1792-4406-885a-07da62ec13a3" providerId="ADAL" clId="{2BDF2788-79EA-4532-9520-D5A07A0403D6}" dt="2023-05-25T17:25:51.989" v="442"/>
        <pc:sldMkLst>
          <pc:docMk/>
          <pc:sldMk cId="2268277663" sldId="450"/>
        </pc:sldMkLst>
        <pc:spChg chg="mod">
          <ac:chgData name="Wallace, Rosemary" userId="29c8d8eb-1792-4406-885a-07da62ec13a3" providerId="ADAL" clId="{2BDF2788-79EA-4532-9520-D5A07A0403D6}" dt="2023-05-25T16:28:20.420" v="308" actId="207"/>
          <ac:spMkLst>
            <pc:docMk/>
            <pc:sldMk cId="2268277663" sldId="450"/>
            <ac:spMk id="2" creationId="{00000000-0000-0000-0000-000000000000}"/>
          </ac:spMkLst>
        </pc:spChg>
        <pc:spChg chg="mod">
          <ac:chgData name="Wallace, Rosemary" userId="29c8d8eb-1792-4406-885a-07da62ec13a3" providerId="ADAL" clId="{2BDF2788-79EA-4532-9520-D5A07A0403D6}" dt="2023-05-25T16:27:54.287" v="305" actId="255"/>
          <ac:spMkLst>
            <pc:docMk/>
            <pc:sldMk cId="2268277663" sldId="450"/>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7:25:51.989" v="442"/>
              <pc2:cmMkLst xmlns:pc2="http://schemas.microsoft.com/office/powerpoint/2019/9/main/command">
                <pc:docMk/>
                <pc:sldMk cId="2268277663" sldId="450"/>
                <pc2:cmMk id="{98FE3BEB-2E57-46C9-BDB1-CD9C8C99C596}"/>
              </pc2:cmMkLst>
            </pc226:cmChg>
          </p:ext>
        </pc:extLst>
      </pc:sldChg>
      <pc:sldChg chg="addSp delSp modSp mod modClrScheme addCm modCm chgLayout modNotes">
        <pc:chgData name="Wallace, Rosemary" userId="29c8d8eb-1792-4406-885a-07da62ec13a3" providerId="ADAL" clId="{2BDF2788-79EA-4532-9520-D5A07A0403D6}" dt="2023-05-25T17:26:28.555" v="445"/>
        <pc:sldMkLst>
          <pc:docMk/>
          <pc:sldMk cId="457939213" sldId="451"/>
        </pc:sldMkLst>
        <pc:spChg chg="mod ord">
          <ac:chgData name="Wallace, Rosemary" userId="29c8d8eb-1792-4406-885a-07da62ec13a3" providerId="ADAL" clId="{2BDF2788-79EA-4532-9520-D5A07A0403D6}" dt="2023-05-25T15:41:53.256" v="283" actId="1076"/>
          <ac:spMkLst>
            <pc:docMk/>
            <pc:sldMk cId="457939213" sldId="451"/>
            <ac:spMk id="2" creationId="{00000000-0000-0000-0000-000000000000}"/>
          </ac:spMkLst>
        </pc:spChg>
        <pc:spChg chg="add del mod">
          <ac:chgData name="Wallace, Rosemary" userId="29c8d8eb-1792-4406-885a-07da62ec13a3" providerId="ADAL" clId="{2BDF2788-79EA-4532-9520-D5A07A0403D6}" dt="2023-05-25T15:41:44.565" v="281" actId="478"/>
          <ac:spMkLst>
            <pc:docMk/>
            <pc:sldMk cId="457939213" sldId="451"/>
            <ac:spMk id="3" creationId="{00000000-0000-0000-0000-000000000000}"/>
          </ac:spMkLst>
        </pc:spChg>
        <pc:spChg chg="add del mod ord">
          <ac:chgData name="Wallace, Rosemary" userId="29c8d8eb-1792-4406-885a-07da62ec13a3" providerId="ADAL" clId="{2BDF2788-79EA-4532-9520-D5A07A0403D6}" dt="2023-05-25T15:41:46.189" v="282" actId="478"/>
          <ac:spMkLst>
            <pc:docMk/>
            <pc:sldMk cId="457939213" sldId="451"/>
            <ac:spMk id="4" creationId="{8BAA2C2F-953E-0502-AACC-3372667874AD}"/>
          </ac:spMkLst>
        </pc:spChg>
        <pc:spChg chg="add del mod ord">
          <ac:chgData name="Wallace, Rosemary" userId="29c8d8eb-1792-4406-885a-07da62ec13a3" providerId="ADAL" clId="{2BDF2788-79EA-4532-9520-D5A07A0403D6}" dt="2023-05-23T18:11:23.176" v="52" actId="478"/>
          <ac:spMkLst>
            <pc:docMk/>
            <pc:sldMk cId="457939213" sldId="451"/>
            <ac:spMk id="4" creationId="{DC8C9133-1129-16A0-6987-8842BA4D28E3}"/>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5:44:10.531" v="292"/>
              <pc2:cmMkLst xmlns:pc2="http://schemas.microsoft.com/office/powerpoint/2019/9/main/command">
                <pc:docMk/>
                <pc:sldMk cId="457939213" sldId="451"/>
                <pc2:cmMk id="{9A57A67B-6B1C-4500-8F6D-60495E2DDDB3}"/>
              </pc2:cmMkLst>
              <pc226:cmRplyChg chg="add">
                <pc226:chgData name="Wallace, Rosemary" userId="29c8d8eb-1792-4406-885a-07da62ec13a3" providerId="ADAL" clId="{2BDF2788-79EA-4532-9520-D5A07A0403D6}" dt="2023-05-23T18:12:51.542" v="63"/>
                <pc2:cmRplyMkLst xmlns:pc2="http://schemas.microsoft.com/office/powerpoint/2019/9/main/command">
                  <pc:docMk/>
                  <pc:sldMk cId="457939213" sldId="451"/>
                  <pc2:cmMk id="{9A57A67B-6B1C-4500-8F6D-60495E2DDDB3}"/>
                  <pc2:cmRplyMk id="{ABA72977-1230-4862-8877-1FB081D009F6}"/>
                </pc2:cmRplyMkLst>
              </pc226:cmRplyChg>
              <pc226:cmRplyChg chg="add">
                <pc226:chgData name="Wallace, Rosemary" userId="29c8d8eb-1792-4406-885a-07da62ec13a3" providerId="ADAL" clId="{2BDF2788-79EA-4532-9520-D5A07A0403D6}" dt="2023-05-25T15:41:59.009" v="284"/>
                <pc2:cmRplyMkLst xmlns:pc2="http://schemas.microsoft.com/office/powerpoint/2019/9/main/command">
                  <pc:docMk/>
                  <pc:sldMk cId="457939213" sldId="451"/>
                  <pc2:cmMk id="{9A57A67B-6B1C-4500-8F6D-60495E2DDDB3}"/>
                  <pc2:cmRplyMk id="{FF9F95B3-8897-4592-9399-5B605492FE9A}"/>
                </pc2:cmRplyMkLst>
              </pc226:cmRplyChg>
              <pc226:cmRplyChg chg="add">
                <pc226:chgData name="Wallace, Rosemary" userId="29c8d8eb-1792-4406-885a-07da62ec13a3" providerId="ADAL" clId="{2BDF2788-79EA-4532-9520-D5A07A0403D6}" dt="2023-05-25T15:44:10.531" v="292"/>
                <pc2:cmRplyMkLst xmlns:pc2="http://schemas.microsoft.com/office/powerpoint/2019/9/main/command">
                  <pc:docMk/>
                  <pc:sldMk cId="457939213" sldId="451"/>
                  <pc2:cmMk id="{9A57A67B-6B1C-4500-8F6D-60495E2DDDB3}"/>
                  <pc2:cmRplyMk id="{EEF7FDF4-724E-4CA2-8917-321E60897CAA}"/>
                </pc2:cmRplyMkLst>
              </pc226:cmRplyChg>
            </pc226:cmChg>
            <pc226:cmChg xmlns:pc226="http://schemas.microsoft.com/office/powerpoint/2022/06/main/command" chg="add">
              <pc226:chgData name="Wallace, Rosemary" userId="29c8d8eb-1792-4406-885a-07da62ec13a3" providerId="ADAL" clId="{2BDF2788-79EA-4532-9520-D5A07A0403D6}" dt="2023-05-25T17:26:28.555" v="445"/>
              <pc2:cmMkLst xmlns:pc2="http://schemas.microsoft.com/office/powerpoint/2019/9/main/command">
                <pc:docMk/>
                <pc:sldMk cId="457939213" sldId="451"/>
                <pc2:cmMk id="{9E91BEBC-3548-42D5-B00F-44E9AC3D4296}"/>
              </pc2:cmMkLst>
            </pc226:cmChg>
          </p:ext>
        </pc:extLst>
      </pc:sldChg>
      <pc:sldChg chg="modSp mod addCm modNotes">
        <pc:chgData name="Wallace, Rosemary" userId="29c8d8eb-1792-4406-885a-07da62ec13a3" providerId="ADAL" clId="{2BDF2788-79EA-4532-9520-D5A07A0403D6}" dt="2023-05-25T19:02:25.749" v="1063"/>
        <pc:sldMkLst>
          <pc:docMk/>
          <pc:sldMk cId="1935249152" sldId="459"/>
        </pc:sldMkLst>
        <pc:spChg chg="mod">
          <ac:chgData name="Wallace, Rosemary" userId="29c8d8eb-1792-4406-885a-07da62ec13a3" providerId="ADAL" clId="{2BDF2788-79EA-4532-9520-D5A07A0403D6}" dt="2023-05-25T17:23:18.533" v="436" actId="2710"/>
          <ac:spMkLst>
            <pc:docMk/>
            <pc:sldMk cId="1935249152" sldId="459"/>
            <ac:spMk id="3" creationId="{00000000-0000-0000-0000-000000000000}"/>
          </ac:spMkLst>
        </pc:spChg>
        <pc:spChg chg="mod">
          <ac:chgData name="Wallace, Rosemary" userId="29c8d8eb-1792-4406-885a-07da62ec13a3" providerId="ADAL" clId="{2BDF2788-79EA-4532-9520-D5A07A0403D6}" dt="2023-05-25T17:10:50.664" v="432" actId="20577"/>
          <ac:spMkLst>
            <pc:docMk/>
            <pc:sldMk cId="1935249152" sldId="459"/>
            <ac:spMk id="11" creationId="{00000000-0000-0000-0000-000000000000}"/>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2:25.749" v="1063"/>
              <pc2:cmMkLst xmlns:pc2="http://schemas.microsoft.com/office/powerpoint/2019/9/main/command">
                <pc:docMk/>
                <pc:sldMk cId="1935249152" sldId="459"/>
                <pc2:cmMk id="{56C76B13-2C02-4097-BABD-8FD6C70EAB85}"/>
              </pc2:cmMkLst>
            </pc226:cmChg>
            <pc226:cmChg xmlns:pc226="http://schemas.microsoft.com/office/powerpoint/2022/06/main/command" chg="add">
              <pc226:chgData name="Wallace, Rosemary" userId="29c8d8eb-1792-4406-885a-07da62ec13a3" providerId="ADAL" clId="{2BDF2788-79EA-4532-9520-D5A07A0403D6}" dt="2023-05-25T17:23:36.567" v="437"/>
              <pc2:cmMkLst xmlns:pc2="http://schemas.microsoft.com/office/powerpoint/2019/9/main/command">
                <pc:docMk/>
                <pc:sldMk cId="1935249152" sldId="459"/>
                <pc2:cmMk id="{A3933DD7-6BE7-476E-AAC6-62C4380A1572}"/>
              </pc2:cmMkLst>
            </pc226:cmChg>
          </p:ext>
        </pc:extLst>
      </pc:sldChg>
      <pc:sldChg chg="addSp delSp modSp mod addCm modCm modNotes">
        <pc:chgData name="Wallace, Rosemary" userId="29c8d8eb-1792-4406-885a-07da62ec13a3" providerId="ADAL" clId="{2BDF2788-79EA-4532-9520-D5A07A0403D6}" dt="2023-05-25T19:01:54.218" v="1058"/>
        <pc:sldMkLst>
          <pc:docMk/>
          <pc:sldMk cId="3551102272" sldId="460"/>
        </pc:sldMkLst>
        <pc:spChg chg="add del mod">
          <ac:chgData name="Wallace, Rosemary" userId="29c8d8eb-1792-4406-885a-07da62ec13a3" providerId="ADAL" clId="{2BDF2788-79EA-4532-9520-D5A07A0403D6}" dt="2023-05-25T17:49:11.756" v="579"/>
          <ac:spMkLst>
            <pc:docMk/>
            <pc:sldMk cId="3551102272" sldId="460"/>
            <ac:spMk id="2" creationId="{F48BCCF8-7F93-B8E4-844B-DAB97F3900DC}"/>
          </ac:spMkLst>
        </pc:spChg>
        <pc:spChg chg="mod">
          <ac:chgData name="Wallace, Rosemary" userId="29c8d8eb-1792-4406-885a-07da62ec13a3" providerId="ADAL" clId="{2BDF2788-79EA-4532-9520-D5A07A0403D6}" dt="2023-05-25T17:28:52.248" v="454" actId="1076"/>
          <ac:spMkLst>
            <pc:docMk/>
            <pc:sldMk cId="3551102272" sldId="460"/>
            <ac:spMk id="3" creationId="{00000000-0000-0000-0000-000000000000}"/>
          </ac:spMkLst>
        </pc:spChg>
        <pc:spChg chg="add mod">
          <ac:chgData name="Wallace, Rosemary" userId="29c8d8eb-1792-4406-885a-07da62ec13a3" providerId="ADAL" clId="{2BDF2788-79EA-4532-9520-D5A07A0403D6}" dt="2023-05-25T17:49:39.799" v="582"/>
          <ac:spMkLst>
            <pc:docMk/>
            <pc:sldMk cId="3551102272" sldId="460"/>
            <ac:spMk id="5" creationId="{2273CDD6-0425-57AD-B08F-7B04FD9EFCAD}"/>
          </ac:spMkLst>
        </pc:spChg>
        <pc:spChg chg="add del mod">
          <ac:chgData name="Wallace, Rosemary" userId="29c8d8eb-1792-4406-885a-07da62ec13a3" providerId="ADAL" clId="{2BDF2788-79EA-4532-9520-D5A07A0403D6}" dt="2023-05-25T17:49:39.488" v="581" actId="478"/>
          <ac:spMkLst>
            <pc:docMk/>
            <pc:sldMk cId="3551102272" sldId="460"/>
            <ac:spMk id="12" creationId="{00000000-0000-0000-0000-000000000000}"/>
          </ac:spMkLst>
        </pc:spChg>
        <pc:picChg chg="mod">
          <ac:chgData name="Wallace, Rosemary" userId="29c8d8eb-1792-4406-885a-07da62ec13a3" providerId="ADAL" clId="{2BDF2788-79EA-4532-9520-D5A07A0403D6}" dt="2023-05-25T17:28:49.522" v="453" actId="1076"/>
          <ac:picMkLst>
            <pc:docMk/>
            <pc:sldMk cId="3551102272" sldId="460"/>
            <ac:picMk id="4"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1:54.218" v="1058"/>
              <pc2:cmMkLst xmlns:pc2="http://schemas.microsoft.com/office/powerpoint/2019/9/main/command">
                <pc:docMk/>
                <pc:sldMk cId="3551102272" sldId="460"/>
                <pc2:cmMk id="{B5031C4F-DB73-40E1-98CD-CD2DBCA2FC77}"/>
              </pc2:cmMkLst>
              <pc226:cmRplyChg chg="add">
                <pc226:chgData name="Wallace, Rosemary" userId="29c8d8eb-1792-4406-885a-07da62ec13a3" providerId="ADAL" clId="{2BDF2788-79EA-4532-9520-D5A07A0403D6}" dt="2023-05-25T19:01:54.218" v="1058"/>
                <pc2:cmRplyMkLst xmlns:pc2="http://schemas.microsoft.com/office/powerpoint/2019/9/main/command">
                  <pc:docMk/>
                  <pc:sldMk cId="3551102272" sldId="460"/>
                  <pc2:cmMk id="{B5031C4F-DB73-40E1-98CD-CD2DBCA2FC77}"/>
                  <pc2:cmRplyMk id="{881DB60C-AE8F-440B-B696-FE67ACFCF66A}"/>
                </pc2:cmRplyMkLst>
              </pc226:cmRplyChg>
            </pc226:cmChg>
          </p:ext>
        </pc:extLst>
      </pc:sldChg>
      <pc:sldChg chg="addSp delSp modSp mod addCm modNotes">
        <pc:chgData name="Wallace, Rosemary" userId="29c8d8eb-1792-4406-885a-07da62ec13a3" providerId="ADAL" clId="{2BDF2788-79EA-4532-9520-D5A07A0403D6}" dt="2023-05-25T17:42:55.281" v="523"/>
        <pc:sldMkLst>
          <pc:docMk/>
          <pc:sldMk cId="1064028531" sldId="461"/>
        </pc:sldMkLst>
        <pc:spChg chg="add mod">
          <ac:chgData name="Wallace, Rosemary" userId="29c8d8eb-1792-4406-885a-07da62ec13a3" providerId="ADAL" clId="{2BDF2788-79EA-4532-9520-D5A07A0403D6}" dt="2023-05-25T17:42:55.281" v="523"/>
          <ac:spMkLst>
            <pc:docMk/>
            <pc:sldMk cId="1064028531" sldId="461"/>
            <ac:spMk id="2" creationId="{E173ECA0-90FD-DD19-A747-27021B7CE926}"/>
          </ac:spMkLst>
        </pc:spChg>
        <pc:spChg chg="mod">
          <ac:chgData name="Wallace, Rosemary" userId="29c8d8eb-1792-4406-885a-07da62ec13a3" providerId="ADAL" clId="{2BDF2788-79EA-4532-9520-D5A07A0403D6}" dt="2023-05-25T17:36:11.974" v="485" actId="207"/>
          <ac:spMkLst>
            <pc:docMk/>
            <pc:sldMk cId="1064028531" sldId="461"/>
            <ac:spMk id="3" creationId="{00000000-0000-0000-0000-000000000000}"/>
          </ac:spMkLst>
        </pc:spChg>
        <pc:spChg chg="del mod">
          <ac:chgData name="Wallace, Rosemary" userId="29c8d8eb-1792-4406-885a-07da62ec13a3" providerId="ADAL" clId="{2BDF2788-79EA-4532-9520-D5A07A0403D6}" dt="2023-05-25T17:42:47.060" v="521" actId="478"/>
          <ac:spMkLst>
            <pc:docMk/>
            <pc:sldMk cId="1064028531" sldId="461"/>
            <ac:spMk id="14" creationId="{00000000-0000-0000-0000-000000000000}"/>
          </ac:spMkLst>
        </pc:spChg>
        <pc:graphicFrameChg chg="mod">
          <ac:chgData name="Wallace, Rosemary" userId="29c8d8eb-1792-4406-885a-07da62ec13a3" providerId="ADAL" clId="{2BDF2788-79EA-4532-9520-D5A07A0403D6}" dt="2023-05-20T22:37:54.946" v="7"/>
          <ac:graphicFrameMkLst>
            <pc:docMk/>
            <pc:sldMk cId="1064028531" sldId="461"/>
            <ac:graphicFrameMk id="12" creationId="{5A1B0DB7-9529-4850-A890-DAF23F7709C1}"/>
          </ac:graphicFrameMkLst>
        </pc:graphicFrame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7:42:52.797" v="522"/>
              <pc2:cmMkLst xmlns:pc2="http://schemas.microsoft.com/office/powerpoint/2019/9/main/command">
                <pc:docMk/>
                <pc:sldMk cId="1064028531" sldId="461"/>
                <pc2:cmMk id="{DC5E4B05-B38B-4164-BA11-0C77CC746BE8}"/>
              </pc2:cmMkLst>
            </pc226:cmChg>
          </p:ext>
        </pc:extLst>
      </pc:sldChg>
      <pc:sldChg chg="addSp delSp modSp mod addCm delCm modCm modNotes modNotesTx">
        <pc:chgData name="Wallace, Rosemary" userId="29c8d8eb-1792-4406-885a-07da62ec13a3" providerId="ADAL" clId="{2BDF2788-79EA-4532-9520-D5A07A0403D6}" dt="2023-05-25T19:02:14.362" v="1062"/>
        <pc:sldMkLst>
          <pc:docMk/>
          <pc:sldMk cId="1592071124" sldId="462"/>
        </pc:sldMkLst>
        <pc:spChg chg="mod">
          <ac:chgData name="Wallace, Rosemary" userId="29c8d8eb-1792-4406-885a-07da62ec13a3" providerId="ADAL" clId="{2BDF2788-79EA-4532-9520-D5A07A0403D6}" dt="2023-05-25T17:36:55.401" v="492" actId="1076"/>
          <ac:spMkLst>
            <pc:docMk/>
            <pc:sldMk cId="1592071124" sldId="462"/>
            <ac:spMk id="2" creationId="{00000000-0000-0000-0000-000000000000}"/>
          </ac:spMkLst>
        </pc:spChg>
        <pc:spChg chg="add mod">
          <ac:chgData name="Wallace, Rosemary" userId="29c8d8eb-1792-4406-885a-07da62ec13a3" providerId="ADAL" clId="{2BDF2788-79EA-4532-9520-D5A07A0403D6}" dt="2023-05-25T17:43:32.953" v="531" actId="1076"/>
          <ac:spMkLst>
            <pc:docMk/>
            <pc:sldMk cId="1592071124" sldId="462"/>
            <ac:spMk id="3" creationId="{649E797B-860E-5E85-152C-7A2157EC0782}"/>
          </ac:spMkLst>
        </pc:spChg>
        <pc:spChg chg="mod">
          <ac:chgData name="Wallace, Rosemary" userId="29c8d8eb-1792-4406-885a-07da62ec13a3" providerId="ADAL" clId="{2BDF2788-79EA-4532-9520-D5A07A0403D6}" dt="2023-05-25T17:37:33.771" v="498" actId="1076"/>
          <ac:spMkLst>
            <pc:docMk/>
            <pc:sldMk cId="1592071124" sldId="462"/>
            <ac:spMk id="5" creationId="{00000000-0000-0000-0000-000000000000}"/>
          </ac:spMkLst>
        </pc:spChg>
        <pc:spChg chg="del mod">
          <ac:chgData name="Wallace, Rosemary" userId="29c8d8eb-1792-4406-885a-07da62ec13a3" providerId="ADAL" clId="{2BDF2788-79EA-4532-9520-D5A07A0403D6}" dt="2023-05-25T17:43:28.793" v="530" actId="478"/>
          <ac:spMkLst>
            <pc:docMk/>
            <pc:sldMk cId="1592071124" sldId="462"/>
            <ac:spMk id="12" creationId="{00000000-0000-0000-0000-000000000000}"/>
          </ac:spMkLst>
        </pc:spChg>
        <pc:picChg chg="mod">
          <ac:chgData name="Wallace, Rosemary" userId="29c8d8eb-1792-4406-885a-07da62ec13a3" providerId="ADAL" clId="{2BDF2788-79EA-4532-9520-D5A07A0403D6}" dt="2023-05-25T17:37:26.479" v="497" actId="1076"/>
          <ac:picMkLst>
            <pc:docMk/>
            <pc:sldMk cId="1592071124" sldId="462"/>
            <ac:picMk id="11" creationId="{5EC2956A-B708-4FC1-9AF6-EEB6B8E8D65E}"/>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2:14.362" v="1062"/>
              <pc2:cmMkLst xmlns:pc2="http://schemas.microsoft.com/office/powerpoint/2019/9/main/command">
                <pc:docMk/>
                <pc:sldMk cId="1592071124" sldId="462"/>
                <pc2:cmMk id="{06697709-0555-4635-8B6F-2B62F0E55044}"/>
              </pc2:cmMkLst>
              <pc226:cmRplyChg chg="add">
                <pc226:chgData name="Wallace, Rosemary" userId="29c8d8eb-1792-4406-885a-07da62ec13a3" providerId="ADAL" clId="{2BDF2788-79EA-4532-9520-D5A07A0403D6}" dt="2023-05-25T19:02:14.362" v="1062"/>
                <pc2:cmRplyMkLst xmlns:pc2="http://schemas.microsoft.com/office/powerpoint/2019/9/main/command">
                  <pc:docMk/>
                  <pc:sldMk cId="1592071124" sldId="462"/>
                  <pc2:cmMk id="{06697709-0555-4635-8B6F-2B62F0E55044}"/>
                  <pc2:cmRplyMk id="{5D199CDB-BE0E-4A6E-9FC6-05717D9EF3A9}"/>
                </pc2:cmRplyMkLst>
              </pc226:cmRplyChg>
            </pc226:cmChg>
            <pc226:cmChg xmlns:pc226="http://schemas.microsoft.com/office/powerpoint/2022/06/main/command" chg="add del">
              <pc226:chgData name="Wallace, Rosemary" userId="29c8d8eb-1792-4406-885a-07da62ec13a3" providerId="ADAL" clId="{2BDF2788-79EA-4532-9520-D5A07A0403D6}" dt="2023-05-25T17:43:24.421" v="529"/>
              <pc2:cmMkLst xmlns:pc2="http://schemas.microsoft.com/office/powerpoint/2019/9/main/command">
                <pc:docMk/>
                <pc:sldMk cId="1592071124" sldId="462"/>
                <pc2:cmMk id="{FDB73CBA-E4FC-4F29-A978-36CF1E189B25}"/>
              </pc2:cmMkLst>
            </pc226:cmChg>
          </p:ext>
        </pc:extLst>
      </pc:sldChg>
      <pc:sldChg chg="addSp delSp modSp mod addCm modNotes">
        <pc:chgData name="Wallace, Rosemary" userId="29c8d8eb-1792-4406-885a-07da62ec13a3" providerId="ADAL" clId="{2BDF2788-79EA-4532-9520-D5A07A0403D6}" dt="2023-05-25T19:01:31.007" v="1053"/>
        <pc:sldMkLst>
          <pc:docMk/>
          <pc:sldMk cId="2023008368" sldId="464"/>
        </pc:sldMkLst>
        <pc:spChg chg="add del mod">
          <ac:chgData name="Wallace, Rosemary" userId="29c8d8eb-1792-4406-885a-07da62ec13a3" providerId="ADAL" clId="{2BDF2788-79EA-4532-9520-D5A07A0403D6}" dt="2023-05-25T17:49:06.239" v="569"/>
          <ac:spMkLst>
            <pc:docMk/>
            <pc:sldMk cId="2023008368" sldId="464"/>
            <ac:spMk id="2" creationId="{69D3C780-AB8C-1997-B86F-18F6017549DE}"/>
          </ac:spMkLst>
        </pc:spChg>
        <pc:spChg chg="add mod">
          <ac:chgData name="Wallace, Rosemary" userId="29c8d8eb-1792-4406-885a-07da62ec13a3" providerId="ADAL" clId="{2BDF2788-79EA-4532-9520-D5A07A0403D6}" dt="2023-05-25T17:50:22.018" v="594"/>
          <ac:spMkLst>
            <pc:docMk/>
            <pc:sldMk cId="2023008368" sldId="464"/>
            <ac:spMk id="3" creationId="{F5F94A59-51D0-4582-8E42-9DCBF628FF2B}"/>
          </ac:spMkLst>
        </pc:spChg>
        <pc:spChg chg="mod">
          <ac:chgData name="Wallace, Rosemary" userId="29c8d8eb-1792-4406-885a-07da62ec13a3" providerId="ADAL" clId="{2BDF2788-79EA-4532-9520-D5A07A0403D6}" dt="2023-05-20T22:37:54.946" v="7"/>
          <ac:spMkLst>
            <pc:docMk/>
            <pc:sldMk cId="2023008368" sldId="464"/>
            <ac:spMk id="24" creationId="{00000000-0000-0000-0000-000000000000}"/>
          </ac:spMkLst>
        </pc:spChg>
        <pc:spChg chg="mod">
          <ac:chgData name="Wallace, Rosemary" userId="29c8d8eb-1792-4406-885a-07da62ec13a3" providerId="ADAL" clId="{2BDF2788-79EA-4532-9520-D5A07A0403D6}" dt="2023-05-20T22:37:54.946" v="7"/>
          <ac:spMkLst>
            <pc:docMk/>
            <pc:sldMk cId="2023008368" sldId="464"/>
            <ac:spMk id="25" creationId="{00000000-0000-0000-0000-000000000000}"/>
          </ac:spMkLst>
        </pc:spChg>
        <pc:spChg chg="mod">
          <ac:chgData name="Wallace, Rosemary" userId="29c8d8eb-1792-4406-885a-07da62ec13a3" providerId="ADAL" clId="{2BDF2788-79EA-4532-9520-D5A07A0403D6}" dt="2023-05-20T22:37:54.946" v="7"/>
          <ac:spMkLst>
            <pc:docMk/>
            <pc:sldMk cId="2023008368" sldId="464"/>
            <ac:spMk id="26" creationId="{00000000-0000-0000-0000-000000000000}"/>
          </ac:spMkLst>
        </pc:spChg>
        <pc:spChg chg="mod">
          <ac:chgData name="Wallace, Rosemary" userId="29c8d8eb-1792-4406-885a-07da62ec13a3" providerId="ADAL" clId="{2BDF2788-79EA-4532-9520-D5A07A0403D6}" dt="2023-05-20T22:37:54.946" v="7"/>
          <ac:spMkLst>
            <pc:docMk/>
            <pc:sldMk cId="2023008368" sldId="464"/>
            <ac:spMk id="27" creationId="{00000000-0000-0000-0000-000000000000}"/>
          </ac:spMkLst>
        </pc:spChg>
        <pc:spChg chg="mod">
          <ac:chgData name="Wallace, Rosemary" userId="29c8d8eb-1792-4406-885a-07da62ec13a3" providerId="ADAL" clId="{2BDF2788-79EA-4532-9520-D5A07A0403D6}" dt="2023-05-20T22:37:54.946" v="7"/>
          <ac:spMkLst>
            <pc:docMk/>
            <pc:sldMk cId="2023008368" sldId="464"/>
            <ac:spMk id="29" creationId="{00000000-0000-0000-0000-000000000000}"/>
          </ac:spMkLst>
        </pc:spChg>
        <pc:spChg chg="mod">
          <ac:chgData name="Wallace, Rosemary" userId="29c8d8eb-1792-4406-885a-07da62ec13a3" providerId="ADAL" clId="{2BDF2788-79EA-4532-9520-D5A07A0403D6}" dt="2023-05-20T22:37:54.946" v="7"/>
          <ac:spMkLst>
            <pc:docMk/>
            <pc:sldMk cId="2023008368" sldId="464"/>
            <ac:spMk id="32" creationId="{00000000-0000-0000-0000-000000000000}"/>
          </ac:spMkLst>
        </pc:spChg>
        <pc:spChg chg="add del mod">
          <ac:chgData name="Wallace, Rosemary" userId="29c8d8eb-1792-4406-885a-07da62ec13a3" providerId="ADAL" clId="{2BDF2788-79EA-4532-9520-D5A07A0403D6}" dt="2023-05-25T17:50:21.905" v="593" actId="478"/>
          <ac:spMkLst>
            <pc:docMk/>
            <pc:sldMk cId="2023008368" sldId="464"/>
            <ac:spMk id="33" creationId="{00000000-0000-0000-0000-000000000000}"/>
          </ac:spMkLst>
        </pc:spChg>
        <pc:picChg chg="mod">
          <ac:chgData name="Wallace, Rosemary" userId="29c8d8eb-1792-4406-885a-07da62ec13a3" providerId="ADAL" clId="{2BDF2788-79EA-4532-9520-D5A07A0403D6}" dt="2023-05-20T22:37:54.946" v="7"/>
          <ac:picMkLst>
            <pc:docMk/>
            <pc:sldMk cId="2023008368" sldId="464"/>
            <ac:picMk id="4" creationId="{00000000-0000-0000-0000-000000000000}"/>
          </ac:picMkLst>
        </pc:picChg>
        <pc:picChg chg="mod">
          <ac:chgData name="Wallace, Rosemary" userId="29c8d8eb-1792-4406-885a-07da62ec13a3" providerId="ADAL" clId="{2BDF2788-79EA-4532-9520-D5A07A0403D6}" dt="2023-05-20T22:37:54.946" v="7"/>
          <ac:picMkLst>
            <pc:docMk/>
            <pc:sldMk cId="2023008368" sldId="464"/>
            <ac:picMk id="7" creationId="{00000000-0000-0000-0000-000000000000}"/>
          </ac:picMkLst>
        </pc:picChg>
        <pc:picChg chg="mod">
          <ac:chgData name="Wallace, Rosemary" userId="29c8d8eb-1792-4406-885a-07da62ec13a3" providerId="ADAL" clId="{2BDF2788-79EA-4532-9520-D5A07A0403D6}" dt="2023-05-20T22:37:54.946" v="7"/>
          <ac:picMkLst>
            <pc:docMk/>
            <pc:sldMk cId="2023008368" sldId="464"/>
            <ac:picMk id="16" creationId="{00000000-0000-0000-0000-000000000000}"/>
          </ac:picMkLst>
        </pc:picChg>
        <pc:picChg chg="mod">
          <ac:chgData name="Wallace, Rosemary" userId="29c8d8eb-1792-4406-885a-07da62ec13a3" providerId="ADAL" clId="{2BDF2788-79EA-4532-9520-D5A07A0403D6}" dt="2023-05-20T22:37:54.946" v="7"/>
          <ac:picMkLst>
            <pc:docMk/>
            <pc:sldMk cId="2023008368" sldId="464"/>
            <ac:picMk id="18" creationId="{00000000-0000-0000-0000-000000000000}"/>
          </ac:picMkLst>
        </pc:picChg>
        <pc:picChg chg="mod">
          <ac:chgData name="Wallace, Rosemary" userId="29c8d8eb-1792-4406-885a-07da62ec13a3" providerId="ADAL" clId="{2BDF2788-79EA-4532-9520-D5A07A0403D6}" dt="2023-05-20T22:37:54.946" v="7"/>
          <ac:picMkLst>
            <pc:docMk/>
            <pc:sldMk cId="2023008368" sldId="464"/>
            <ac:picMk id="19" creationId="{00000000-0000-0000-0000-000000000000}"/>
          </ac:picMkLst>
        </pc:picChg>
        <pc:picChg chg="mod">
          <ac:chgData name="Wallace, Rosemary" userId="29c8d8eb-1792-4406-885a-07da62ec13a3" providerId="ADAL" clId="{2BDF2788-79EA-4532-9520-D5A07A0403D6}" dt="2023-05-20T22:37:54.946" v="7"/>
          <ac:picMkLst>
            <pc:docMk/>
            <pc:sldMk cId="2023008368" sldId="464"/>
            <ac:picMk id="21" creationId="{00000000-0000-0000-0000-000000000000}"/>
          </ac:picMkLst>
        </pc:picChg>
        <pc:picChg chg="mod">
          <ac:chgData name="Wallace, Rosemary" userId="29c8d8eb-1792-4406-885a-07da62ec13a3" providerId="ADAL" clId="{2BDF2788-79EA-4532-9520-D5A07A0403D6}" dt="2023-05-20T22:37:54.946" v="7"/>
          <ac:picMkLst>
            <pc:docMk/>
            <pc:sldMk cId="2023008368" sldId="464"/>
            <ac:picMk id="22"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1:31.007" v="1053"/>
              <pc2:cmMkLst xmlns:pc2="http://schemas.microsoft.com/office/powerpoint/2019/9/main/command">
                <pc:docMk/>
                <pc:sldMk cId="2023008368" sldId="464"/>
                <pc2:cmMk id="{B6DB06A4-C649-4713-9EFB-5C4C830AB2ED}"/>
              </pc2:cmMkLst>
            </pc226:cmChg>
          </p:ext>
        </pc:extLst>
      </pc:sldChg>
      <pc:sldChg chg="addSp delSp modSp mod addCm modCm modNotes">
        <pc:chgData name="Wallace, Rosemary" userId="29c8d8eb-1792-4406-885a-07da62ec13a3" providerId="ADAL" clId="{2BDF2788-79EA-4532-9520-D5A07A0403D6}" dt="2023-05-25T19:01:44.776" v="1056"/>
        <pc:sldMkLst>
          <pc:docMk/>
          <pc:sldMk cId="1926620677" sldId="466"/>
        </pc:sldMkLst>
        <pc:spChg chg="add del mod">
          <ac:chgData name="Wallace, Rosemary" userId="29c8d8eb-1792-4406-885a-07da62ec13a3" providerId="ADAL" clId="{2BDF2788-79EA-4532-9520-D5A07A0403D6}" dt="2023-05-25T17:47:23.707" v="544"/>
          <ac:spMkLst>
            <pc:docMk/>
            <pc:sldMk cId="1926620677" sldId="466"/>
            <ac:spMk id="2" creationId="{614902D4-1C65-7C31-4044-AFBD4A2E5DCB}"/>
          </ac:spMkLst>
        </pc:spChg>
        <pc:spChg chg="mod">
          <ac:chgData name="Wallace, Rosemary" userId="29c8d8eb-1792-4406-885a-07da62ec13a3" providerId="ADAL" clId="{2BDF2788-79EA-4532-9520-D5A07A0403D6}" dt="2023-05-25T17:29:01.778" v="455" actId="207"/>
          <ac:spMkLst>
            <pc:docMk/>
            <pc:sldMk cId="1926620677" sldId="466"/>
            <ac:spMk id="3" creationId="{00000000-0000-0000-0000-000000000000}"/>
          </ac:spMkLst>
        </pc:spChg>
        <pc:spChg chg="add del mod">
          <ac:chgData name="Wallace, Rosemary" userId="29c8d8eb-1792-4406-885a-07da62ec13a3" providerId="ADAL" clId="{2BDF2788-79EA-4532-9520-D5A07A0403D6}" dt="2023-05-25T17:49:09.089" v="575"/>
          <ac:spMkLst>
            <pc:docMk/>
            <pc:sldMk cId="1926620677" sldId="466"/>
            <ac:spMk id="4" creationId="{752D8F61-3518-9A84-C9B9-A0EE474023AA}"/>
          </ac:spMkLst>
        </pc:spChg>
        <pc:spChg chg="add mod">
          <ac:chgData name="Wallace, Rosemary" userId="29c8d8eb-1792-4406-885a-07da62ec13a3" providerId="ADAL" clId="{2BDF2788-79EA-4532-9520-D5A07A0403D6}" dt="2023-05-25T17:50:04.448" v="588" actId="207"/>
          <ac:spMkLst>
            <pc:docMk/>
            <pc:sldMk cId="1926620677" sldId="466"/>
            <ac:spMk id="5" creationId="{CE30366F-47F3-75BB-F0FA-F064AA498A70}"/>
          </ac:spMkLst>
        </pc:spChg>
        <pc:spChg chg="add del mod">
          <ac:chgData name="Wallace, Rosemary" userId="29c8d8eb-1792-4406-885a-07da62ec13a3" providerId="ADAL" clId="{2BDF2788-79EA-4532-9520-D5A07A0403D6}" dt="2023-05-25T17:49:49.303" v="585" actId="478"/>
          <ac:spMkLst>
            <pc:docMk/>
            <pc:sldMk cId="1926620677" sldId="466"/>
            <ac:spMk id="13" creationId="{00000000-0000-0000-0000-000000000000}"/>
          </ac:spMkLst>
        </pc:spChg>
        <pc:picChg chg="mod">
          <ac:chgData name="Wallace, Rosemary" userId="29c8d8eb-1792-4406-885a-07da62ec13a3" providerId="ADAL" clId="{2BDF2788-79EA-4532-9520-D5A07A0403D6}" dt="2023-05-20T22:37:54.946" v="7"/>
          <ac:picMkLst>
            <pc:docMk/>
            <pc:sldMk cId="1926620677" sldId="466"/>
            <ac:picMk id="11"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1:44.776" v="1056"/>
              <pc2:cmMkLst xmlns:pc2="http://schemas.microsoft.com/office/powerpoint/2019/9/main/command">
                <pc:docMk/>
                <pc:sldMk cId="1926620677" sldId="466"/>
                <pc2:cmMk id="{73C09FB4-5E8E-46CA-9B3C-EF46FFD9EB72}"/>
              </pc2:cmMkLst>
              <pc226:cmRplyChg chg="add">
                <pc226:chgData name="Wallace, Rosemary" userId="29c8d8eb-1792-4406-885a-07da62ec13a3" providerId="ADAL" clId="{2BDF2788-79EA-4532-9520-D5A07A0403D6}" dt="2023-05-25T19:01:44.776" v="1056"/>
                <pc2:cmRplyMkLst xmlns:pc2="http://schemas.microsoft.com/office/powerpoint/2019/9/main/command">
                  <pc:docMk/>
                  <pc:sldMk cId="1926620677" sldId="466"/>
                  <pc2:cmMk id="{73C09FB4-5E8E-46CA-9B3C-EF46FFD9EB72}"/>
                  <pc2:cmRplyMk id="{55A7F941-EE85-43BE-ADF0-D146DE7BA080}"/>
                </pc2:cmRplyMkLst>
              </pc226:cmRplyChg>
            </pc226:cmChg>
          </p:ext>
        </pc:extLst>
      </pc:sldChg>
      <pc:sldChg chg="addSp delSp modSp mod addCm modCm modNotes">
        <pc:chgData name="Wallace, Rosemary" userId="29c8d8eb-1792-4406-885a-07da62ec13a3" providerId="ADAL" clId="{2BDF2788-79EA-4532-9520-D5A07A0403D6}" dt="2023-05-25T19:01:21.044" v="1051"/>
        <pc:sldMkLst>
          <pc:docMk/>
          <pc:sldMk cId="56859425" sldId="467"/>
        </pc:sldMkLst>
        <pc:spChg chg="mod">
          <ac:chgData name="Wallace, Rosemary" userId="29c8d8eb-1792-4406-885a-07da62ec13a3" providerId="ADAL" clId="{2BDF2788-79EA-4532-9520-D5A07A0403D6}" dt="2023-05-25T17:38:52.227" v="503" actId="207"/>
          <ac:spMkLst>
            <pc:docMk/>
            <pc:sldMk cId="56859425" sldId="467"/>
            <ac:spMk id="2" creationId="{00000000-0000-0000-0000-000000000000}"/>
          </ac:spMkLst>
        </pc:spChg>
        <pc:spChg chg="mod">
          <ac:chgData name="Wallace, Rosemary" userId="29c8d8eb-1792-4406-885a-07da62ec13a3" providerId="ADAL" clId="{2BDF2788-79EA-4532-9520-D5A07A0403D6}" dt="2023-05-25T17:39:23.369" v="510" actId="1076"/>
          <ac:spMkLst>
            <pc:docMk/>
            <pc:sldMk cId="56859425" sldId="467"/>
            <ac:spMk id="3" creationId="{00000000-0000-0000-0000-000000000000}"/>
          </ac:spMkLst>
        </pc:spChg>
        <pc:spChg chg="add del mod">
          <ac:chgData name="Wallace, Rosemary" userId="29c8d8eb-1792-4406-885a-07da62ec13a3" providerId="ADAL" clId="{2BDF2788-79EA-4532-9520-D5A07A0403D6}" dt="2023-05-25T17:49:04.976" v="565"/>
          <ac:spMkLst>
            <pc:docMk/>
            <pc:sldMk cId="56859425" sldId="467"/>
            <ac:spMk id="4" creationId="{61748632-0A61-FA77-B500-1CB2AF3AD619}"/>
          </ac:spMkLst>
        </pc:spChg>
        <pc:spChg chg="add mod">
          <ac:chgData name="Wallace, Rosemary" userId="29c8d8eb-1792-4406-885a-07da62ec13a3" providerId="ADAL" clId="{2BDF2788-79EA-4532-9520-D5A07A0403D6}" dt="2023-05-25T17:50:53.499" v="600" actId="207"/>
          <ac:spMkLst>
            <pc:docMk/>
            <pc:sldMk cId="56859425" sldId="467"/>
            <ac:spMk id="5" creationId="{259BA9EE-FEBC-9AA4-E1F3-F66B7899E576}"/>
          </ac:spMkLst>
        </pc:spChg>
        <pc:spChg chg="add del mod">
          <ac:chgData name="Wallace, Rosemary" userId="29c8d8eb-1792-4406-885a-07da62ec13a3" providerId="ADAL" clId="{2BDF2788-79EA-4532-9520-D5A07A0403D6}" dt="2023-05-25T17:50:39.079" v="597" actId="478"/>
          <ac:spMkLst>
            <pc:docMk/>
            <pc:sldMk cId="56859425" sldId="467"/>
            <ac:spMk id="12" creationId="{00000000-0000-0000-0000-000000000000}"/>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1:21.044" v="1051"/>
              <pc2:cmMkLst xmlns:pc2="http://schemas.microsoft.com/office/powerpoint/2019/9/main/command">
                <pc:docMk/>
                <pc:sldMk cId="56859425" sldId="467"/>
                <pc2:cmMk id="{779659DF-B74A-46E7-9424-B642FD1A428A}"/>
              </pc2:cmMkLst>
              <pc226:cmRplyChg chg="add">
                <pc226:chgData name="Wallace, Rosemary" userId="29c8d8eb-1792-4406-885a-07da62ec13a3" providerId="ADAL" clId="{2BDF2788-79EA-4532-9520-D5A07A0403D6}" dt="2023-05-25T17:39:31.151" v="511"/>
                <pc2:cmRplyMkLst xmlns:pc2="http://schemas.microsoft.com/office/powerpoint/2019/9/main/command">
                  <pc:docMk/>
                  <pc:sldMk cId="56859425" sldId="467"/>
                  <pc2:cmMk id="{779659DF-B74A-46E7-9424-B642FD1A428A}"/>
                  <pc2:cmRplyMk id="{1EF86929-3847-4792-B17B-A3FBEA19161A}"/>
                </pc2:cmRplyMkLst>
              </pc226:cmRplyChg>
              <pc226:cmRplyChg chg="add">
                <pc226:chgData name="Wallace, Rosemary" userId="29c8d8eb-1792-4406-885a-07da62ec13a3" providerId="ADAL" clId="{2BDF2788-79EA-4532-9520-D5A07A0403D6}" dt="2023-05-25T19:01:21.044" v="1051"/>
                <pc2:cmRplyMkLst xmlns:pc2="http://schemas.microsoft.com/office/powerpoint/2019/9/main/command">
                  <pc:docMk/>
                  <pc:sldMk cId="56859425" sldId="467"/>
                  <pc2:cmMk id="{779659DF-B74A-46E7-9424-B642FD1A428A}"/>
                  <pc2:cmRplyMk id="{90071E94-10DF-4A5F-A4C6-3C2AF7972C51}"/>
                </pc2:cmRplyMkLst>
              </pc226:cmRplyChg>
            </pc226:cmChg>
          </p:ext>
        </pc:extLst>
      </pc:sldChg>
      <pc:sldChg chg="delSp modSp mod addCm modCm modNotes">
        <pc:chgData name="Wallace, Rosemary" userId="29c8d8eb-1792-4406-885a-07da62ec13a3" providerId="ADAL" clId="{2BDF2788-79EA-4532-9520-D5A07A0403D6}" dt="2023-05-25T19:01:10.676" v="1050"/>
        <pc:sldMkLst>
          <pc:docMk/>
          <pc:sldMk cId="2982430736" sldId="468"/>
        </pc:sldMkLst>
        <pc:spChg chg="mod">
          <ac:chgData name="Wallace, Rosemary" userId="29c8d8eb-1792-4406-885a-07da62ec13a3" providerId="ADAL" clId="{2BDF2788-79EA-4532-9520-D5A07A0403D6}" dt="2023-05-25T19:00:52.615" v="1049" actId="207"/>
          <ac:spMkLst>
            <pc:docMk/>
            <pc:sldMk cId="2982430736" sldId="468"/>
            <ac:spMk id="2" creationId="{00000000-0000-0000-0000-000000000000}"/>
          </ac:spMkLst>
        </pc:spChg>
        <pc:spChg chg="del mod">
          <ac:chgData name="Wallace, Rosemary" userId="29c8d8eb-1792-4406-885a-07da62ec13a3" providerId="ADAL" clId="{2BDF2788-79EA-4532-9520-D5A07A0403D6}" dt="2023-05-25T17:55:18.545" v="645" actId="478"/>
          <ac:spMkLst>
            <pc:docMk/>
            <pc:sldMk cId="2982430736" sldId="468"/>
            <ac:spMk id="3" creationId="{00000000-0000-0000-0000-000000000000}"/>
          </ac:spMkLst>
        </pc:spChg>
        <pc:spChg chg="mod">
          <ac:chgData name="Wallace, Rosemary" userId="29c8d8eb-1792-4406-885a-07da62ec13a3" providerId="ADAL" clId="{2BDF2788-79EA-4532-9520-D5A07A0403D6}" dt="2023-05-25T17:56:55.584" v="662" actId="1076"/>
          <ac:spMkLst>
            <pc:docMk/>
            <pc:sldMk cId="2982430736" sldId="468"/>
            <ac:spMk id="4" creationId="{00000000-0000-0000-0000-000000000000}"/>
          </ac:spMkLst>
        </pc:spChg>
        <pc:spChg chg="mod">
          <ac:chgData name="Wallace, Rosemary" userId="29c8d8eb-1792-4406-885a-07da62ec13a3" providerId="ADAL" clId="{2BDF2788-79EA-4532-9520-D5A07A0403D6}" dt="2023-05-25T17:57:17.289" v="666" actId="1076"/>
          <ac:spMkLst>
            <pc:docMk/>
            <pc:sldMk cId="2982430736" sldId="468"/>
            <ac:spMk id="11" creationId="{00000000-0000-0000-0000-000000000000}"/>
          </ac:spMkLst>
        </pc:spChg>
        <pc:spChg chg="mod">
          <ac:chgData name="Wallace, Rosemary" userId="29c8d8eb-1792-4406-885a-07da62ec13a3" providerId="ADAL" clId="{2BDF2788-79EA-4532-9520-D5A07A0403D6}" dt="2023-05-25T18:54:04.955" v="978" actId="255"/>
          <ac:spMkLst>
            <pc:docMk/>
            <pc:sldMk cId="2982430736" sldId="468"/>
            <ac:spMk id="12" creationId="{00000000-0000-0000-0000-000000000000}"/>
          </ac:spMkLst>
        </pc:spChg>
        <pc:spChg chg="mod">
          <ac:chgData name="Wallace, Rosemary" userId="29c8d8eb-1792-4406-885a-07da62ec13a3" providerId="ADAL" clId="{2BDF2788-79EA-4532-9520-D5A07A0403D6}" dt="2023-05-25T17:56:59.302" v="663" actId="1076"/>
          <ac:spMkLst>
            <pc:docMk/>
            <pc:sldMk cId="2982430736" sldId="468"/>
            <ac:spMk id="13" creationId="{00000000-0000-0000-0000-000000000000}"/>
          </ac:spMkLst>
        </pc:spChg>
        <pc:spChg chg="mod">
          <ac:chgData name="Wallace, Rosemary" userId="29c8d8eb-1792-4406-885a-07da62ec13a3" providerId="ADAL" clId="{2BDF2788-79EA-4532-9520-D5A07A0403D6}" dt="2023-05-25T17:57:11.434" v="665" actId="1076"/>
          <ac:spMkLst>
            <pc:docMk/>
            <pc:sldMk cId="2982430736" sldId="468"/>
            <ac:spMk id="14" creationId="{00000000-0000-0000-0000-000000000000}"/>
          </ac:spMkLst>
        </pc:spChg>
        <pc:spChg chg="mod">
          <ac:chgData name="Wallace, Rosemary" userId="29c8d8eb-1792-4406-885a-07da62ec13a3" providerId="ADAL" clId="{2BDF2788-79EA-4532-9520-D5A07A0403D6}" dt="2023-05-25T17:55:39.607" v="649" actId="1076"/>
          <ac:spMkLst>
            <pc:docMk/>
            <pc:sldMk cId="2982430736" sldId="468"/>
            <ac:spMk id="15" creationId="{00000000-0000-0000-0000-000000000000}"/>
          </ac:spMkLst>
        </pc:spChg>
        <pc:spChg chg="mod">
          <ac:chgData name="Wallace, Rosemary" userId="29c8d8eb-1792-4406-885a-07da62ec13a3" providerId="ADAL" clId="{2BDF2788-79EA-4532-9520-D5A07A0403D6}" dt="2023-05-25T17:55:43.755" v="650" actId="1076"/>
          <ac:spMkLst>
            <pc:docMk/>
            <pc:sldMk cId="2982430736" sldId="468"/>
            <ac:spMk id="16" creationId="{00000000-0000-0000-0000-000000000000}"/>
          </ac:spMkLst>
        </pc:spChg>
        <pc:spChg chg="mod">
          <ac:chgData name="Wallace, Rosemary" userId="29c8d8eb-1792-4406-885a-07da62ec13a3" providerId="ADAL" clId="{2BDF2788-79EA-4532-9520-D5A07A0403D6}" dt="2023-05-25T17:55:46.833" v="651" actId="1076"/>
          <ac:spMkLst>
            <pc:docMk/>
            <pc:sldMk cId="2982430736" sldId="468"/>
            <ac:spMk id="17" creationId="{00000000-0000-0000-0000-000000000000}"/>
          </ac:spMkLst>
        </pc:spChg>
        <pc:spChg chg="mod">
          <ac:chgData name="Wallace, Rosemary" userId="29c8d8eb-1792-4406-885a-07da62ec13a3" providerId="ADAL" clId="{2BDF2788-79EA-4532-9520-D5A07A0403D6}" dt="2023-05-25T17:55:34.106" v="648" actId="1076"/>
          <ac:spMkLst>
            <pc:docMk/>
            <pc:sldMk cId="2982430736" sldId="468"/>
            <ac:spMk id="18" creationId="{00000000-0000-0000-0000-000000000000}"/>
          </ac:spMkLst>
        </pc:spChg>
        <pc:spChg chg="mod">
          <ac:chgData name="Wallace, Rosemary" userId="29c8d8eb-1792-4406-885a-07da62ec13a3" providerId="ADAL" clId="{2BDF2788-79EA-4532-9520-D5A07A0403D6}" dt="2023-05-20T22:37:54.946" v="7"/>
          <ac:spMkLst>
            <pc:docMk/>
            <pc:sldMk cId="2982430736" sldId="468"/>
            <ac:spMk id="19" creationId="{00000000-0000-0000-0000-000000000000}"/>
          </ac:spMkLst>
        </pc:spChg>
        <pc:spChg chg="mod">
          <ac:chgData name="Wallace, Rosemary" userId="29c8d8eb-1792-4406-885a-07da62ec13a3" providerId="ADAL" clId="{2BDF2788-79EA-4532-9520-D5A07A0403D6}" dt="2023-05-20T22:37:54.946" v="7"/>
          <ac:spMkLst>
            <pc:docMk/>
            <pc:sldMk cId="2982430736" sldId="468"/>
            <ac:spMk id="20" creationId="{00000000-0000-0000-0000-000000000000}"/>
          </ac:spMkLst>
        </pc:spChg>
        <pc:spChg chg="mod">
          <ac:chgData name="Wallace, Rosemary" userId="29c8d8eb-1792-4406-885a-07da62ec13a3" providerId="ADAL" clId="{2BDF2788-79EA-4532-9520-D5A07A0403D6}" dt="2023-05-20T22:37:54.946" v="7"/>
          <ac:spMkLst>
            <pc:docMk/>
            <pc:sldMk cId="2982430736" sldId="468"/>
            <ac:spMk id="21" creationId="{00000000-0000-0000-0000-000000000000}"/>
          </ac:spMkLst>
        </pc:spChg>
        <pc:spChg chg="mod">
          <ac:chgData name="Wallace, Rosemary" userId="29c8d8eb-1792-4406-885a-07da62ec13a3" providerId="ADAL" clId="{2BDF2788-79EA-4532-9520-D5A07A0403D6}" dt="2023-05-20T22:37:54.946" v="7"/>
          <ac:spMkLst>
            <pc:docMk/>
            <pc:sldMk cId="2982430736" sldId="468"/>
            <ac:spMk id="22" creationId="{00000000-0000-0000-0000-000000000000}"/>
          </ac:spMkLst>
        </pc:spChg>
        <pc:spChg chg="mod">
          <ac:chgData name="Wallace, Rosemary" userId="29c8d8eb-1792-4406-885a-07da62ec13a3" providerId="ADAL" clId="{2BDF2788-79EA-4532-9520-D5A07A0403D6}" dt="2023-05-20T22:37:54.946" v="7"/>
          <ac:spMkLst>
            <pc:docMk/>
            <pc:sldMk cId="2982430736" sldId="468"/>
            <ac:spMk id="23" creationId="{00000000-0000-0000-0000-000000000000}"/>
          </ac:spMkLst>
        </pc:spChg>
        <pc:spChg chg="mod">
          <ac:chgData name="Wallace, Rosemary" userId="29c8d8eb-1792-4406-885a-07da62ec13a3" providerId="ADAL" clId="{2BDF2788-79EA-4532-9520-D5A07A0403D6}" dt="2023-05-20T22:37:54.946" v="7"/>
          <ac:spMkLst>
            <pc:docMk/>
            <pc:sldMk cId="2982430736" sldId="468"/>
            <ac:spMk id="24" creationId="{00000000-0000-0000-0000-000000000000}"/>
          </ac:spMkLst>
        </pc:spChg>
        <pc:spChg chg="mod">
          <ac:chgData name="Wallace, Rosemary" userId="29c8d8eb-1792-4406-885a-07da62ec13a3" providerId="ADAL" clId="{2BDF2788-79EA-4532-9520-D5A07A0403D6}" dt="2023-05-25T17:56:28.185" v="656" actId="1076"/>
          <ac:spMkLst>
            <pc:docMk/>
            <pc:sldMk cId="2982430736" sldId="468"/>
            <ac:spMk id="25" creationId="{00000000-0000-0000-0000-000000000000}"/>
          </ac:spMkLst>
        </pc:spChg>
        <pc:spChg chg="mod">
          <ac:chgData name="Wallace, Rosemary" userId="29c8d8eb-1792-4406-885a-07da62ec13a3" providerId="ADAL" clId="{2BDF2788-79EA-4532-9520-D5A07A0403D6}" dt="2023-05-25T17:57:25.579" v="667" actId="1076"/>
          <ac:spMkLst>
            <pc:docMk/>
            <pc:sldMk cId="2982430736" sldId="468"/>
            <ac:spMk id="26" creationId="{00000000-0000-0000-0000-000000000000}"/>
          </ac:spMkLst>
        </pc:spChg>
        <pc:spChg chg="mod">
          <ac:chgData name="Wallace, Rosemary" userId="29c8d8eb-1792-4406-885a-07da62ec13a3" providerId="ADAL" clId="{2BDF2788-79EA-4532-9520-D5A07A0403D6}" dt="2023-05-25T17:57:32.680" v="669" actId="1076"/>
          <ac:spMkLst>
            <pc:docMk/>
            <pc:sldMk cId="2982430736" sldId="468"/>
            <ac:spMk id="27" creationId="{00000000-0000-0000-0000-000000000000}"/>
          </ac:spMkLst>
        </pc:spChg>
        <pc:spChg chg="mod">
          <ac:chgData name="Wallace, Rosemary" userId="29c8d8eb-1792-4406-885a-07da62ec13a3" providerId="ADAL" clId="{2BDF2788-79EA-4532-9520-D5A07A0403D6}" dt="2023-05-25T17:57:36.642" v="670" actId="1076"/>
          <ac:spMkLst>
            <pc:docMk/>
            <pc:sldMk cId="2982430736" sldId="468"/>
            <ac:spMk id="28" creationId="{00000000-0000-0000-0000-000000000000}"/>
          </ac:spMkLst>
        </pc:spChg>
        <pc:spChg chg="mod">
          <ac:chgData name="Wallace, Rosemary" userId="29c8d8eb-1792-4406-885a-07da62ec13a3" providerId="ADAL" clId="{2BDF2788-79EA-4532-9520-D5A07A0403D6}" dt="2023-05-25T17:57:29.060" v="668" actId="1076"/>
          <ac:spMkLst>
            <pc:docMk/>
            <pc:sldMk cId="2982430736" sldId="468"/>
            <ac:spMk id="29" creationId="{00000000-0000-0000-0000-000000000000}"/>
          </ac:spMkLst>
        </pc:spChg>
        <pc:spChg chg="mod">
          <ac:chgData name="Wallace, Rosemary" userId="29c8d8eb-1792-4406-885a-07da62ec13a3" providerId="ADAL" clId="{2BDF2788-79EA-4532-9520-D5A07A0403D6}" dt="2023-05-25T17:57:40.410" v="671" actId="1076"/>
          <ac:spMkLst>
            <pc:docMk/>
            <pc:sldMk cId="2982430736" sldId="468"/>
            <ac:spMk id="30" creationId="{00000000-0000-0000-0000-000000000000}"/>
          </ac:spMkLst>
        </pc:spChg>
        <pc:spChg chg="mod">
          <ac:chgData name="Wallace, Rosemary" userId="29c8d8eb-1792-4406-885a-07da62ec13a3" providerId="ADAL" clId="{2BDF2788-79EA-4532-9520-D5A07A0403D6}" dt="2023-05-25T17:55:50.246" v="652" actId="1076"/>
          <ac:spMkLst>
            <pc:docMk/>
            <pc:sldMk cId="2982430736" sldId="468"/>
            <ac:spMk id="31" creationId="{00000000-0000-0000-0000-000000000000}"/>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1:10.676" v="1050"/>
              <pc2:cmMkLst xmlns:pc2="http://schemas.microsoft.com/office/powerpoint/2019/9/main/command">
                <pc:docMk/>
                <pc:sldMk cId="2982430736" sldId="468"/>
                <pc2:cmMk id="{EC4C23AE-918C-4FB2-BE08-6071453D8137}"/>
              </pc2:cmMkLst>
              <pc226:cmRplyChg chg="add">
                <pc226:chgData name="Wallace, Rosemary" userId="29c8d8eb-1792-4406-885a-07da62ec13a3" providerId="ADAL" clId="{2BDF2788-79EA-4532-9520-D5A07A0403D6}" dt="2023-05-25T19:01:10.676" v="1050"/>
                <pc2:cmRplyMkLst xmlns:pc2="http://schemas.microsoft.com/office/powerpoint/2019/9/main/command">
                  <pc:docMk/>
                  <pc:sldMk cId="2982430736" sldId="468"/>
                  <pc2:cmMk id="{EC4C23AE-918C-4FB2-BE08-6071453D8137}"/>
                  <pc2:cmRplyMk id="{579EB50B-2643-4F71-9072-767AB537DF5D}"/>
                </pc2:cmRplyMkLst>
              </pc226:cmRplyChg>
              <pc226:cmRplyChg chg="add">
                <pc226:chgData name="Wallace, Rosemary" userId="29c8d8eb-1792-4406-885a-07da62ec13a3" providerId="ADAL" clId="{2BDF2788-79EA-4532-9520-D5A07A0403D6}" dt="2023-05-23T18:17:24.701" v="108"/>
                <pc2:cmRplyMkLst xmlns:pc2="http://schemas.microsoft.com/office/powerpoint/2019/9/main/command">
                  <pc:docMk/>
                  <pc:sldMk cId="2982430736" sldId="468"/>
                  <pc2:cmMk id="{EC4C23AE-918C-4FB2-BE08-6071453D8137}"/>
                  <pc2:cmRplyMk id="{24BC43F3-8316-45A3-88E6-FDE0AD690CD9}"/>
                </pc2:cmRplyMkLst>
              </pc226:cmRplyChg>
            </pc226:cmChg>
          </p:ext>
        </pc:extLst>
      </pc:sldChg>
      <pc:sldChg chg="addSp delSp modSp mod addCm modNotes">
        <pc:chgData name="Wallace, Rosemary" userId="29c8d8eb-1792-4406-885a-07da62ec13a3" providerId="ADAL" clId="{2BDF2788-79EA-4532-9520-D5A07A0403D6}" dt="2023-05-25T19:00:47.324" v="1048"/>
        <pc:sldMkLst>
          <pc:docMk/>
          <pc:sldMk cId="3092994408" sldId="469"/>
        </pc:sldMkLst>
        <pc:spChg chg="add del mod">
          <ac:chgData name="Wallace, Rosemary" userId="29c8d8eb-1792-4406-885a-07da62ec13a3" providerId="ADAL" clId="{2BDF2788-79EA-4532-9520-D5A07A0403D6}" dt="2023-05-25T17:49:00.344" v="561"/>
          <ac:spMkLst>
            <pc:docMk/>
            <pc:sldMk cId="3092994408" sldId="469"/>
            <ac:spMk id="2" creationId="{11AA3AF9-A885-6A1B-EA6B-758A39C5CFC6}"/>
          </ac:spMkLst>
        </pc:spChg>
        <pc:spChg chg="mod">
          <ac:chgData name="Wallace, Rosemary" userId="29c8d8eb-1792-4406-885a-07da62ec13a3" providerId="ADAL" clId="{2BDF2788-79EA-4532-9520-D5A07A0403D6}" dt="2023-05-20T22:51:30.379" v="32"/>
          <ac:spMkLst>
            <pc:docMk/>
            <pc:sldMk cId="3092994408" sldId="469"/>
            <ac:spMk id="3" creationId="{00000000-0000-0000-0000-000000000000}"/>
          </ac:spMkLst>
        </pc:spChg>
        <pc:spChg chg="add mod">
          <ac:chgData name="Wallace, Rosemary" userId="29c8d8eb-1792-4406-885a-07da62ec13a3" providerId="ADAL" clId="{2BDF2788-79EA-4532-9520-D5A07A0403D6}" dt="2023-05-25T17:51:06.632" v="604"/>
          <ac:spMkLst>
            <pc:docMk/>
            <pc:sldMk cId="3092994408" sldId="469"/>
            <ac:spMk id="4" creationId="{77A58543-4D41-CB7E-4E18-FE46C2DBFB2B}"/>
          </ac:spMkLst>
        </pc:spChg>
        <pc:spChg chg="add del mod">
          <ac:chgData name="Wallace, Rosemary" userId="29c8d8eb-1792-4406-885a-07da62ec13a3" providerId="ADAL" clId="{2BDF2788-79EA-4532-9520-D5A07A0403D6}" dt="2023-05-25T17:51:06.360" v="603" actId="478"/>
          <ac:spMkLst>
            <pc:docMk/>
            <pc:sldMk cId="3092994408" sldId="469"/>
            <ac:spMk id="12" creationId="{00000000-0000-0000-0000-000000000000}"/>
          </ac:spMkLst>
        </pc:spChg>
        <pc:picChg chg="mod">
          <ac:chgData name="Wallace, Rosemary" userId="29c8d8eb-1792-4406-885a-07da62ec13a3" providerId="ADAL" clId="{2BDF2788-79EA-4532-9520-D5A07A0403D6}" dt="2023-05-20T22:37:54.946" v="7"/>
          <ac:picMkLst>
            <pc:docMk/>
            <pc:sldMk cId="3092994408" sldId="469"/>
            <ac:picMk id="1026"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0:47.324" v="1048"/>
              <pc2:cmMkLst xmlns:pc2="http://schemas.microsoft.com/office/powerpoint/2019/9/main/command">
                <pc:docMk/>
                <pc:sldMk cId="3092994408" sldId="469"/>
                <pc2:cmMk id="{6EDA85D1-3EEF-495D-94FF-9C6DD2B390EC}"/>
              </pc2:cmMkLst>
            </pc226:cmChg>
          </p:ext>
        </pc:extLst>
      </pc:sldChg>
      <pc:sldChg chg="modSp del modNotes">
        <pc:chgData name="Wallace, Rosemary" userId="29c8d8eb-1792-4406-885a-07da62ec13a3" providerId="ADAL" clId="{2BDF2788-79EA-4532-9520-D5A07A0403D6}" dt="2023-05-23T18:14:02.926" v="68" actId="47"/>
        <pc:sldMkLst>
          <pc:docMk/>
          <pc:sldMk cId="2171961815" sldId="470"/>
        </pc:sldMkLst>
        <pc:spChg chg="mod">
          <ac:chgData name="Wallace, Rosemary" userId="29c8d8eb-1792-4406-885a-07da62ec13a3" providerId="ADAL" clId="{2BDF2788-79EA-4532-9520-D5A07A0403D6}" dt="2023-05-20T22:37:54.946" v="7"/>
          <ac:spMkLst>
            <pc:docMk/>
            <pc:sldMk cId="2171961815" sldId="470"/>
            <ac:spMk id="2" creationId="{00000000-0000-0000-0000-000000000000}"/>
          </ac:spMkLst>
        </pc:spChg>
        <pc:spChg chg="mod">
          <ac:chgData name="Wallace, Rosemary" userId="29c8d8eb-1792-4406-885a-07da62ec13a3" providerId="ADAL" clId="{2BDF2788-79EA-4532-9520-D5A07A0403D6}" dt="2023-05-20T22:37:54.946" v="7"/>
          <ac:spMkLst>
            <pc:docMk/>
            <pc:sldMk cId="2171961815" sldId="470"/>
            <ac:spMk id="3" creationId="{00000000-0000-0000-0000-000000000000}"/>
          </ac:spMkLst>
        </pc:spChg>
      </pc:sldChg>
      <pc:sldChg chg="modSp del modNotes">
        <pc:chgData name="Wallace, Rosemary" userId="29c8d8eb-1792-4406-885a-07da62ec13a3" providerId="ADAL" clId="{2BDF2788-79EA-4532-9520-D5A07A0403D6}" dt="2023-05-23T18:16:35.228" v="80" actId="2696"/>
        <pc:sldMkLst>
          <pc:docMk/>
          <pc:sldMk cId="2736131560" sldId="471"/>
        </pc:sldMkLst>
        <pc:spChg chg="mod">
          <ac:chgData name="Wallace, Rosemary" userId="29c8d8eb-1792-4406-885a-07da62ec13a3" providerId="ADAL" clId="{2BDF2788-79EA-4532-9520-D5A07A0403D6}" dt="2023-05-20T22:37:54.946" v="7"/>
          <ac:spMkLst>
            <pc:docMk/>
            <pc:sldMk cId="2736131560" sldId="471"/>
            <ac:spMk id="2" creationId="{00000000-0000-0000-0000-000000000000}"/>
          </ac:spMkLst>
        </pc:spChg>
        <pc:spChg chg="mod">
          <ac:chgData name="Wallace, Rosemary" userId="29c8d8eb-1792-4406-885a-07da62ec13a3" providerId="ADAL" clId="{2BDF2788-79EA-4532-9520-D5A07A0403D6}" dt="2023-05-20T22:37:54.946" v="7"/>
          <ac:spMkLst>
            <pc:docMk/>
            <pc:sldMk cId="2736131560" sldId="471"/>
            <ac:spMk id="3" creationId="{00000000-0000-0000-0000-000000000000}"/>
          </ac:spMkLst>
        </pc:spChg>
      </pc:sldChg>
      <pc:sldChg chg="addSp delSp modSp mod addCm modCm modNotes">
        <pc:chgData name="Wallace, Rosemary" userId="29c8d8eb-1792-4406-885a-07da62ec13a3" providerId="ADAL" clId="{2BDF2788-79EA-4532-9520-D5A07A0403D6}" dt="2023-05-25T19:01:26.441" v="1052"/>
        <pc:sldMkLst>
          <pc:docMk/>
          <pc:sldMk cId="2230118908" sldId="472"/>
        </pc:sldMkLst>
        <pc:spChg chg="add del mod">
          <ac:chgData name="Wallace, Rosemary" userId="29c8d8eb-1792-4406-885a-07da62ec13a3" providerId="ADAL" clId="{2BDF2788-79EA-4532-9520-D5A07A0403D6}" dt="2023-05-25T17:49:05.901" v="567"/>
          <ac:spMkLst>
            <pc:docMk/>
            <pc:sldMk cId="2230118908" sldId="472"/>
            <ac:spMk id="2" creationId="{E73D8324-99EF-E79D-70C3-07A5BE3EEA0E}"/>
          </ac:spMkLst>
        </pc:spChg>
        <pc:spChg chg="mod">
          <ac:chgData name="Wallace, Rosemary" userId="29c8d8eb-1792-4406-885a-07da62ec13a3" providerId="ADAL" clId="{2BDF2788-79EA-4532-9520-D5A07A0403D6}" dt="2023-05-20T22:51:30.379" v="32"/>
          <ac:spMkLst>
            <pc:docMk/>
            <pc:sldMk cId="2230118908" sldId="472"/>
            <ac:spMk id="3" creationId="{00000000-0000-0000-0000-000000000000}"/>
          </ac:spMkLst>
        </pc:spChg>
        <pc:spChg chg="add mod">
          <ac:chgData name="Wallace, Rosemary" userId="29c8d8eb-1792-4406-885a-07da62ec13a3" providerId="ADAL" clId="{2BDF2788-79EA-4532-9520-D5A07A0403D6}" dt="2023-05-25T17:50:25.677" v="596"/>
          <ac:spMkLst>
            <pc:docMk/>
            <pc:sldMk cId="2230118908" sldId="472"/>
            <ac:spMk id="4" creationId="{321D337E-31D2-AE41-95CB-054EDF8B45BE}"/>
          </ac:spMkLst>
        </pc:spChg>
        <pc:spChg chg="mod">
          <ac:chgData name="Wallace, Rosemary" userId="29c8d8eb-1792-4406-885a-07da62ec13a3" providerId="ADAL" clId="{2BDF2788-79EA-4532-9520-D5A07A0403D6}" dt="2023-05-25T17:31:08.489" v="464" actId="207"/>
          <ac:spMkLst>
            <pc:docMk/>
            <pc:sldMk cId="2230118908" sldId="472"/>
            <ac:spMk id="13" creationId="{00000000-0000-0000-0000-000000000000}"/>
          </ac:spMkLst>
        </pc:spChg>
        <pc:spChg chg="add del mod">
          <ac:chgData name="Wallace, Rosemary" userId="29c8d8eb-1792-4406-885a-07da62ec13a3" providerId="ADAL" clId="{2BDF2788-79EA-4532-9520-D5A07A0403D6}" dt="2023-05-25T17:50:25.548" v="595" actId="478"/>
          <ac:spMkLst>
            <pc:docMk/>
            <pc:sldMk cId="2230118908" sldId="472"/>
            <ac:spMk id="14" creationId="{00000000-0000-0000-0000-000000000000}"/>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1:26.441" v="1052"/>
              <pc2:cmMkLst xmlns:pc2="http://schemas.microsoft.com/office/powerpoint/2019/9/main/command">
                <pc:docMk/>
                <pc:sldMk cId="2230118908" sldId="472"/>
                <pc2:cmMk id="{E103CF06-6BA2-4516-8724-E4A9859CDF8D}"/>
              </pc2:cmMkLst>
              <pc226:cmRplyChg chg="add">
                <pc226:chgData name="Wallace, Rosemary" userId="29c8d8eb-1792-4406-885a-07da62ec13a3" providerId="ADAL" clId="{2BDF2788-79EA-4532-9520-D5A07A0403D6}" dt="2023-05-25T19:01:26.441" v="1052"/>
                <pc2:cmRplyMkLst xmlns:pc2="http://schemas.microsoft.com/office/powerpoint/2019/9/main/command">
                  <pc:docMk/>
                  <pc:sldMk cId="2230118908" sldId="472"/>
                  <pc2:cmMk id="{E103CF06-6BA2-4516-8724-E4A9859CDF8D}"/>
                  <pc2:cmRplyMk id="{9F6D42C0-1318-401D-BB38-3A24CC586BD6}"/>
                </pc2:cmRplyMkLst>
              </pc226:cmRplyChg>
            </pc226:cmChg>
          </p:ext>
        </pc:extLst>
      </pc:sldChg>
      <pc:sldChg chg="delSp modSp mod addCm modNotes">
        <pc:chgData name="Wallace, Rosemary" userId="29c8d8eb-1792-4406-885a-07da62ec13a3" providerId="ADAL" clId="{2BDF2788-79EA-4532-9520-D5A07A0403D6}" dt="2023-05-25T19:04:07.484" v="1064"/>
        <pc:sldMkLst>
          <pc:docMk/>
          <pc:sldMk cId="2507268920" sldId="474"/>
        </pc:sldMkLst>
        <pc:spChg chg="del mod">
          <ac:chgData name="Wallace, Rosemary" userId="29c8d8eb-1792-4406-885a-07da62ec13a3" providerId="ADAL" clId="{2BDF2788-79EA-4532-9520-D5A07A0403D6}" dt="2023-05-25T18:55:07.789" v="990" actId="478"/>
          <ac:spMkLst>
            <pc:docMk/>
            <pc:sldMk cId="2507268920" sldId="474"/>
            <ac:spMk id="12" creationId="{00000000-0000-0000-0000-000000000000}"/>
          </ac:spMkLst>
        </pc:spChg>
        <pc:spChg chg="mod">
          <ac:chgData name="Wallace, Rosemary" userId="29c8d8eb-1792-4406-885a-07da62ec13a3" providerId="ADAL" clId="{2BDF2788-79EA-4532-9520-D5A07A0403D6}" dt="2023-05-20T22:37:54.946" v="7"/>
          <ac:spMkLst>
            <pc:docMk/>
            <pc:sldMk cId="2507268920" sldId="474"/>
            <ac:spMk id="13" creationId="{00000000-0000-0000-0000-000000000000}"/>
          </ac:spMkLst>
        </pc:spChg>
        <pc:spChg chg="mod">
          <ac:chgData name="Wallace, Rosemary" userId="29c8d8eb-1792-4406-885a-07da62ec13a3" providerId="ADAL" clId="{2BDF2788-79EA-4532-9520-D5A07A0403D6}" dt="2023-05-20T22:37:54.946" v="7"/>
          <ac:spMkLst>
            <pc:docMk/>
            <pc:sldMk cId="2507268920" sldId="474"/>
            <ac:spMk id="14" creationId="{00000000-0000-0000-0000-000000000000}"/>
          </ac:spMkLst>
        </pc:spChg>
        <pc:spChg chg="mod">
          <ac:chgData name="Wallace, Rosemary" userId="29c8d8eb-1792-4406-885a-07da62ec13a3" providerId="ADAL" clId="{2BDF2788-79EA-4532-9520-D5A07A0403D6}" dt="2023-05-25T17:51:42.351" v="610" actId="255"/>
          <ac:spMkLst>
            <pc:docMk/>
            <pc:sldMk cId="2507268920" sldId="474"/>
            <ac:spMk id="19" creationId="{00000000-0000-0000-0000-000000000000}"/>
          </ac:spMkLst>
        </pc:spChg>
        <pc:spChg chg="mod">
          <ac:chgData name="Wallace, Rosemary" userId="29c8d8eb-1792-4406-885a-07da62ec13a3" providerId="ADAL" clId="{2BDF2788-79EA-4532-9520-D5A07A0403D6}" dt="2023-05-25T17:51:53.621" v="612" actId="255"/>
          <ac:spMkLst>
            <pc:docMk/>
            <pc:sldMk cId="2507268920" sldId="474"/>
            <ac:spMk id="20" creationId="{00000000-0000-0000-0000-000000000000}"/>
          </ac:spMkLst>
        </pc:spChg>
        <pc:spChg chg="mod">
          <ac:chgData name="Wallace, Rosemary" userId="29c8d8eb-1792-4406-885a-07da62ec13a3" providerId="ADAL" clId="{2BDF2788-79EA-4532-9520-D5A07A0403D6}" dt="2023-05-25T17:51:57.818" v="613" actId="255"/>
          <ac:spMkLst>
            <pc:docMk/>
            <pc:sldMk cId="2507268920" sldId="474"/>
            <ac:spMk id="21" creationId="{00000000-0000-0000-0000-000000000000}"/>
          </ac:spMkLst>
        </pc:spChg>
        <pc:spChg chg="mod">
          <ac:chgData name="Wallace, Rosemary" userId="29c8d8eb-1792-4406-885a-07da62ec13a3" providerId="ADAL" clId="{2BDF2788-79EA-4532-9520-D5A07A0403D6}" dt="2023-05-25T17:52:02.215" v="614" actId="255"/>
          <ac:spMkLst>
            <pc:docMk/>
            <pc:sldMk cId="2507268920" sldId="474"/>
            <ac:spMk id="22" creationId="{00000000-0000-0000-0000-000000000000}"/>
          </ac:spMkLst>
        </pc:spChg>
        <pc:spChg chg="mod">
          <ac:chgData name="Wallace, Rosemary" userId="29c8d8eb-1792-4406-885a-07da62ec13a3" providerId="ADAL" clId="{2BDF2788-79EA-4532-9520-D5A07A0403D6}" dt="2023-05-25T17:52:05.697" v="615" actId="255"/>
          <ac:spMkLst>
            <pc:docMk/>
            <pc:sldMk cId="2507268920" sldId="474"/>
            <ac:spMk id="23" creationId="{00000000-0000-0000-0000-000000000000}"/>
          </ac:spMkLst>
        </pc:spChg>
        <pc:spChg chg="mod">
          <ac:chgData name="Wallace, Rosemary" userId="29c8d8eb-1792-4406-885a-07da62ec13a3" providerId="ADAL" clId="{2BDF2788-79EA-4532-9520-D5A07A0403D6}" dt="2023-05-25T17:52:18.239" v="617" actId="207"/>
          <ac:spMkLst>
            <pc:docMk/>
            <pc:sldMk cId="2507268920" sldId="474"/>
            <ac:spMk id="31" creationId="{00000000-0000-0000-0000-000000000000}"/>
          </ac:spMkLst>
        </pc:spChg>
        <pc:grpChg chg="mod">
          <ac:chgData name="Wallace, Rosemary" userId="29c8d8eb-1792-4406-885a-07da62ec13a3" providerId="ADAL" clId="{2BDF2788-79EA-4532-9520-D5A07A0403D6}" dt="2023-05-25T18:55:10.485" v="991" actId="1076"/>
          <ac:grpSpMkLst>
            <pc:docMk/>
            <pc:sldMk cId="2507268920" sldId="474"/>
            <ac:grpSpMk id="2" creationId="{00000000-0000-0000-0000-000000000000}"/>
          </ac:grpSpMkLst>
        </pc:gr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4:07.484" v="1064"/>
              <pc2:cmMkLst xmlns:pc2="http://schemas.microsoft.com/office/powerpoint/2019/9/main/command">
                <pc:docMk/>
                <pc:sldMk cId="2507268920" sldId="474"/>
                <pc2:cmMk id="{1F8FE1BF-F5DE-4114-BED4-D4EE8FFE629D}"/>
              </pc2:cmMkLst>
            </pc226:cmChg>
          </p:ext>
        </pc:extLst>
      </pc:sldChg>
      <pc:sldChg chg="addSp delSp modSp mod addCm delCm modCm modNotes">
        <pc:chgData name="Wallace, Rosemary" userId="29c8d8eb-1792-4406-885a-07da62ec13a3" providerId="ADAL" clId="{2BDF2788-79EA-4532-9520-D5A07A0403D6}" dt="2023-05-25T19:06:04.040" v="1069"/>
        <pc:sldMkLst>
          <pc:docMk/>
          <pc:sldMk cId="334056511" sldId="475"/>
        </pc:sldMkLst>
        <pc:spChg chg="add del mod">
          <ac:chgData name="Wallace, Rosemary" userId="29c8d8eb-1792-4406-885a-07da62ec13a3" providerId="ADAL" clId="{2BDF2788-79EA-4532-9520-D5A07A0403D6}" dt="2023-05-25T18:55:02.753" v="988"/>
          <ac:spMkLst>
            <pc:docMk/>
            <pc:sldMk cId="334056511" sldId="475"/>
            <ac:spMk id="2" creationId="{B10E2BCD-3A59-57D0-0BE0-9C2894583625}"/>
          </ac:spMkLst>
        </pc:spChg>
        <pc:spChg chg="mod">
          <ac:chgData name="Wallace, Rosemary" userId="29c8d8eb-1792-4406-885a-07da62ec13a3" providerId="ADAL" clId="{2BDF2788-79EA-4532-9520-D5A07A0403D6}" dt="2023-05-25T18:54:58.633" v="987"/>
          <ac:spMkLst>
            <pc:docMk/>
            <pc:sldMk cId="334056511" sldId="475"/>
            <ac:spMk id="4" creationId="{8928FE25-B5B4-EE80-E18F-6E37CDD43789}"/>
          </ac:spMkLst>
        </pc:spChg>
        <pc:spChg chg="mod">
          <ac:chgData name="Wallace, Rosemary" userId="29c8d8eb-1792-4406-885a-07da62ec13a3" providerId="ADAL" clId="{2BDF2788-79EA-4532-9520-D5A07A0403D6}" dt="2023-05-25T18:54:58.633" v="987"/>
          <ac:spMkLst>
            <pc:docMk/>
            <pc:sldMk cId="334056511" sldId="475"/>
            <ac:spMk id="5" creationId="{E73A7083-4046-2B33-466F-F02D37387038}"/>
          </ac:spMkLst>
        </pc:spChg>
        <pc:spChg chg="mod">
          <ac:chgData name="Wallace, Rosemary" userId="29c8d8eb-1792-4406-885a-07da62ec13a3" providerId="ADAL" clId="{2BDF2788-79EA-4532-9520-D5A07A0403D6}" dt="2023-05-25T18:54:58.633" v="987"/>
          <ac:spMkLst>
            <pc:docMk/>
            <pc:sldMk cId="334056511" sldId="475"/>
            <ac:spMk id="6" creationId="{77123A84-00F1-14A7-5690-9AD8708DFBB7}"/>
          </ac:spMkLst>
        </pc:spChg>
        <pc:spChg chg="mod">
          <ac:chgData name="Wallace, Rosemary" userId="29c8d8eb-1792-4406-885a-07da62ec13a3" providerId="ADAL" clId="{2BDF2788-79EA-4532-9520-D5A07A0403D6}" dt="2023-05-25T18:54:58.633" v="987"/>
          <ac:spMkLst>
            <pc:docMk/>
            <pc:sldMk cId="334056511" sldId="475"/>
            <ac:spMk id="7" creationId="{2BEE801C-7470-A60C-E1A1-F0C0424ED258}"/>
          </ac:spMkLst>
        </pc:spChg>
        <pc:spChg chg="mod">
          <ac:chgData name="Wallace, Rosemary" userId="29c8d8eb-1792-4406-885a-07da62ec13a3" providerId="ADAL" clId="{2BDF2788-79EA-4532-9520-D5A07A0403D6}" dt="2023-05-25T18:54:58.633" v="987"/>
          <ac:spMkLst>
            <pc:docMk/>
            <pc:sldMk cId="334056511" sldId="475"/>
            <ac:spMk id="8" creationId="{776DDEE5-4F70-559C-DDD9-76F3175B2C05}"/>
          </ac:spMkLst>
        </pc:spChg>
        <pc:spChg chg="mod">
          <ac:chgData name="Wallace, Rosemary" userId="29c8d8eb-1792-4406-885a-07da62ec13a3" providerId="ADAL" clId="{2BDF2788-79EA-4532-9520-D5A07A0403D6}" dt="2023-05-25T18:54:58.633" v="987"/>
          <ac:spMkLst>
            <pc:docMk/>
            <pc:sldMk cId="334056511" sldId="475"/>
            <ac:spMk id="9" creationId="{FE8C2F48-E42D-4D6A-B204-F3BB9164DAFD}"/>
          </ac:spMkLst>
        </pc:spChg>
        <pc:spChg chg="mod">
          <ac:chgData name="Wallace, Rosemary" userId="29c8d8eb-1792-4406-885a-07da62ec13a3" providerId="ADAL" clId="{2BDF2788-79EA-4532-9520-D5A07A0403D6}" dt="2023-05-25T18:54:58.633" v="987"/>
          <ac:spMkLst>
            <pc:docMk/>
            <pc:sldMk cId="334056511" sldId="475"/>
            <ac:spMk id="10" creationId="{B92375C0-A41B-A722-324A-91F8F4E46E28}"/>
          </ac:spMkLst>
        </pc:spChg>
        <pc:spChg chg="del mod">
          <ac:chgData name="Wallace, Rosemary" userId="29c8d8eb-1792-4406-885a-07da62ec13a3" providerId="ADAL" clId="{2BDF2788-79EA-4532-9520-D5A07A0403D6}" dt="2023-05-25T18:54:57.614" v="986" actId="478"/>
          <ac:spMkLst>
            <pc:docMk/>
            <pc:sldMk cId="334056511" sldId="475"/>
            <ac:spMk id="12" creationId="{00000000-0000-0000-0000-000000000000}"/>
          </ac:spMkLst>
        </pc:spChg>
        <pc:spChg chg="mod">
          <ac:chgData name="Wallace, Rosemary" userId="29c8d8eb-1792-4406-885a-07da62ec13a3" providerId="ADAL" clId="{2BDF2788-79EA-4532-9520-D5A07A0403D6}" dt="2023-05-25T18:55:12.925" v="992"/>
          <ac:spMkLst>
            <pc:docMk/>
            <pc:sldMk cId="334056511" sldId="475"/>
            <ac:spMk id="15" creationId="{C193A8D1-74D0-0F2C-3B69-B4D3A998C960}"/>
          </ac:spMkLst>
        </pc:spChg>
        <pc:spChg chg="mod">
          <ac:chgData name="Wallace, Rosemary" userId="29c8d8eb-1792-4406-885a-07da62ec13a3" providerId="ADAL" clId="{2BDF2788-79EA-4532-9520-D5A07A0403D6}" dt="2023-05-25T18:55:12.925" v="992"/>
          <ac:spMkLst>
            <pc:docMk/>
            <pc:sldMk cId="334056511" sldId="475"/>
            <ac:spMk id="16" creationId="{448A300C-0029-1A85-DA9A-9BF0BF2934FF}"/>
          </ac:spMkLst>
        </pc:spChg>
        <pc:spChg chg="mod">
          <ac:chgData name="Wallace, Rosemary" userId="29c8d8eb-1792-4406-885a-07da62ec13a3" providerId="ADAL" clId="{2BDF2788-79EA-4532-9520-D5A07A0403D6}" dt="2023-05-25T18:55:12.925" v="992"/>
          <ac:spMkLst>
            <pc:docMk/>
            <pc:sldMk cId="334056511" sldId="475"/>
            <ac:spMk id="17" creationId="{D1D6DCE6-863F-0413-251D-D7156419DDC7}"/>
          </ac:spMkLst>
        </pc:spChg>
        <pc:spChg chg="mod">
          <ac:chgData name="Wallace, Rosemary" userId="29c8d8eb-1792-4406-885a-07da62ec13a3" providerId="ADAL" clId="{2BDF2788-79EA-4532-9520-D5A07A0403D6}" dt="2023-05-25T18:55:18.742" v="994" actId="113"/>
          <ac:spMkLst>
            <pc:docMk/>
            <pc:sldMk cId="334056511" sldId="475"/>
            <ac:spMk id="18" creationId="{174B46B9-2C4F-62BE-76EA-7D20961144EC}"/>
          </ac:spMkLst>
        </pc:spChg>
        <pc:spChg chg="mod">
          <ac:chgData name="Wallace, Rosemary" userId="29c8d8eb-1792-4406-885a-07da62ec13a3" providerId="ADAL" clId="{2BDF2788-79EA-4532-9520-D5A07A0403D6}" dt="2023-05-20T22:37:54.946" v="7"/>
          <ac:spMkLst>
            <pc:docMk/>
            <pc:sldMk cId="334056511" sldId="475"/>
            <ac:spMk id="19" creationId="{00000000-0000-0000-0000-000000000000}"/>
          </ac:spMkLst>
        </pc:spChg>
        <pc:spChg chg="mod">
          <ac:chgData name="Wallace, Rosemary" userId="29c8d8eb-1792-4406-885a-07da62ec13a3" providerId="ADAL" clId="{2BDF2788-79EA-4532-9520-D5A07A0403D6}" dt="2023-05-20T22:37:54.946" v="7"/>
          <ac:spMkLst>
            <pc:docMk/>
            <pc:sldMk cId="334056511" sldId="475"/>
            <ac:spMk id="20" creationId="{00000000-0000-0000-0000-000000000000}"/>
          </ac:spMkLst>
        </pc:spChg>
        <pc:spChg chg="mod">
          <ac:chgData name="Wallace, Rosemary" userId="29c8d8eb-1792-4406-885a-07da62ec13a3" providerId="ADAL" clId="{2BDF2788-79EA-4532-9520-D5A07A0403D6}" dt="2023-05-25T17:52:34.342" v="620" actId="255"/>
          <ac:spMkLst>
            <pc:docMk/>
            <pc:sldMk cId="334056511" sldId="475"/>
            <ac:spMk id="21" creationId="{00000000-0000-0000-0000-000000000000}"/>
          </ac:spMkLst>
        </pc:spChg>
        <pc:spChg chg="mod">
          <ac:chgData name="Wallace, Rosemary" userId="29c8d8eb-1792-4406-885a-07da62ec13a3" providerId="ADAL" clId="{2BDF2788-79EA-4532-9520-D5A07A0403D6}" dt="2023-05-25T17:52:40.544" v="621" actId="255"/>
          <ac:spMkLst>
            <pc:docMk/>
            <pc:sldMk cId="334056511" sldId="475"/>
            <ac:spMk id="22" creationId="{00000000-0000-0000-0000-000000000000}"/>
          </ac:spMkLst>
        </pc:spChg>
        <pc:spChg chg="mod">
          <ac:chgData name="Wallace, Rosemary" userId="29c8d8eb-1792-4406-885a-07da62ec13a3" providerId="ADAL" clId="{2BDF2788-79EA-4532-9520-D5A07A0403D6}" dt="2023-05-25T17:52:45.554" v="622" actId="255"/>
          <ac:spMkLst>
            <pc:docMk/>
            <pc:sldMk cId="334056511" sldId="475"/>
            <ac:spMk id="23" creationId="{00000000-0000-0000-0000-000000000000}"/>
          </ac:spMkLst>
        </pc:spChg>
        <pc:spChg chg="mod">
          <ac:chgData name="Wallace, Rosemary" userId="29c8d8eb-1792-4406-885a-07da62ec13a3" providerId="ADAL" clId="{2BDF2788-79EA-4532-9520-D5A07A0403D6}" dt="2023-05-25T17:52:50.968" v="623" actId="255"/>
          <ac:spMkLst>
            <pc:docMk/>
            <pc:sldMk cId="334056511" sldId="475"/>
            <ac:spMk id="24" creationId="{00000000-0000-0000-0000-000000000000}"/>
          </ac:spMkLst>
        </pc:spChg>
        <pc:spChg chg="mod">
          <ac:chgData name="Wallace, Rosemary" userId="29c8d8eb-1792-4406-885a-07da62ec13a3" providerId="ADAL" clId="{2BDF2788-79EA-4532-9520-D5A07A0403D6}" dt="2023-05-25T17:52:56.111" v="624" actId="255"/>
          <ac:spMkLst>
            <pc:docMk/>
            <pc:sldMk cId="334056511" sldId="475"/>
            <ac:spMk id="25" creationId="{00000000-0000-0000-0000-000000000000}"/>
          </ac:spMkLst>
        </pc:spChg>
        <pc:spChg chg="mod">
          <ac:chgData name="Wallace, Rosemary" userId="29c8d8eb-1792-4406-885a-07da62ec13a3" providerId="ADAL" clId="{2BDF2788-79EA-4532-9520-D5A07A0403D6}" dt="2023-05-25T18:55:17.027" v="993" actId="113"/>
          <ac:spMkLst>
            <pc:docMk/>
            <pc:sldMk cId="334056511" sldId="475"/>
            <ac:spMk id="26" creationId="{F1FD17FB-AF74-FE94-C9D9-4AD60F3F8B5D}"/>
          </ac:spMkLst>
        </pc:spChg>
        <pc:spChg chg="mod">
          <ac:chgData name="Wallace, Rosemary" userId="29c8d8eb-1792-4406-885a-07da62ec13a3" providerId="ADAL" clId="{2BDF2788-79EA-4532-9520-D5A07A0403D6}" dt="2023-05-25T18:55:12.925" v="992"/>
          <ac:spMkLst>
            <pc:docMk/>
            <pc:sldMk cId="334056511" sldId="475"/>
            <ac:spMk id="27" creationId="{CF87612B-B15D-D69C-D64E-77CA01967864}"/>
          </ac:spMkLst>
        </pc:spChg>
        <pc:spChg chg="mod">
          <ac:chgData name="Wallace, Rosemary" userId="29c8d8eb-1792-4406-885a-07da62ec13a3" providerId="ADAL" clId="{2BDF2788-79EA-4532-9520-D5A07A0403D6}" dt="2023-05-25T18:55:12.925" v="992"/>
          <ac:spMkLst>
            <pc:docMk/>
            <pc:sldMk cId="334056511" sldId="475"/>
            <ac:spMk id="28" creationId="{0F81B804-0A9F-4A87-D441-FA636A994990}"/>
          </ac:spMkLst>
        </pc:spChg>
        <pc:spChg chg="mod">
          <ac:chgData name="Wallace, Rosemary" userId="29c8d8eb-1792-4406-885a-07da62ec13a3" providerId="ADAL" clId="{2BDF2788-79EA-4532-9520-D5A07A0403D6}" dt="2023-05-25T18:55:25.516" v="995"/>
          <ac:spMkLst>
            <pc:docMk/>
            <pc:sldMk cId="334056511" sldId="475"/>
            <ac:spMk id="30" creationId="{C3433A9E-30E9-74BD-D66F-98CDA2549381}"/>
          </ac:spMkLst>
        </pc:spChg>
        <pc:spChg chg="mod">
          <ac:chgData name="Wallace, Rosemary" userId="29c8d8eb-1792-4406-885a-07da62ec13a3" providerId="ADAL" clId="{2BDF2788-79EA-4532-9520-D5A07A0403D6}" dt="2023-05-25T18:55:25.516" v="995"/>
          <ac:spMkLst>
            <pc:docMk/>
            <pc:sldMk cId="334056511" sldId="475"/>
            <ac:spMk id="31" creationId="{14A4EED2-8DD4-07FC-57FF-841B9D234E6C}"/>
          </ac:spMkLst>
        </pc:spChg>
        <pc:spChg chg="mod">
          <ac:chgData name="Wallace, Rosemary" userId="29c8d8eb-1792-4406-885a-07da62ec13a3" providerId="ADAL" clId="{2BDF2788-79EA-4532-9520-D5A07A0403D6}" dt="2023-05-25T18:55:25.516" v="995"/>
          <ac:spMkLst>
            <pc:docMk/>
            <pc:sldMk cId="334056511" sldId="475"/>
            <ac:spMk id="32" creationId="{60584B9B-2463-DC2D-ABEB-D72EE496C865}"/>
          </ac:spMkLst>
        </pc:spChg>
        <pc:spChg chg="mod">
          <ac:chgData name="Wallace, Rosemary" userId="29c8d8eb-1792-4406-885a-07da62ec13a3" providerId="ADAL" clId="{2BDF2788-79EA-4532-9520-D5A07A0403D6}" dt="2023-05-25T18:55:25.516" v="995"/>
          <ac:spMkLst>
            <pc:docMk/>
            <pc:sldMk cId="334056511" sldId="475"/>
            <ac:spMk id="33" creationId="{F253E065-CCBE-0705-72DA-1FFD5F129F11}"/>
          </ac:spMkLst>
        </pc:spChg>
        <pc:spChg chg="mod">
          <ac:chgData name="Wallace, Rosemary" userId="29c8d8eb-1792-4406-885a-07da62ec13a3" providerId="ADAL" clId="{2BDF2788-79EA-4532-9520-D5A07A0403D6}" dt="2023-05-25T18:55:25.516" v="995"/>
          <ac:spMkLst>
            <pc:docMk/>
            <pc:sldMk cId="334056511" sldId="475"/>
            <ac:spMk id="34" creationId="{DA74CB9D-3B2B-26DF-D493-4A5DAD345A0B}"/>
          </ac:spMkLst>
        </pc:spChg>
        <pc:spChg chg="mod">
          <ac:chgData name="Wallace, Rosemary" userId="29c8d8eb-1792-4406-885a-07da62ec13a3" providerId="ADAL" clId="{2BDF2788-79EA-4532-9520-D5A07A0403D6}" dt="2023-05-25T18:55:25.516" v="995"/>
          <ac:spMkLst>
            <pc:docMk/>
            <pc:sldMk cId="334056511" sldId="475"/>
            <ac:spMk id="35" creationId="{2B896CC4-A063-6B8A-8FB4-A825FF886B64}"/>
          </ac:spMkLst>
        </pc:spChg>
        <pc:spChg chg="mod">
          <ac:chgData name="Wallace, Rosemary" userId="29c8d8eb-1792-4406-885a-07da62ec13a3" providerId="ADAL" clId="{2BDF2788-79EA-4532-9520-D5A07A0403D6}" dt="2023-05-25T18:55:25.516" v="995"/>
          <ac:spMkLst>
            <pc:docMk/>
            <pc:sldMk cId="334056511" sldId="475"/>
            <ac:spMk id="36" creationId="{5C4F5306-076C-115C-2843-49496DE8EB41}"/>
          </ac:spMkLst>
        </pc:spChg>
        <pc:grpChg chg="add del mod">
          <ac:chgData name="Wallace, Rosemary" userId="29c8d8eb-1792-4406-885a-07da62ec13a3" providerId="ADAL" clId="{2BDF2788-79EA-4532-9520-D5A07A0403D6}" dt="2023-05-25T18:55:02.753" v="988"/>
          <ac:grpSpMkLst>
            <pc:docMk/>
            <pc:sldMk cId="334056511" sldId="475"/>
            <ac:grpSpMk id="3" creationId="{6F45F5EE-BBC3-4549-53F7-E7823F199F77}"/>
          </ac:grpSpMkLst>
        </pc:grpChg>
        <pc:grpChg chg="add mod">
          <ac:chgData name="Wallace, Rosemary" userId="29c8d8eb-1792-4406-885a-07da62ec13a3" providerId="ADAL" clId="{2BDF2788-79EA-4532-9520-D5A07A0403D6}" dt="2023-05-25T18:55:12.925" v="992"/>
          <ac:grpSpMkLst>
            <pc:docMk/>
            <pc:sldMk cId="334056511" sldId="475"/>
            <ac:grpSpMk id="11" creationId="{7320299C-2D06-BC75-D6ED-8298DCECD27A}"/>
          </ac:grpSpMkLst>
        </pc:grpChg>
        <pc:grpChg chg="del mod">
          <ac:chgData name="Wallace, Rosemary" userId="29c8d8eb-1792-4406-885a-07da62ec13a3" providerId="ADAL" clId="{2BDF2788-79EA-4532-9520-D5A07A0403D6}" dt="2023-05-25T18:54:48.964" v="984" actId="478"/>
          <ac:grpSpMkLst>
            <pc:docMk/>
            <pc:sldMk cId="334056511" sldId="475"/>
            <ac:grpSpMk id="14" creationId="{00000000-0000-0000-0000-000000000000}"/>
          </ac:grpSpMkLst>
        </pc:grpChg>
        <pc:grpChg chg="add del mod">
          <ac:chgData name="Wallace, Rosemary" userId="29c8d8eb-1792-4406-885a-07da62ec13a3" providerId="ADAL" clId="{2BDF2788-79EA-4532-9520-D5A07A0403D6}" dt="2023-05-25T18:55:26.550" v="996"/>
          <ac:grpSpMkLst>
            <pc:docMk/>
            <pc:sldMk cId="334056511" sldId="475"/>
            <ac:grpSpMk id="29" creationId="{D186D3D1-51EA-7156-DE0C-12093CB78DB9}"/>
          </ac:grpSpMkLst>
        </pc:grpChg>
        <pc:picChg chg="del mod">
          <ac:chgData name="Wallace, Rosemary" userId="29c8d8eb-1792-4406-885a-07da62ec13a3" providerId="ADAL" clId="{2BDF2788-79EA-4532-9520-D5A07A0403D6}" dt="2023-05-25T18:56:43.547" v="1010" actId="478"/>
          <ac:picMkLst>
            <pc:docMk/>
            <pc:sldMk cId="334056511" sldId="475"/>
            <ac:picMk id="13" creationId="{00000000-0000-0000-0000-000000000000}"/>
          </ac:picMkLst>
        </pc:picChg>
        <pc:picChg chg="add mod">
          <ac:chgData name="Wallace, Rosemary" userId="29c8d8eb-1792-4406-885a-07da62ec13a3" providerId="ADAL" clId="{2BDF2788-79EA-4532-9520-D5A07A0403D6}" dt="2023-05-25T18:56:52.455" v="1014" actId="1076"/>
          <ac:picMkLst>
            <pc:docMk/>
            <pc:sldMk cId="334056511" sldId="475"/>
            <ac:picMk id="37" creationId="{86FCB84F-7627-20F3-65C4-7D20AEB633ED}"/>
          </ac:picMkLst>
        </pc:picChg>
        <pc:extLst>
          <p:ext xmlns:p="http://schemas.openxmlformats.org/presentationml/2006/main" uri="{D6D511B9-2390-475A-947B-AFAB55BFBCF1}">
            <pc226:cmChg xmlns:pc226="http://schemas.microsoft.com/office/powerpoint/2022/06/main/command" chg="add del">
              <pc226:chgData name="Wallace, Rosemary" userId="29c8d8eb-1792-4406-885a-07da62ec13a3" providerId="ADAL" clId="{2BDF2788-79EA-4532-9520-D5A07A0403D6}" dt="2023-05-25T19:05:11.373" v="1067"/>
              <pc2:cmMkLst xmlns:pc2="http://schemas.microsoft.com/office/powerpoint/2019/9/main/command">
                <pc:docMk/>
                <pc:sldMk cId="334056511" sldId="475"/>
                <pc2:cmMk id="{8590F257-AAE3-475E-9681-1B59B97C730D}"/>
              </pc2:cmMkLst>
            </pc226:cmChg>
            <pc226:cmChg xmlns:pc226="http://schemas.microsoft.com/office/powerpoint/2022/06/main/command" chg="add">
              <pc226:chgData name="Wallace, Rosemary" userId="29c8d8eb-1792-4406-885a-07da62ec13a3" providerId="ADAL" clId="{2BDF2788-79EA-4532-9520-D5A07A0403D6}" dt="2023-05-25T19:06:04.040" v="1069"/>
              <pc2:cmMkLst xmlns:pc2="http://schemas.microsoft.com/office/powerpoint/2019/9/main/command">
                <pc:docMk/>
                <pc:sldMk cId="334056511" sldId="475"/>
                <pc2:cmMk id="{70B4BD7B-F701-4EA0-9CD5-A02C99D1A0CE}"/>
              </pc2:cmMkLst>
            </pc226:cmChg>
            <pc226:cmChg xmlns:pc226="http://schemas.microsoft.com/office/powerpoint/2022/06/main/command" chg="add mod">
              <pc226:chgData name="Wallace, Rosemary" userId="29c8d8eb-1792-4406-885a-07da62ec13a3" providerId="ADAL" clId="{2BDF2788-79EA-4532-9520-D5A07A0403D6}" dt="2023-05-25T19:05:36.107" v="1068"/>
              <pc2:cmMkLst xmlns:pc2="http://schemas.microsoft.com/office/powerpoint/2019/9/main/command">
                <pc:docMk/>
                <pc:sldMk cId="334056511" sldId="475"/>
                <pc2:cmMk id="{A121EA92-59F6-4A20-910B-818E4D3958A9}"/>
              </pc2:cmMkLst>
            </pc226:cmChg>
          </p:ext>
        </pc:extLst>
      </pc:sldChg>
      <pc:sldChg chg="addSp delSp modSp mod addCm modNotes">
        <pc:chgData name="Wallace, Rosemary" userId="29c8d8eb-1792-4406-885a-07da62ec13a3" providerId="ADAL" clId="{2BDF2788-79EA-4532-9520-D5A07A0403D6}" dt="2023-05-25T19:06:33.041" v="1070"/>
        <pc:sldMkLst>
          <pc:docMk/>
          <pc:sldMk cId="1889042072" sldId="476"/>
        </pc:sldMkLst>
        <pc:spChg chg="mod">
          <ac:chgData name="Wallace, Rosemary" userId="29c8d8eb-1792-4406-885a-07da62ec13a3" providerId="ADAL" clId="{2BDF2788-79EA-4532-9520-D5A07A0403D6}" dt="2023-05-20T22:37:54.946" v="7"/>
          <ac:spMkLst>
            <pc:docMk/>
            <pc:sldMk cId="1889042072" sldId="476"/>
            <ac:spMk id="2" creationId="{00000000-0000-0000-0000-000000000000}"/>
          </ac:spMkLst>
        </pc:spChg>
        <pc:spChg chg="mod">
          <ac:chgData name="Wallace, Rosemary" userId="29c8d8eb-1792-4406-885a-07da62ec13a3" providerId="ADAL" clId="{2BDF2788-79EA-4532-9520-D5A07A0403D6}" dt="2023-05-20T22:37:54.946" v="7"/>
          <ac:spMkLst>
            <pc:docMk/>
            <pc:sldMk cId="1889042072" sldId="476"/>
            <ac:spMk id="3" creationId="{00000000-0000-0000-0000-000000000000}"/>
          </ac:spMkLst>
        </pc:spChg>
        <pc:spChg chg="mod">
          <ac:chgData name="Wallace, Rosemary" userId="29c8d8eb-1792-4406-885a-07da62ec13a3" providerId="ADAL" clId="{2BDF2788-79EA-4532-9520-D5A07A0403D6}" dt="2023-05-20T22:37:54.946" v="7"/>
          <ac:spMkLst>
            <pc:docMk/>
            <pc:sldMk cId="1889042072" sldId="476"/>
            <ac:spMk id="5" creationId="{00000000-0000-0000-0000-000000000000}"/>
          </ac:spMkLst>
        </pc:spChg>
        <pc:spChg chg="mod">
          <ac:chgData name="Wallace, Rosemary" userId="29c8d8eb-1792-4406-885a-07da62ec13a3" providerId="ADAL" clId="{2BDF2788-79EA-4532-9520-D5A07A0403D6}" dt="2023-05-25T18:55:31.645" v="998"/>
          <ac:spMkLst>
            <pc:docMk/>
            <pc:sldMk cId="1889042072" sldId="476"/>
            <ac:spMk id="6" creationId="{B51AF84B-3094-3C43-750C-9EF2C30DB199}"/>
          </ac:spMkLst>
        </pc:spChg>
        <pc:spChg chg="mod">
          <ac:chgData name="Wallace, Rosemary" userId="29c8d8eb-1792-4406-885a-07da62ec13a3" providerId="ADAL" clId="{2BDF2788-79EA-4532-9520-D5A07A0403D6}" dt="2023-05-25T18:55:31.645" v="998"/>
          <ac:spMkLst>
            <pc:docMk/>
            <pc:sldMk cId="1889042072" sldId="476"/>
            <ac:spMk id="8" creationId="{4CBC7B5D-990C-032A-F5CF-8D765A89630C}"/>
          </ac:spMkLst>
        </pc:spChg>
        <pc:spChg chg="mod">
          <ac:chgData name="Wallace, Rosemary" userId="29c8d8eb-1792-4406-885a-07da62ec13a3" providerId="ADAL" clId="{2BDF2788-79EA-4532-9520-D5A07A0403D6}" dt="2023-05-25T18:55:31.645" v="998"/>
          <ac:spMkLst>
            <pc:docMk/>
            <pc:sldMk cId="1889042072" sldId="476"/>
            <ac:spMk id="9" creationId="{D60517A9-A130-B05D-AFC5-9170F10FAD8C}"/>
          </ac:spMkLst>
        </pc:spChg>
        <pc:spChg chg="mod">
          <ac:chgData name="Wallace, Rosemary" userId="29c8d8eb-1792-4406-885a-07da62ec13a3" providerId="ADAL" clId="{2BDF2788-79EA-4532-9520-D5A07A0403D6}" dt="2023-05-25T18:55:31.645" v="998"/>
          <ac:spMkLst>
            <pc:docMk/>
            <pc:sldMk cId="1889042072" sldId="476"/>
            <ac:spMk id="10" creationId="{916517DB-2214-A51A-10B1-0A8FE03D51E8}"/>
          </ac:spMkLst>
        </pc:spChg>
        <pc:spChg chg="mod">
          <ac:chgData name="Wallace, Rosemary" userId="29c8d8eb-1792-4406-885a-07da62ec13a3" providerId="ADAL" clId="{2BDF2788-79EA-4532-9520-D5A07A0403D6}" dt="2023-05-25T18:55:37.726" v="1001" actId="113"/>
          <ac:spMkLst>
            <pc:docMk/>
            <pc:sldMk cId="1889042072" sldId="476"/>
            <ac:spMk id="11" creationId="{E7800CC8-9576-217B-1C41-D58F6A0F8F5F}"/>
          </ac:spMkLst>
        </pc:spChg>
        <pc:spChg chg="mod">
          <ac:chgData name="Wallace, Rosemary" userId="29c8d8eb-1792-4406-885a-07da62ec13a3" providerId="ADAL" clId="{2BDF2788-79EA-4532-9520-D5A07A0403D6}" dt="2023-05-25T18:55:35.967" v="1000" actId="113"/>
          <ac:spMkLst>
            <pc:docMk/>
            <pc:sldMk cId="1889042072" sldId="476"/>
            <ac:spMk id="12" creationId="{2005E14A-B2C6-62EE-289F-975379C21FFA}"/>
          </ac:spMkLst>
        </pc:spChg>
        <pc:spChg chg="mod">
          <ac:chgData name="Wallace, Rosemary" userId="29c8d8eb-1792-4406-885a-07da62ec13a3" providerId="ADAL" clId="{2BDF2788-79EA-4532-9520-D5A07A0403D6}" dt="2023-05-25T18:55:31.645" v="998"/>
          <ac:spMkLst>
            <pc:docMk/>
            <pc:sldMk cId="1889042072" sldId="476"/>
            <ac:spMk id="13" creationId="{E242E1ED-F11D-C774-E41A-7DF51C55B006}"/>
          </ac:spMkLst>
        </pc:spChg>
        <pc:spChg chg="mod">
          <ac:chgData name="Wallace, Rosemary" userId="29c8d8eb-1792-4406-885a-07da62ec13a3" providerId="ADAL" clId="{2BDF2788-79EA-4532-9520-D5A07A0403D6}" dt="2023-05-20T22:37:54.946" v="7"/>
          <ac:spMkLst>
            <pc:docMk/>
            <pc:sldMk cId="1889042072" sldId="476"/>
            <ac:spMk id="14" creationId="{00000000-0000-0000-0000-000000000000}"/>
          </ac:spMkLst>
        </pc:spChg>
        <pc:spChg chg="mod">
          <ac:chgData name="Wallace, Rosemary" userId="29c8d8eb-1792-4406-885a-07da62ec13a3" providerId="ADAL" clId="{2BDF2788-79EA-4532-9520-D5A07A0403D6}" dt="2023-05-20T22:37:54.946" v="7"/>
          <ac:spMkLst>
            <pc:docMk/>
            <pc:sldMk cId="1889042072" sldId="476"/>
            <ac:spMk id="19" creationId="{00000000-0000-0000-0000-000000000000}"/>
          </ac:spMkLst>
        </pc:spChg>
        <pc:spChg chg="mod">
          <ac:chgData name="Wallace, Rosemary" userId="29c8d8eb-1792-4406-885a-07da62ec13a3" providerId="ADAL" clId="{2BDF2788-79EA-4532-9520-D5A07A0403D6}" dt="2023-05-20T22:37:54.946" v="7"/>
          <ac:spMkLst>
            <pc:docMk/>
            <pc:sldMk cId="1889042072" sldId="476"/>
            <ac:spMk id="20" creationId="{00000000-0000-0000-0000-000000000000}"/>
          </ac:spMkLst>
        </pc:spChg>
        <pc:spChg chg="mod">
          <ac:chgData name="Wallace, Rosemary" userId="29c8d8eb-1792-4406-885a-07da62ec13a3" providerId="ADAL" clId="{2BDF2788-79EA-4532-9520-D5A07A0403D6}" dt="2023-05-20T22:37:54.946" v="7"/>
          <ac:spMkLst>
            <pc:docMk/>
            <pc:sldMk cId="1889042072" sldId="476"/>
            <ac:spMk id="21" creationId="{00000000-0000-0000-0000-000000000000}"/>
          </ac:spMkLst>
        </pc:spChg>
        <pc:spChg chg="mod">
          <ac:chgData name="Wallace, Rosemary" userId="29c8d8eb-1792-4406-885a-07da62ec13a3" providerId="ADAL" clId="{2BDF2788-79EA-4532-9520-D5A07A0403D6}" dt="2023-05-20T22:37:54.946" v="7"/>
          <ac:spMkLst>
            <pc:docMk/>
            <pc:sldMk cId="1889042072" sldId="476"/>
            <ac:spMk id="23" creationId="{00000000-0000-0000-0000-000000000000}"/>
          </ac:spMkLst>
        </pc:spChg>
        <pc:spChg chg="mod">
          <ac:chgData name="Wallace, Rosemary" userId="29c8d8eb-1792-4406-885a-07da62ec13a3" providerId="ADAL" clId="{2BDF2788-79EA-4532-9520-D5A07A0403D6}" dt="2023-05-25T18:56:58.792" v="1015" actId="207"/>
          <ac:spMkLst>
            <pc:docMk/>
            <pc:sldMk cId="1889042072" sldId="476"/>
            <ac:spMk id="24" creationId="{00000000-0000-0000-0000-000000000000}"/>
          </ac:spMkLst>
        </pc:spChg>
        <pc:spChg chg="mod">
          <ac:chgData name="Wallace, Rosemary" userId="29c8d8eb-1792-4406-885a-07da62ec13a3" providerId="ADAL" clId="{2BDF2788-79EA-4532-9520-D5A07A0403D6}" dt="2023-05-20T22:37:54.946" v="7"/>
          <ac:spMkLst>
            <pc:docMk/>
            <pc:sldMk cId="1889042072" sldId="476"/>
            <ac:spMk id="26" creationId="{00000000-0000-0000-0000-000000000000}"/>
          </ac:spMkLst>
        </pc:spChg>
        <pc:spChg chg="mod">
          <ac:chgData name="Wallace, Rosemary" userId="29c8d8eb-1792-4406-885a-07da62ec13a3" providerId="ADAL" clId="{2BDF2788-79EA-4532-9520-D5A07A0403D6}" dt="2023-05-20T22:37:54.946" v="7"/>
          <ac:spMkLst>
            <pc:docMk/>
            <pc:sldMk cId="1889042072" sldId="476"/>
            <ac:spMk id="27" creationId="{00000000-0000-0000-0000-000000000000}"/>
          </ac:spMkLst>
        </pc:spChg>
        <pc:spChg chg="mod">
          <ac:chgData name="Wallace, Rosemary" userId="29c8d8eb-1792-4406-885a-07da62ec13a3" providerId="ADAL" clId="{2BDF2788-79EA-4532-9520-D5A07A0403D6}" dt="2023-05-25T17:53:51.624" v="633" actId="255"/>
          <ac:spMkLst>
            <pc:docMk/>
            <pc:sldMk cId="1889042072" sldId="476"/>
            <ac:spMk id="28" creationId="{00000000-0000-0000-0000-000000000000}"/>
          </ac:spMkLst>
        </pc:spChg>
        <pc:spChg chg="mod">
          <ac:chgData name="Wallace, Rosemary" userId="29c8d8eb-1792-4406-885a-07da62ec13a3" providerId="ADAL" clId="{2BDF2788-79EA-4532-9520-D5A07A0403D6}" dt="2023-05-25T17:53:55.385" v="634" actId="255"/>
          <ac:spMkLst>
            <pc:docMk/>
            <pc:sldMk cId="1889042072" sldId="476"/>
            <ac:spMk id="29" creationId="{00000000-0000-0000-0000-000000000000}"/>
          </ac:spMkLst>
        </pc:spChg>
        <pc:spChg chg="mod">
          <ac:chgData name="Wallace, Rosemary" userId="29c8d8eb-1792-4406-885a-07da62ec13a3" providerId="ADAL" clId="{2BDF2788-79EA-4532-9520-D5A07A0403D6}" dt="2023-05-25T17:54:00.284" v="635" actId="255"/>
          <ac:spMkLst>
            <pc:docMk/>
            <pc:sldMk cId="1889042072" sldId="476"/>
            <ac:spMk id="30" creationId="{00000000-0000-0000-0000-000000000000}"/>
          </ac:spMkLst>
        </pc:spChg>
        <pc:spChg chg="mod">
          <ac:chgData name="Wallace, Rosemary" userId="29c8d8eb-1792-4406-885a-07da62ec13a3" providerId="ADAL" clId="{2BDF2788-79EA-4532-9520-D5A07A0403D6}" dt="2023-05-25T17:54:43.618" v="639" actId="1076"/>
          <ac:spMkLst>
            <pc:docMk/>
            <pc:sldMk cId="1889042072" sldId="476"/>
            <ac:spMk id="31" creationId="{00000000-0000-0000-0000-000000000000}"/>
          </ac:spMkLst>
        </pc:spChg>
        <pc:spChg chg="mod">
          <ac:chgData name="Wallace, Rosemary" userId="29c8d8eb-1792-4406-885a-07da62ec13a3" providerId="ADAL" clId="{2BDF2788-79EA-4532-9520-D5A07A0403D6}" dt="2023-05-25T17:54:04.181" v="636" actId="255"/>
          <ac:spMkLst>
            <pc:docMk/>
            <pc:sldMk cId="1889042072" sldId="476"/>
            <ac:spMk id="32" creationId="{00000000-0000-0000-0000-000000000000}"/>
          </ac:spMkLst>
        </pc:spChg>
        <pc:spChg chg="mod">
          <ac:chgData name="Wallace, Rosemary" userId="29c8d8eb-1792-4406-885a-07da62ec13a3" providerId="ADAL" clId="{2BDF2788-79EA-4532-9520-D5A07A0403D6}" dt="2023-05-25T17:54:08.649" v="637" actId="255"/>
          <ac:spMkLst>
            <pc:docMk/>
            <pc:sldMk cId="1889042072" sldId="476"/>
            <ac:spMk id="33" creationId="{00000000-0000-0000-0000-000000000000}"/>
          </ac:spMkLst>
        </pc:spChg>
        <pc:grpChg chg="add mod">
          <ac:chgData name="Wallace, Rosemary" userId="29c8d8eb-1792-4406-885a-07da62ec13a3" providerId="ADAL" clId="{2BDF2788-79EA-4532-9520-D5A07A0403D6}" dt="2023-05-25T18:55:34.123" v="999" actId="1076"/>
          <ac:grpSpMkLst>
            <pc:docMk/>
            <pc:sldMk cId="1889042072" sldId="476"/>
            <ac:grpSpMk id="4" creationId="{7171A4CA-5C27-1973-DF4D-B6B0A27A2660}"/>
          </ac:grpSpMkLst>
        </pc:grpChg>
        <pc:grpChg chg="mod">
          <ac:chgData name="Wallace, Rosemary" userId="29c8d8eb-1792-4406-885a-07da62ec13a3" providerId="ADAL" clId="{2BDF2788-79EA-4532-9520-D5A07A0403D6}" dt="2023-05-25T17:54:46.978" v="640" actId="1076"/>
          <ac:grpSpMkLst>
            <pc:docMk/>
            <pc:sldMk cId="1889042072" sldId="476"/>
            <ac:grpSpMk id="7" creationId="{00000000-0000-0000-0000-000000000000}"/>
          </ac:grpSpMkLst>
        </pc:grpChg>
        <pc:grpChg chg="del mod">
          <ac:chgData name="Wallace, Rosemary" userId="29c8d8eb-1792-4406-885a-07da62ec13a3" providerId="ADAL" clId="{2BDF2788-79EA-4532-9520-D5A07A0403D6}" dt="2023-05-25T18:55:31.205" v="997" actId="478"/>
          <ac:grpSpMkLst>
            <pc:docMk/>
            <pc:sldMk cId="1889042072" sldId="476"/>
            <ac:grpSpMk id="25" creationId="{00000000-0000-0000-0000-000000000000}"/>
          </ac:grpSpMkLst>
        </pc:grpChg>
        <pc:picChg chg="mod">
          <ac:chgData name="Wallace, Rosemary" userId="29c8d8eb-1792-4406-885a-07da62ec13a3" providerId="ADAL" clId="{2BDF2788-79EA-4532-9520-D5A07A0403D6}" dt="2023-05-20T22:37:54.946" v="7"/>
          <ac:picMkLst>
            <pc:docMk/>
            <pc:sldMk cId="1889042072" sldId="476"/>
            <ac:picMk id="22"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6:33.041" v="1070"/>
              <pc2:cmMkLst xmlns:pc2="http://schemas.microsoft.com/office/powerpoint/2019/9/main/command">
                <pc:docMk/>
                <pc:sldMk cId="1889042072" sldId="476"/>
                <pc2:cmMk id="{1C6B71DB-3432-4863-AE4D-B312C297DBAF}"/>
              </pc2:cmMkLst>
            </pc226:cmChg>
          </p:ext>
        </pc:extLst>
      </pc:sldChg>
      <pc:sldChg chg="addSp delSp modSp mod addCm modNotes">
        <pc:chgData name="Wallace, Rosemary" userId="29c8d8eb-1792-4406-885a-07da62ec13a3" providerId="ADAL" clId="{2BDF2788-79EA-4532-9520-D5A07A0403D6}" dt="2023-05-25T19:07:27.444" v="1074" actId="1076"/>
        <pc:sldMkLst>
          <pc:docMk/>
          <pc:sldMk cId="815470174" sldId="477"/>
        </pc:sldMkLst>
        <pc:spChg chg="del mod">
          <ac:chgData name="Wallace, Rosemary" userId="29c8d8eb-1792-4406-885a-07da62ec13a3" providerId="ADAL" clId="{2BDF2788-79EA-4532-9520-D5A07A0403D6}" dt="2023-05-25T18:03:23.240" v="690" actId="478"/>
          <ac:spMkLst>
            <pc:docMk/>
            <pc:sldMk cId="815470174" sldId="477"/>
            <ac:spMk id="3" creationId="{00000000-0000-0000-0000-000000000000}"/>
          </ac:spMkLst>
        </pc:spChg>
        <pc:spChg chg="mod topLvl">
          <ac:chgData name="Wallace, Rosemary" userId="29c8d8eb-1792-4406-885a-07da62ec13a3" providerId="ADAL" clId="{2BDF2788-79EA-4532-9520-D5A07A0403D6}" dt="2023-05-25T18:50:50.035" v="944" actId="164"/>
          <ac:spMkLst>
            <pc:docMk/>
            <pc:sldMk cId="815470174" sldId="477"/>
            <ac:spMk id="5" creationId="{11793593-5F21-E2F7-B8C3-15D1AFCB338E}"/>
          </ac:spMkLst>
        </pc:spChg>
        <pc:spChg chg="mod">
          <ac:chgData name="Wallace, Rosemary" userId="29c8d8eb-1792-4406-885a-07da62ec13a3" providerId="ADAL" clId="{2BDF2788-79EA-4532-9520-D5A07A0403D6}" dt="2023-05-25T18:50:37.496" v="941" actId="165"/>
          <ac:spMkLst>
            <pc:docMk/>
            <pc:sldMk cId="815470174" sldId="477"/>
            <ac:spMk id="6" creationId="{507C073B-C5C0-DA39-4D44-0492B7072181}"/>
          </ac:spMkLst>
        </pc:spChg>
        <pc:spChg chg="mod">
          <ac:chgData name="Wallace, Rosemary" userId="29c8d8eb-1792-4406-885a-07da62ec13a3" providerId="ADAL" clId="{2BDF2788-79EA-4532-9520-D5A07A0403D6}" dt="2023-05-25T18:50:37.496" v="941" actId="165"/>
          <ac:spMkLst>
            <pc:docMk/>
            <pc:sldMk cId="815470174" sldId="477"/>
            <ac:spMk id="8" creationId="{0CBA3B47-6511-6B45-99B7-41000AF564AA}"/>
          </ac:spMkLst>
        </pc:spChg>
        <pc:spChg chg="mod">
          <ac:chgData name="Wallace, Rosemary" userId="29c8d8eb-1792-4406-885a-07da62ec13a3" providerId="ADAL" clId="{2BDF2788-79EA-4532-9520-D5A07A0403D6}" dt="2023-05-25T18:50:37.496" v="941" actId="165"/>
          <ac:spMkLst>
            <pc:docMk/>
            <pc:sldMk cId="815470174" sldId="477"/>
            <ac:spMk id="9" creationId="{0E9CB0AC-16E3-8FCB-B286-44BB83EEDDA9}"/>
          </ac:spMkLst>
        </pc:spChg>
        <pc:spChg chg="mod">
          <ac:chgData name="Wallace, Rosemary" userId="29c8d8eb-1792-4406-885a-07da62ec13a3" providerId="ADAL" clId="{2BDF2788-79EA-4532-9520-D5A07A0403D6}" dt="2023-05-25T18:50:43.143" v="943" actId="113"/>
          <ac:spMkLst>
            <pc:docMk/>
            <pc:sldMk cId="815470174" sldId="477"/>
            <ac:spMk id="10" creationId="{73E52D78-A2D0-A178-F0B9-A01A34E650E3}"/>
          </ac:spMkLst>
        </pc:spChg>
        <pc:spChg chg="mod">
          <ac:chgData name="Wallace, Rosemary" userId="29c8d8eb-1792-4406-885a-07da62ec13a3" providerId="ADAL" clId="{2BDF2788-79EA-4532-9520-D5A07A0403D6}" dt="2023-05-25T18:50:37.496" v="941" actId="165"/>
          <ac:spMkLst>
            <pc:docMk/>
            <pc:sldMk cId="815470174" sldId="477"/>
            <ac:spMk id="11" creationId="{069C0E5D-2F1C-9EBC-A3AA-6FCEEEE9175A}"/>
          </ac:spMkLst>
        </pc:spChg>
        <pc:spChg chg="mod">
          <ac:chgData name="Wallace, Rosemary" userId="29c8d8eb-1792-4406-885a-07da62ec13a3" providerId="ADAL" clId="{2BDF2788-79EA-4532-9520-D5A07A0403D6}" dt="2023-05-25T18:50:37.496" v="941" actId="165"/>
          <ac:spMkLst>
            <pc:docMk/>
            <pc:sldMk cId="815470174" sldId="477"/>
            <ac:spMk id="12" creationId="{D8CBB0FB-393D-2C2D-8B67-008E2D6B6465}"/>
          </ac:spMkLst>
        </pc:spChg>
        <pc:spChg chg="add del mod">
          <ac:chgData name="Wallace, Rosemary" userId="29c8d8eb-1792-4406-885a-07da62ec13a3" providerId="ADAL" clId="{2BDF2788-79EA-4532-9520-D5A07A0403D6}" dt="2023-05-25T18:50:28.579" v="939" actId="478"/>
          <ac:spMkLst>
            <pc:docMk/>
            <pc:sldMk cId="815470174" sldId="477"/>
            <ac:spMk id="13" creationId="{00000000-0000-0000-0000-000000000000}"/>
          </ac:spMkLst>
        </pc:spChg>
        <pc:spChg chg="mod">
          <ac:chgData name="Wallace, Rosemary" userId="29c8d8eb-1792-4406-885a-07da62ec13a3" providerId="ADAL" clId="{2BDF2788-79EA-4532-9520-D5A07A0403D6}" dt="2023-05-25T18:50:37.496" v="941" actId="165"/>
          <ac:spMkLst>
            <pc:docMk/>
            <pc:sldMk cId="815470174" sldId="477"/>
            <ac:spMk id="14" creationId="{1B4F55F4-C322-3B32-4459-264563725EE4}"/>
          </ac:spMkLst>
        </pc:spChg>
        <pc:spChg chg="add del mod">
          <ac:chgData name="Wallace, Rosemary" userId="29c8d8eb-1792-4406-885a-07da62ec13a3" providerId="ADAL" clId="{2BDF2788-79EA-4532-9520-D5A07A0403D6}" dt="2023-05-25T18:50:28.579" v="939" actId="478"/>
          <ac:spMkLst>
            <pc:docMk/>
            <pc:sldMk cId="815470174" sldId="477"/>
            <ac:spMk id="19" creationId="{00000000-0000-0000-0000-000000000000}"/>
          </ac:spMkLst>
        </pc:spChg>
        <pc:spChg chg="add del mod">
          <ac:chgData name="Wallace, Rosemary" userId="29c8d8eb-1792-4406-885a-07da62ec13a3" providerId="ADAL" clId="{2BDF2788-79EA-4532-9520-D5A07A0403D6}" dt="2023-05-25T18:50:28.579" v="939" actId="478"/>
          <ac:spMkLst>
            <pc:docMk/>
            <pc:sldMk cId="815470174" sldId="477"/>
            <ac:spMk id="20" creationId="{00000000-0000-0000-0000-000000000000}"/>
          </ac:spMkLst>
        </pc:spChg>
        <pc:spChg chg="add del mod">
          <ac:chgData name="Wallace, Rosemary" userId="29c8d8eb-1792-4406-885a-07da62ec13a3" providerId="ADAL" clId="{2BDF2788-79EA-4532-9520-D5A07A0403D6}" dt="2023-05-25T18:50:28.579" v="939" actId="478"/>
          <ac:spMkLst>
            <pc:docMk/>
            <pc:sldMk cId="815470174" sldId="477"/>
            <ac:spMk id="21" creationId="{00000000-0000-0000-0000-000000000000}"/>
          </ac:spMkLst>
        </pc:spChg>
        <pc:spChg chg="add del mod">
          <ac:chgData name="Wallace, Rosemary" userId="29c8d8eb-1792-4406-885a-07da62ec13a3" providerId="ADAL" clId="{2BDF2788-79EA-4532-9520-D5A07A0403D6}" dt="2023-05-25T18:50:28.579" v="939" actId="478"/>
          <ac:spMkLst>
            <pc:docMk/>
            <pc:sldMk cId="815470174" sldId="477"/>
            <ac:spMk id="22" creationId="{00000000-0000-0000-0000-000000000000}"/>
          </ac:spMkLst>
        </pc:spChg>
        <pc:spChg chg="add del mod">
          <ac:chgData name="Wallace, Rosemary" userId="29c8d8eb-1792-4406-885a-07da62ec13a3" providerId="ADAL" clId="{2BDF2788-79EA-4532-9520-D5A07A0403D6}" dt="2023-05-25T18:50:28.579" v="939" actId="478"/>
          <ac:spMkLst>
            <pc:docMk/>
            <pc:sldMk cId="815470174" sldId="477"/>
            <ac:spMk id="23" creationId="{00000000-0000-0000-0000-000000000000}"/>
          </ac:spMkLst>
        </pc:spChg>
        <pc:spChg chg="add del mod">
          <ac:chgData name="Wallace, Rosemary" userId="29c8d8eb-1792-4406-885a-07da62ec13a3" providerId="ADAL" clId="{2BDF2788-79EA-4532-9520-D5A07A0403D6}" dt="2023-05-25T18:50:28.579" v="939" actId="478"/>
          <ac:spMkLst>
            <pc:docMk/>
            <pc:sldMk cId="815470174" sldId="477"/>
            <ac:spMk id="24" creationId="{00000000-0000-0000-0000-000000000000}"/>
          </ac:spMkLst>
        </pc:spChg>
        <pc:spChg chg="mod">
          <ac:chgData name="Wallace, Rosemary" userId="29c8d8eb-1792-4406-885a-07da62ec13a3" providerId="ADAL" clId="{2BDF2788-79EA-4532-9520-D5A07A0403D6}" dt="2023-05-25T18:57:04.143" v="1016" actId="207"/>
          <ac:spMkLst>
            <pc:docMk/>
            <pc:sldMk cId="815470174" sldId="477"/>
            <ac:spMk id="31" creationId="{00000000-0000-0000-0000-000000000000}"/>
          </ac:spMkLst>
        </pc:spChg>
        <pc:grpChg chg="add del mod">
          <ac:chgData name="Wallace, Rosemary" userId="29c8d8eb-1792-4406-885a-07da62ec13a3" providerId="ADAL" clId="{2BDF2788-79EA-4532-9520-D5A07A0403D6}" dt="2023-05-25T18:50:37.496" v="941" actId="165"/>
          <ac:grpSpMkLst>
            <pc:docMk/>
            <pc:sldMk cId="815470174" sldId="477"/>
            <ac:grpSpMk id="2" creationId="{42BB6C7C-B583-BF16-9FCE-064C8A391227}"/>
          </ac:grpSpMkLst>
        </pc:grpChg>
        <pc:grpChg chg="mod topLvl">
          <ac:chgData name="Wallace, Rosemary" userId="29c8d8eb-1792-4406-885a-07da62ec13a3" providerId="ADAL" clId="{2BDF2788-79EA-4532-9520-D5A07A0403D6}" dt="2023-05-25T18:50:50.035" v="944" actId="164"/>
          <ac:grpSpMkLst>
            <pc:docMk/>
            <pc:sldMk cId="815470174" sldId="477"/>
            <ac:grpSpMk id="4" creationId="{91E40DBB-157F-5758-545A-763F1023A8A0}"/>
          </ac:grpSpMkLst>
        </pc:grpChg>
        <pc:grpChg chg="add mod">
          <ac:chgData name="Wallace, Rosemary" userId="29c8d8eb-1792-4406-885a-07da62ec13a3" providerId="ADAL" clId="{2BDF2788-79EA-4532-9520-D5A07A0403D6}" dt="2023-05-25T18:50:50.035" v="944" actId="164"/>
          <ac:grpSpMkLst>
            <pc:docMk/>
            <pc:sldMk cId="815470174" sldId="477"/>
            <ac:grpSpMk id="15" creationId="{0FD90258-51C7-E162-7427-3B6B75ABD4C6}"/>
          </ac:grpSpMkLst>
        </pc:grpChg>
        <pc:picChg chg="mod">
          <ac:chgData name="Wallace, Rosemary" userId="29c8d8eb-1792-4406-885a-07da62ec13a3" providerId="ADAL" clId="{2BDF2788-79EA-4532-9520-D5A07A0403D6}" dt="2023-05-25T19:07:27.444" v="1074" actId="1076"/>
          <ac:picMkLst>
            <pc:docMk/>
            <pc:sldMk cId="815470174" sldId="477"/>
            <ac:picMk id="7"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0T22:49:48.445" v="25"/>
              <pc2:cmMkLst xmlns:pc2="http://schemas.microsoft.com/office/powerpoint/2019/9/main/command">
                <pc:docMk/>
                <pc:sldMk cId="815470174" sldId="477"/>
                <pc2:cmMk id="{6C0C4619-2CE6-47D2-95C7-55ACB1B46758}"/>
              </pc2:cmMkLst>
            </pc226:cmChg>
            <pc226:cmChg xmlns:pc226="http://schemas.microsoft.com/office/powerpoint/2022/06/main/command" chg="add">
              <pc226:chgData name="Wallace, Rosemary" userId="29c8d8eb-1792-4406-885a-07da62ec13a3" providerId="ADAL" clId="{2BDF2788-79EA-4532-9520-D5A07A0403D6}" dt="2023-05-25T19:07:10.781" v="1072"/>
              <pc2:cmMkLst xmlns:pc2="http://schemas.microsoft.com/office/powerpoint/2019/9/main/command">
                <pc:docMk/>
                <pc:sldMk cId="815470174" sldId="477"/>
                <pc2:cmMk id="{D9F2B64E-4681-4B3C-BF33-91FDB0789CEC}"/>
              </pc2:cmMkLst>
            </pc226:cmChg>
            <pc226:cmChg xmlns:pc226="http://schemas.microsoft.com/office/powerpoint/2022/06/main/command" chg="add">
              <pc226:chgData name="Wallace, Rosemary" userId="29c8d8eb-1792-4406-885a-07da62ec13a3" providerId="ADAL" clId="{2BDF2788-79EA-4532-9520-D5A07A0403D6}" dt="2023-05-25T19:07:23.305" v="1073"/>
              <pc2:cmMkLst xmlns:pc2="http://schemas.microsoft.com/office/powerpoint/2019/9/main/command">
                <pc:docMk/>
                <pc:sldMk cId="815470174" sldId="477"/>
                <pc2:cmMk id="{53CB3ACF-D347-4B19-B5CD-19FC0CC56F20}"/>
              </pc2:cmMkLst>
            </pc226:cmChg>
          </p:ext>
        </pc:extLst>
      </pc:sldChg>
      <pc:sldChg chg="addSp delSp modSp mod addCm modNotes">
        <pc:chgData name="Wallace, Rosemary" userId="29c8d8eb-1792-4406-885a-07da62ec13a3" providerId="ADAL" clId="{2BDF2788-79EA-4532-9520-D5A07A0403D6}" dt="2023-05-25T19:08:26.892" v="1078"/>
        <pc:sldMkLst>
          <pc:docMk/>
          <pc:sldMk cId="755450176" sldId="479"/>
        </pc:sldMkLst>
        <pc:spChg chg="add del mod">
          <ac:chgData name="Wallace, Rosemary" userId="29c8d8eb-1792-4406-885a-07da62ec13a3" providerId="ADAL" clId="{2BDF2788-79EA-4532-9520-D5A07A0403D6}" dt="2023-05-25T18:20:42.872" v="779"/>
          <ac:spMkLst>
            <pc:docMk/>
            <pc:sldMk cId="755450176" sldId="479"/>
            <ac:spMk id="2" creationId="{1FEE73E7-8B9A-704D-1496-98C56D595B29}"/>
          </ac:spMkLst>
        </pc:spChg>
        <pc:spChg chg="add del mod">
          <ac:chgData name="Wallace, Rosemary" userId="29c8d8eb-1792-4406-885a-07da62ec13a3" providerId="ADAL" clId="{2BDF2788-79EA-4532-9520-D5A07A0403D6}" dt="2023-05-25T18:20:57.003" v="783" actId="478"/>
          <ac:spMkLst>
            <pc:docMk/>
            <pc:sldMk cId="755450176" sldId="479"/>
            <ac:spMk id="3" creationId="{DE9A44B5-E7F1-34D7-D94C-94E880FD275F}"/>
          </ac:spMkLst>
        </pc:spChg>
        <pc:spChg chg="mod topLvl">
          <ac:chgData name="Wallace, Rosemary" userId="29c8d8eb-1792-4406-885a-07da62ec13a3" providerId="ADAL" clId="{2BDF2788-79EA-4532-9520-D5A07A0403D6}" dt="2023-05-25T18:49:29.012" v="927" actId="1076"/>
          <ac:spMkLst>
            <pc:docMk/>
            <pc:sldMk cId="755450176" sldId="479"/>
            <ac:spMk id="6" creationId="{E5A6C2CC-8604-5E55-978C-179551DD6159}"/>
          </ac:spMkLst>
        </pc:spChg>
        <pc:spChg chg="mod topLvl">
          <ac:chgData name="Wallace, Rosemary" userId="29c8d8eb-1792-4406-885a-07da62ec13a3" providerId="ADAL" clId="{2BDF2788-79EA-4532-9520-D5A07A0403D6}" dt="2023-05-25T18:49:32.553" v="929" actId="1076"/>
          <ac:spMkLst>
            <pc:docMk/>
            <pc:sldMk cId="755450176" sldId="479"/>
            <ac:spMk id="7" creationId="{4C308F54-E35E-9487-8C79-8CE862D7C957}"/>
          </ac:spMkLst>
        </pc:spChg>
        <pc:spChg chg="mod topLvl">
          <ac:chgData name="Wallace, Rosemary" userId="29c8d8eb-1792-4406-885a-07da62ec13a3" providerId="ADAL" clId="{2BDF2788-79EA-4532-9520-D5A07A0403D6}" dt="2023-05-25T18:49:23.631" v="926" actId="164"/>
          <ac:spMkLst>
            <pc:docMk/>
            <pc:sldMk cId="755450176" sldId="479"/>
            <ac:spMk id="8" creationId="{2C405DE6-F46C-C2E9-8B70-D2BA5AD007AB}"/>
          </ac:spMkLst>
        </pc:spChg>
        <pc:spChg chg="mod topLvl">
          <ac:chgData name="Wallace, Rosemary" userId="29c8d8eb-1792-4406-885a-07da62ec13a3" providerId="ADAL" clId="{2BDF2788-79EA-4532-9520-D5A07A0403D6}" dt="2023-05-25T18:49:23.631" v="926" actId="164"/>
          <ac:spMkLst>
            <pc:docMk/>
            <pc:sldMk cId="755450176" sldId="479"/>
            <ac:spMk id="9" creationId="{54CBD4BB-E681-462F-805A-BB8C9D4DF54F}"/>
          </ac:spMkLst>
        </pc:spChg>
        <pc:spChg chg="mod topLvl">
          <ac:chgData name="Wallace, Rosemary" userId="29c8d8eb-1792-4406-885a-07da62ec13a3" providerId="ADAL" clId="{2BDF2788-79EA-4532-9520-D5A07A0403D6}" dt="2023-05-25T18:49:23.631" v="926" actId="164"/>
          <ac:spMkLst>
            <pc:docMk/>
            <pc:sldMk cId="755450176" sldId="479"/>
            <ac:spMk id="10" creationId="{361385AF-4719-9BA6-99FA-18898D520987}"/>
          </ac:spMkLst>
        </pc:spChg>
        <pc:spChg chg="mod ord topLvl">
          <ac:chgData name="Wallace, Rosemary" userId="29c8d8eb-1792-4406-885a-07da62ec13a3" providerId="ADAL" clId="{2BDF2788-79EA-4532-9520-D5A07A0403D6}" dt="2023-05-25T18:50:07.871" v="936" actId="164"/>
          <ac:spMkLst>
            <pc:docMk/>
            <pc:sldMk cId="755450176" sldId="479"/>
            <ac:spMk id="11" creationId="{FBF7C588-340A-F470-EAB9-517202E1F36A}"/>
          </ac:spMkLst>
        </pc:spChg>
        <pc:spChg chg="mod topLvl">
          <ac:chgData name="Wallace, Rosemary" userId="29c8d8eb-1792-4406-885a-07da62ec13a3" providerId="ADAL" clId="{2BDF2788-79EA-4532-9520-D5A07A0403D6}" dt="2023-05-25T18:49:23.631" v="926" actId="164"/>
          <ac:spMkLst>
            <pc:docMk/>
            <pc:sldMk cId="755450176" sldId="479"/>
            <ac:spMk id="12" creationId="{6C03AC79-F0B8-79DC-A391-75B65308390C}"/>
          </ac:spMkLst>
        </pc:spChg>
        <pc:spChg chg="add del mod">
          <ac:chgData name="Wallace, Rosemary" userId="29c8d8eb-1792-4406-885a-07da62ec13a3" providerId="ADAL" clId="{2BDF2788-79EA-4532-9520-D5A07A0403D6}" dt="2023-05-25T18:49:45.200" v="931" actId="478"/>
          <ac:spMkLst>
            <pc:docMk/>
            <pc:sldMk cId="755450176" sldId="479"/>
            <ac:spMk id="13" creationId="{00000000-0000-0000-0000-000000000000}"/>
          </ac:spMkLst>
        </pc:spChg>
        <pc:spChg chg="mod topLvl">
          <ac:chgData name="Wallace, Rosemary" userId="29c8d8eb-1792-4406-885a-07da62ec13a3" providerId="ADAL" clId="{2BDF2788-79EA-4532-9520-D5A07A0403D6}" dt="2023-05-25T18:49:23.631" v="926" actId="164"/>
          <ac:spMkLst>
            <pc:docMk/>
            <pc:sldMk cId="755450176" sldId="479"/>
            <ac:spMk id="14" creationId="{6647F8E1-ECAA-296A-1B60-FB922339383A}"/>
          </ac:spMkLst>
        </pc:spChg>
        <pc:spChg chg="del mod">
          <ac:chgData name="Wallace, Rosemary" userId="29c8d8eb-1792-4406-885a-07da62ec13a3" providerId="ADAL" clId="{2BDF2788-79EA-4532-9520-D5A07A0403D6}" dt="2023-05-25T18:49:45.200" v="931" actId="478"/>
          <ac:spMkLst>
            <pc:docMk/>
            <pc:sldMk cId="755450176" sldId="479"/>
            <ac:spMk id="16" creationId="{308A228D-9170-45F6-A344-3962FCC77618}"/>
          </ac:spMkLst>
        </pc:spChg>
        <pc:spChg chg="add del mod">
          <ac:chgData name="Wallace, Rosemary" userId="29c8d8eb-1792-4406-885a-07da62ec13a3" providerId="ADAL" clId="{2BDF2788-79EA-4532-9520-D5A07A0403D6}" dt="2023-05-25T18:49:45.200" v="931" actId="478"/>
          <ac:spMkLst>
            <pc:docMk/>
            <pc:sldMk cId="755450176" sldId="479"/>
            <ac:spMk id="19" creationId="{00000000-0000-0000-0000-000000000000}"/>
          </ac:spMkLst>
        </pc:spChg>
        <pc:spChg chg="del mod">
          <ac:chgData name="Wallace, Rosemary" userId="29c8d8eb-1792-4406-885a-07da62ec13a3" providerId="ADAL" clId="{2BDF2788-79EA-4532-9520-D5A07A0403D6}" dt="2023-05-25T18:49:45.200" v="931" actId="478"/>
          <ac:spMkLst>
            <pc:docMk/>
            <pc:sldMk cId="755450176" sldId="479"/>
            <ac:spMk id="20" creationId="{00000000-0000-0000-0000-000000000000}"/>
          </ac:spMkLst>
        </pc:spChg>
        <pc:spChg chg="del mod">
          <ac:chgData name="Wallace, Rosemary" userId="29c8d8eb-1792-4406-885a-07da62ec13a3" providerId="ADAL" clId="{2BDF2788-79EA-4532-9520-D5A07A0403D6}" dt="2023-05-25T18:49:45.200" v="931" actId="478"/>
          <ac:spMkLst>
            <pc:docMk/>
            <pc:sldMk cId="755450176" sldId="479"/>
            <ac:spMk id="21" creationId="{00000000-0000-0000-0000-000000000000}"/>
          </ac:spMkLst>
        </pc:spChg>
        <pc:spChg chg="del mod">
          <ac:chgData name="Wallace, Rosemary" userId="29c8d8eb-1792-4406-885a-07da62ec13a3" providerId="ADAL" clId="{2BDF2788-79EA-4532-9520-D5A07A0403D6}" dt="2023-05-25T18:49:45.200" v="931" actId="478"/>
          <ac:spMkLst>
            <pc:docMk/>
            <pc:sldMk cId="755450176" sldId="479"/>
            <ac:spMk id="22" creationId="{00000000-0000-0000-0000-000000000000}"/>
          </ac:spMkLst>
        </pc:spChg>
        <pc:spChg chg="del mod">
          <ac:chgData name="Wallace, Rosemary" userId="29c8d8eb-1792-4406-885a-07da62ec13a3" providerId="ADAL" clId="{2BDF2788-79EA-4532-9520-D5A07A0403D6}" dt="2023-05-25T18:49:45.200" v="931" actId="478"/>
          <ac:spMkLst>
            <pc:docMk/>
            <pc:sldMk cId="755450176" sldId="479"/>
            <ac:spMk id="23" creationId="{00000000-0000-0000-0000-000000000000}"/>
          </ac:spMkLst>
        </pc:spChg>
        <pc:spChg chg="del mod">
          <ac:chgData name="Wallace, Rosemary" userId="29c8d8eb-1792-4406-885a-07da62ec13a3" providerId="ADAL" clId="{2BDF2788-79EA-4532-9520-D5A07A0403D6}" dt="2023-05-25T18:49:45.200" v="931" actId="478"/>
          <ac:spMkLst>
            <pc:docMk/>
            <pc:sldMk cId="755450176" sldId="479"/>
            <ac:spMk id="24" creationId="{00000000-0000-0000-0000-000000000000}"/>
          </ac:spMkLst>
        </pc:spChg>
        <pc:spChg chg="mod">
          <ac:chgData name="Wallace, Rosemary" userId="29c8d8eb-1792-4406-885a-07da62ec13a3" providerId="ADAL" clId="{2BDF2788-79EA-4532-9520-D5A07A0403D6}" dt="2023-05-25T19:07:40.383" v="1075" actId="1076"/>
          <ac:spMkLst>
            <pc:docMk/>
            <pc:sldMk cId="755450176" sldId="479"/>
            <ac:spMk id="31" creationId="{00000000-0000-0000-0000-000000000000}"/>
          </ac:spMkLst>
        </pc:spChg>
        <pc:grpChg chg="add del mod">
          <ac:chgData name="Wallace, Rosemary" userId="29c8d8eb-1792-4406-885a-07da62ec13a3" providerId="ADAL" clId="{2BDF2788-79EA-4532-9520-D5A07A0403D6}" dt="2023-05-25T18:32:26.037" v="915" actId="165"/>
          <ac:grpSpMkLst>
            <pc:docMk/>
            <pc:sldMk cId="755450176" sldId="479"/>
            <ac:grpSpMk id="4" creationId="{F8BA9306-18C7-9E92-13BC-BF3E79E8A04D}"/>
          </ac:grpSpMkLst>
        </pc:grpChg>
        <pc:grpChg chg="add mod">
          <ac:chgData name="Wallace, Rosemary" userId="29c8d8eb-1792-4406-885a-07da62ec13a3" providerId="ADAL" clId="{2BDF2788-79EA-4532-9520-D5A07A0403D6}" dt="2023-05-25T18:32:45.778" v="919" actId="164"/>
          <ac:grpSpMkLst>
            <pc:docMk/>
            <pc:sldMk cId="755450176" sldId="479"/>
            <ac:grpSpMk id="15" creationId="{499A37B0-DE07-F729-6B77-A4FCFB62BCB3}"/>
          </ac:grpSpMkLst>
        </pc:grpChg>
        <pc:grpChg chg="add mod">
          <ac:chgData name="Wallace, Rosemary" userId="29c8d8eb-1792-4406-885a-07da62ec13a3" providerId="ADAL" clId="{2BDF2788-79EA-4532-9520-D5A07A0403D6}" dt="2023-05-25T18:50:07.871" v="936" actId="164"/>
          <ac:grpSpMkLst>
            <pc:docMk/>
            <pc:sldMk cId="755450176" sldId="479"/>
            <ac:grpSpMk id="17" creationId="{C5117332-0E13-7B96-608F-449D0B823C51}"/>
          </ac:grpSpMkLst>
        </pc:grpChg>
        <pc:grpChg chg="add mod">
          <ac:chgData name="Wallace, Rosemary" userId="29c8d8eb-1792-4406-885a-07da62ec13a3" providerId="ADAL" clId="{2BDF2788-79EA-4532-9520-D5A07A0403D6}" dt="2023-05-25T18:50:07.871" v="936" actId="164"/>
          <ac:grpSpMkLst>
            <pc:docMk/>
            <pc:sldMk cId="755450176" sldId="479"/>
            <ac:grpSpMk id="18" creationId="{1ED12E1D-D1EC-00E7-7A90-79EDBA008C78}"/>
          </ac:grpSpMkLst>
        </pc:grpChg>
        <pc:picChg chg="mod">
          <ac:chgData name="Wallace, Rosemary" userId="29c8d8eb-1792-4406-885a-07da62ec13a3" providerId="ADAL" clId="{2BDF2788-79EA-4532-9520-D5A07A0403D6}" dt="2023-05-25T18:57:08.308" v="1017" actId="1076"/>
          <ac:picMkLst>
            <pc:docMk/>
            <pc:sldMk cId="755450176" sldId="479"/>
            <ac:picMk id="5"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7:53.800" v="1076"/>
              <pc2:cmMkLst xmlns:pc2="http://schemas.microsoft.com/office/powerpoint/2019/9/main/command">
                <pc:docMk/>
                <pc:sldMk cId="755450176" sldId="479"/>
                <pc2:cmMk id="{30EFF719-1C4B-4AF6-8BEC-96AD0E8DD905}"/>
              </pc2:cmMkLst>
            </pc226:cmChg>
            <pc226:cmChg xmlns:pc226="http://schemas.microsoft.com/office/powerpoint/2022/06/main/command" chg="add">
              <pc226:chgData name="Wallace, Rosemary" userId="29c8d8eb-1792-4406-885a-07da62ec13a3" providerId="ADAL" clId="{2BDF2788-79EA-4532-9520-D5A07A0403D6}" dt="2023-05-25T19:08:10.049" v="1077"/>
              <pc2:cmMkLst xmlns:pc2="http://schemas.microsoft.com/office/powerpoint/2019/9/main/command">
                <pc:docMk/>
                <pc:sldMk cId="755450176" sldId="479"/>
                <pc2:cmMk id="{E61C26C5-5C0E-414A-9B3F-B762768E6C39}"/>
              </pc2:cmMkLst>
            </pc226:cmChg>
            <pc226:cmChg xmlns:pc226="http://schemas.microsoft.com/office/powerpoint/2022/06/main/command" chg="add">
              <pc226:chgData name="Wallace, Rosemary" userId="29c8d8eb-1792-4406-885a-07da62ec13a3" providerId="ADAL" clId="{2BDF2788-79EA-4532-9520-D5A07A0403D6}" dt="2023-05-25T19:08:26.892" v="1078"/>
              <pc2:cmMkLst xmlns:pc2="http://schemas.microsoft.com/office/powerpoint/2019/9/main/command">
                <pc:docMk/>
                <pc:sldMk cId="755450176" sldId="479"/>
                <pc2:cmMk id="{EF2A06EA-3D98-4FC0-A1D4-AD5043145D2C}"/>
              </pc2:cmMkLst>
            </pc226:cmChg>
          </p:ext>
        </pc:extLst>
      </pc:sldChg>
      <pc:sldChg chg="addSp delSp modSp mod addCm modNotes">
        <pc:chgData name="Wallace, Rosemary" userId="29c8d8eb-1792-4406-885a-07da62ec13a3" providerId="ADAL" clId="{2BDF2788-79EA-4532-9520-D5A07A0403D6}" dt="2023-05-25T19:09:10.439" v="1081"/>
        <pc:sldMkLst>
          <pc:docMk/>
          <pc:sldMk cId="3959950559" sldId="480"/>
        </pc:sldMkLst>
        <pc:spChg chg="add del mod">
          <ac:chgData name="Wallace, Rosemary" userId="29c8d8eb-1792-4406-885a-07da62ec13a3" providerId="ADAL" clId="{2BDF2788-79EA-4532-9520-D5A07A0403D6}" dt="2023-05-25T18:51:13.178" v="946" actId="478"/>
          <ac:spMkLst>
            <pc:docMk/>
            <pc:sldMk cId="3959950559" sldId="480"/>
            <ac:spMk id="3" creationId="{57B8619E-F716-CA1D-2821-5F27C438F827}"/>
          </ac:spMkLst>
        </pc:spChg>
        <pc:spChg chg="add del mod">
          <ac:chgData name="Wallace, Rosemary" userId="29c8d8eb-1792-4406-885a-07da62ec13a3" providerId="ADAL" clId="{2BDF2788-79EA-4532-9520-D5A07A0403D6}" dt="2023-05-25T18:51:13.178" v="946" actId="478"/>
          <ac:spMkLst>
            <pc:docMk/>
            <pc:sldMk cId="3959950559" sldId="480"/>
            <ac:spMk id="4" creationId="{ACBC7FD0-7A9A-0D75-96A3-EE5F4F3F8AAC}"/>
          </ac:spMkLst>
        </pc:spChg>
        <pc:spChg chg="mod topLvl">
          <ac:chgData name="Wallace, Rosemary" userId="29c8d8eb-1792-4406-885a-07da62ec13a3" providerId="ADAL" clId="{2BDF2788-79EA-4532-9520-D5A07A0403D6}" dt="2023-05-25T18:51:31.134" v="951" actId="164"/>
          <ac:spMkLst>
            <pc:docMk/>
            <pc:sldMk cId="3959950559" sldId="480"/>
            <ac:spMk id="7" creationId="{59D31C27-3B44-BCF6-7FC4-0A4FFB116821}"/>
          </ac:spMkLst>
        </pc:spChg>
        <pc:spChg chg="mod">
          <ac:chgData name="Wallace, Rosemary" userId="29c8d8eb-1792-4406-885a-07da62ec13a3" providerId="ADAL" clId="{2BDF2788-79EA-4532-9520-D5A07A0403D6}" dt="2023-05-25T18:51:18.154" v="948" actId="165"/>
          <ac:spMkLst>
            <pc:docMk/>
            <pc:sldMk cId="3959950559" sldId="480"/>
            <ac:spMk id="8" creationId="{2566CD4B-F60B-9D50-32E9-DF55A3A7BFA4}"/>
          </ac:spMkLst>
        </pc:spChg>
        <pc:spChg chg="mod">
          <ac:chgData name="Wallace, Rosemary" userId="29c8d8eb-1792-4406-885a-07da62ec13a3" providerId="ADAL" clId="{2BDF2788-79EA-4532-9520-D5A07A0403D6}" dt="2023-05-25T18:51:18.154" v="948" actId="165"/>
          <ac:spMkLst>
            <pc:docMk/>
            <pc:sldMk cId="3959950559" sldId="480"/>
            <ac:spMk id="9" creationId="{41F17926-C38F-2BB2-D201-3179CA8C7F27}"/>
          </ac:spMkLst>
        </pc:spChg>
        <pc:spChg chg="mod">
          <ac:chgData name="Wallace, Rosemary" userId="29c8d8eb-1792-4406-885a-07da62ec13a3" providerId="ADAL" clId="{2BDF2788-79EA-4532-9520-D5A07A0403D6}" dt="2023-05-25T18:51:18.154" v="948" actId="165"/>
          <ac:spMkLst>
            <pc:docMk/>
            <pc:sldMk cId="3959950559" sldId="480"/>
            <ac:spMk id="10" creationId="{75D580BE-C875-C317-555F-18FB7E12DF4D}"/>
          </ac:spMkLst>
        </pc:spChg>
        <pc:spChg chg="mod">
          <ac:chgData name="Wallace, Rosemary" userId="29c8d8eb-1792-4406-885a-07da62ec13a3" providerId="ADAL" clId="{2BDF2788-79EA-4532-9520-D5A07A0403D6}" dt="2023-05-25T18:51:21.966" v="949" actId="113"/>
          <ac:spMkLst>
            <pc:docMk/>
            <pc:sldMk cId="3959950559" sldId="480"/>
            <ac:spMk id="11" creationId="{AD7CC894-73F5-354E-2977-5F7FDA770393}"/>
          </ac:spMkLst>
        </pc:spChg>
        <pc:spChg chg="mod">
          <ac:chgData name="Wallace, Rosemary" userId="29c8d8eb-1792-4406-885a-07da62ec13a3" providerId="ADAL" clId="{2BDF2788-79EA-4532-9520-D5A07A0403D6}" dt="2023-05-25T18:51:23.918" v="950" actId="113"/>
          <ac:spMkLst>
            <pc:docMk/>
            <pc:sldMk cId="3959950559" sldId="480"/>
            <ac:spMk id="12" creationId="{59980AED-1C50-78AB-DD75-2555DB752B93}"/>
          </ac:spMkLst>
        </pc:spChg>
        <pc:spChg chg="del mod">
          <ac:chgData name="Wallace, Rosemary" userId="29c8d8eb-1792-4406-885a-07da62ec13a3" providerId="ADAL" clId="{2BDF2788-79EA-4532-9520-D5A07A0403D6}" dt="2023-05-25T18:19:59.687" v="769" actId="478"/>
          <ac:spMkLst>
            <pc:docMk/>
            <pc:sldMk cId="3959950559" sldId="480"/>
            <ac:spMk id="13" creationId="{00000000-0000-0000-0000-000000000000}"/>
          </ac:spMkLst>
        </pc:spChg>
        <pc:spChg chg="mod">
          <ac:chgData name="Wallace, Rosemary" userId="29c8d8eb-1792-4406-885a-07da62ec13a3" providerId="ADAL" clId="{2BDF2788-79EA-4532-9520-D5A07A0403D6}" dt="2023-05-25T18:51:18.154" v="948" actId="165"/>
          <ac:spMkLst>
            <pc:docMk/>
            <pc:sldMk cId="3959950559" sldId="480"/>
            <ac:spMk id="14" creationId="{E7BD1D53-D976-9FC8-BC7C-7462DAB73754}"/>
          </ac:spMkLst>
        </pc:spChg>
        <pc:spChg chg="mod">
          <ac:chgData name="Wallace, Rosemary" userId="29c8d8eb-1792-4406-885a-07da62ec13a3" providerId="ADAL" clId="{2BDF2788-79EA-4532-9520-D5A07A0403D6}" dt="2023-05-25T18:51:18.154" v="948" actId="165"/>
          <ac:spMkLst>
            <pc:docMk/>
            <pc:sldMk cId="3959950559" sldId="480"/>
            <ac:spMk id="15" creationId="{2E06F67B-5FCC-1B18-188A-9AD0A8B30021}"/>
          </ac:spMkLst>
        </pc:spChg>
        <pc:spChg chg="del mod">
          <ac:chgData name="Wallace, Rosemary" userId="29c8d8eb-1792-4406-885a-07da62ec13a3" providerId="ADAL" clId="{2BDF2788-79EA-4532-9520-D5A07A0403D6}" dt="2023-05-25T18:51:13.178" v="946" actId="478"/>
          <ac:spMkLst>
            <pc:docMk/>
            <pc:sldMk cId="3959950559" sldId="480"/>
            <ac:spMk id="16" creationId="{FABC9581-C446-4042-95B2-B1BF5DF6B141}"/>
          </ac:spMkLst>
        </pc:spChg>
        <pc:spChg chg="del mod">
          <ac:chgData name="Wallace, Rosemary" userId="29c8d8eb-1792-4406-885a-07da62ec13a3" providerId="ADAL" clId="{2BDF2788-79EA-4532-9520-D5A07A0403D6}" dt="2023-05-25T18:51:13.178" v="946" actId="478"/>
          <ac:spMkLst>
            <pc:docMk/>
            <pc:sldMk cId="3959950559" sldId="480"/>
            <ac:spMk id="19" creationId="{00000000-0000-0000-0000-000000000000}"/>
          </ac:spMkLst>
        </pc:spChg>
        <pc:spChg chg="del mod">
          <ac:chgData name="Wallace, Rosemary" userId="29c8d8eb-1792-4406-885a-07da62ec13a3" providerId="ADAL" clId="{2BDF2788-79EA-4532-9520-D5A07A0403D6}" dt="2023-05-25T18:51:13.178" v="946" actId="478"/>
          <ac:spMkLst>
            <pc:docMk/>
            <pc:sldMk cId="3959950559" sldId="480"/>
            <ac:spMk id="20" creationId="{00000000-0000-0000-0000-000000000000}"/>
          </ac:spMkLst>
        </pc:spChg>
        <pc:spChg chg="del mod">
          <ac:chgData name="Wallace, Rosemary" userId="29c8d8eb-1792-4406-885a-07da62ec13a3" providerId="ADAL" clId="{2BDF2788-79EA-4532-9520-D5A07A0403D6}" dt="2023-05-25T18:51:13.178" v="946" actId="478"/>
          <ac:spMkLst>
            <pc:docMk/>
            <pc:sldMk cId="3959950559" sldId="480"/>
            <ac:spMk id="21" creationId="{00000000-0000-0000-0000-000000000000}"/>
          </ac:spMkLst>
        </pc:spChg>
        <pc:spChg chg="del mod">
          <ac:chgData name="Wallace, Rosemary" userId="29c8d8eb-1792-4406-885a-07da62ec13a3" providerId="ADAL" clId="{2BDF2788-79EA-4532-9520-D5A07A0403D6}" dt="2023-05-25T18:51:13.178" v="946" actId="478"/>
          <ac:spMkLst>
            <pc:docMk/>
            <pc:sldMk cId="3959950559" sldId="480"/>
            <ac:spMk id="22" creationId="{00000000-0000-0000-0000-000000000000}"/>
          </ac:spMkLst>
        </pc:spChg>
        <pc:spChg chg="del mod">
          <ac:chgData name="Wallace, Rosemary" userId="29c8d8eb-1792-4406-885a-07da62ec13a3" providerId="ADAL" clId="{2BDF2788-79EA-4532-9520-D5A07A0403D6}" dt="2023-05-25T18:51:13.178" v="946" actId="478"/>
          <ac:spMkLst>
            <pc:docMk/>
            <pc:sldMk cId="3959950559" sldId="480"/>
            <ac:spMk id="23" creationId="{00000000-0000-0000-0000-000000000000}"/>
          </ac:spMkLst>
        </pc:spChg>
        <pc:spChg chg="del mod">
          <ac:chgData name="Wallace, Rosemary" userId="29c8d8eb-1792-4406-885a-07da62ec13a3" providerId="ADAL" clId="{2BDF2788-79EA-4532-9520-D5A07A0403D6}" dt="2023-05-25T18:51:13.178" v="946" actId="478"/>
          <ac:spMkLst>
            <pc:docMk/>
            <pc:sldMk cId="3959950559" sldId="480"/>
            <ac:spMk id="24" creationId="{00000000-0000-0000-0000-000000000000}"/>
          </ac:spMkLst>
        </pc:spChg>
        <pc:spChg chg="mod">
          <ac:chgData name="Wallace, Rosemary" userId="29c8d8eb-1792-4406-885a-07da62ec13a3" providerId="ADAL" clId="{2BDF2788-79EA-4532-9520-D5A07A0403D6}" dt="2023-05-25T18:22:38.168" v="813" actId="207"/>
          <ac:spMkLst>
            <pc:docMk/>
            <pc:sldMk cId="3959950559" sldId="480"/>
            <ac:spMk id="31" creationId="{00000000-0000-0000-0000-000000000000}"/>
          </ac:spMkLst>
        </pc:spChg>
        <pc:grpChg chg="add del mod">
          <ac:chgData name="Wallace, Rosemary" userId="29c8d8eb-1792-4406-885a-07da62ec13a3" providerId="ADAL" clId="{2BDF2788-79EA-4532-9520-D5A07A0403D6}" dt="2023-05-25T18:51:18.154" v="948" actId="165"/>
          <ac:grpSpMkLst>
            <pc:docMk/>
            <pc:sldMk cId="3959950559" sldId="480"/>
            <ac:grpSpMk id="5" creationId="{8B63679B-B571-C170-DD07-757B00CA761E}"/>
          </ac:grpSpMkLst>
        </pc:grpChg>
        <pc:grpChg chg="mod topLvl">
          <ac:chgData name="Wallace, Rosemary" userId="29c8d8eb-1792-4406-885a-07da62ec13a3" providerId="ADAL" clId="{2BDF2788-79EA-4532-9520-D5A07A0403D6}" dt="2023-05-25T18:51:31.134" v="951" actId="164"/>
          <ac:grpSpMkLst>
            <pc:docMk/>
            <pc:sldMk cId="3959950559" sldId="480"/>
            <ac:grpSpMk id="6" creationId="{69D06054-E8AD-7417-5C1C-FCAB11BD25D2}"/>
          </ac:grpSpMkLst>
        </pc:grpChg>
        <pc:grpChg chg="add mod">
          <ac:chgData name="Wallace, Rosemary" userId="29c8d8eb-1792-4406-885a-07da62ec13a3" providerId="ADAL" clId="{2BDF2788-79EA-4532-9520-D5A07A0403D6}" dt="2023-05-25T18:51:31.134" v="951" actId="164"/>
          <ac:grpSpMkLst>
            <pc:docMk/>
            <pc:sldMk cId="3959950559" sldId="480"/>
            <ac:grpSpMk id="17" creationId="{1FD8821B-BD68-B6ED-C28B-AC6BAE3EBB26}"/>
          </ac:grpSpMkLst>
        </pc:grpChg>
        <pc:picChg chg="mod">
          <ac:chgData name="Wallace, Rosemary" userId="29c8d8eb-1792-4406-885a-07da62ec13a3" providerId="ADAL" clId="{2BDF2788-79EA-4532-9520-D5A07A0403D6}" dt="2023-05-25T18:23:04.531" v="818" actId="1076"/>
          <ac:picMkLst>
            <pc:docMk/>
            <pc:sldMk cId="3959950559" sldId="480"/>
            <ac:picMk id="2"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9:10.439" v="1081"/>
              <pc2:cmMkLst xmlns:pc2="http://schemas.microsoft.com/office/powerpoint/2019/9/main/command">
                <pc:docMk/>
                <pc:sldMk cId="3959950559" sldId="480"/>
                <pc2:cmMk id="{059B5E24-2119-4556-9405-B972C376BB60}"/>
              </pc2:cmMkLst>
            </pc226:cmChg>
            <pc226:cmChg xmlns:pc226="http://schemas.microsoft.com/office/powerpoint/2022/06/main/command" chg="add">
              <pc226:chgData name="Wallace, Rosemary" userId="29c8d8eb-1792-4406-885a-07da62ec13a3" providerId="ADAL" clId="{2BDF2788-79EA-4532-9520-D5A07A0403D6}" dt="2023-05-25T19:09:00.624" v="1080"/>
              <pc2:cmMkLst xmlns:pc2="http://schemas.microsoft.com/office/powerpoint/2019/9/main/command">
                <pc:docMk/>
                <pc:sldMk cId="3959950559" sldId="480"/>
                <pc2:cmMk id="{4E127DF8-61B2-4436-8D9B-4F7CA0B66EFA}"/>
              </pc2:cmMkLst>
            </pc226:cmChg>
            <pc226:cmChg xmlns:pc226="http://schemas.microsoft.com/office/powerpoint/2022/06/main/command" chg="add">
              <pc226:chgData name="Wallace, Rosemary" userId="29c8d8eb-1792-4406-885a-07da62ec13a3" providerId="ADAL" clId="{2BDF2788-79EA-4532-9520-D5A07A0403D6}" dt="2023-05-25T19:08:49.553" v="1079"/>
              <pc2:cmMkLst xmlns:pc2="http://schemas.microsoft.com/office/powerpoint/2019/9/main/command">
                <pc:docMk/>
                <pc:sldMk cId="3959950559" sldId="480"/>
                <pc2:cmMk id="{C3D131FD-A5E5-4E47-BF12-0560B4C71640}"/>
              </pc2:cmMkLst>
            </pc226:cmChg>
          </p:ext>
        </pc:extLst>
      </pc:sldChg>
      <pc:sldChg chg="addSp delSp modSp mod addCm modNotes">
        <pc:chgData name="Wallace, Rosemary" userId="29c8d8eb-1792-4406-885a-07da62ec13a3" providerId="ADAL" clId="{2BDF2788-79EA-4532-9520-D5A07A0403D6}" dt="2023-05-25T19:09:49.313" v="1084"/>
        <pc:sldMkLst>
          <pc:docMk/>
          <pc:sldMk cId="3527986439" sldId="481"/>
        </pc:sldMkLst>
        <pc:spChg chg="add mod ord">
          <ac:chgData name="Wallace, Rosemary" userId="29c8d8eb-1792-4406-885a-07da62ec13a3" providerId="ADAL" clId="{2BDF2788-79EA-4532-9520-D5A07A0403D6}" dt="2023-05-25T18:31:19.003" v="902" actId="164"/>
          <ac:spMkLst>
            <pc:docMk/>
            <pc:sldMk cId="3527986439" sldId="481"/>
            <ac:spMk id="3" creationId="{CA508243-F630-0FF9-B21D-9EC294E83116}"/>
          </ac:spMkLst>
        </pc:spChg>
        <pc:spChg chg="del mod">
          <ac:chgData name="Wallace, Rosemary" userId="29c8d8eb-1792-4406-885a-07da62ec13a3" providerId="ADAL" clId="{2BDF2788-79EA-4532-9520-D5A07A0403D6}" dt="2023-05-25T18:23:11.466" v="819" actId="478"/>
          <ac:spMkLst>
            <pc:docMk/>
            <pc:sldMk cId="3527986439" sldId="481"/>
            <ac:spMk id="13" creationId="{00000000-0000-0000-0000-000000000000}"/>
          </ac:spMkLst>
        </pc:spChg>
        <pc:spChg chg="mod">
          <ac:chgData name="Wallace, Rosemary" userId="29c8d8eb-1792-4406-885a-07da62ec13a3" providerId="ADAL" clId="{2BDF2788-79EA-4532-9520-D5A07A0403D6}" dt="2023-05-25T18:31:19.003" v="902" actId="164"/>
          <ac:spMkLst>
            <pc:docMk/>
            <pc:sldMk cId="3527986439" sldId="481"/>
            <ac:spMk id="16" creationId="{099116B3-6CE7-48E7-96B9-009C8883F690}"/>
          </ac:spMkLst>
        </pc:spChg>
        <pc:spChg chg="mod">
          <ac:chgData name="Wallace, Rosemary" userId="29c8d8eb-1792-4406-885a-07da62ec13a3" providerId="ADAL" clId="{2BDF2788-79EA-4532-9520-D5A07A0403D6}" dt="2023-05-25T18:31:19.003" v="902" actId="164"/>
          <ac:spMkLst>
            <pc:docMk/>
            <pc:sldMk cId="3527986439" sldId="481"/>
            <ac:spMk id="19" creationId="{00000000-0000-0000-0000-000000000000}"/>
          </ac:spMkLst>
        </pc:spChg>
        <pc:spChg chg="mod">
          <ac:chgData name="Wallace, Rosemary" userId="29c8d8eb-1792-4406-885a-07da62ec13a3" providerId="ADAL" clId="{2BDF2788-79EA-4532-9520-D5A07A0403D6}" dt="2023-05-25T18:31:19.003" v="902" actId="164"/>
          <ac:spMkLst>
            <pc:docMk/>
            <pc:sldMk cId="3527986439" sldId="481"/>
            <ac:spMk id="20" creationId="{00000000-0000-0000-0000-000000000000}"/>
          </ac:spMkLst>
        </pc:spChg>
        <pc:spChg chg="mod">
          <ac:chgData name="Wallace, Rosemary" userId="29c8d8eb-1792-4406-885a-07da62ec13a3" providerId="ADAL" clId="{2BDF2788-79EA-4532-9520-D5A07A0403D6}" dt="2023-05-25T18:31:19.003" v="902" actId="164"/>
          <ac:spMkLst>
            <pc:docMk/>
            <pc:sldMk cId="3527986439" sldId="481"/>
            <ac:spMk id="21" creationId="{00000000-0000-0000-0000-000000000000}"/>
          </ac:spMkLst>
        </pc:spChg>
        <pc:spChg chg="mod">
          <ac:chgData name="Wallace, Rosemary" userId="29c8d8eb-1792-4406-885a-07da62ec13a3" providerId="ADAL" clId="{2BDF2788-79EA-4532-9520-D5A07A0403D6}" dt="2023-05-25T18:31:19.003" v="902" actId="164"/>
          <ac:spMkLst>
            <pc:docMk/>
            <pc:sldMk cId="3527986439" sldId="481"/>
            <ac:spMk id="22" creationId="{00000000-0000-0000-0000-000000000000}"/>
          </ac:spMkLst>
        </pc:spChg>
        <pc:spChg chg="mod">
          <ac:chgData name="Wallace, Rosemary" userId="29c8d8eb-1792-4406-885a-07da62ec13a3" providerId="ADAL" clId="{2BDF2788-79EA-4532-9520-D5A07A0403D6}" dt="2023-05-25T18:31:19.003" v="902" actId="164"/>
          <ac:spMkLst>
            <pc:docMk/>
            <pc:sldMk cId="3527986439" sldId="481"/>
            <ac:spMk id="23" creationId="{00000000-0000-0000-0000-000000000000}"/>
          </ac:spMkLst>
        </pc:spChg>
        <pc:spChg chg="mod">
          <ac:chgData name="Wallace, Rosemary" userId="29c8d8eb-1792-4406-885a-07da62ec13a3" providerId="ADAL" clId="{2BDF2788-79EA-4532-9520-D5A07A0403D6}" dt="2023-05-25T18:31:19.003" v="902" actId="164"/>
          <ac:spMkLst>
            <pc:docMk/>
            <pc:sldMk cId="3527986439" sldId="481"/>
            <ac:spMk id="24" creationId="{00000000-0000-0000-0000-000000000000}"/>
          </ac:spMkLst>
        </pc:spChg>
        <pc:spChg chg="mod">
          <ac:chgData name="Wallace, Rosemary" userId="29c8d8eb-1792-4406-885a-07da62ec13a3" providerId="ADAL" clId="{2BDF2788-79EA-4532-9520-D5A07A0403D6}" dt="2023-05-25T18:25:32.094" v="861" actId="207"/>
          <ac:spMkLst>
            <pc:docMk/>
            <pc:sldMk cId="3527986439" sldId="481"/>
            <ac:spMk id="31" creationId="{00000000-0000-0000-0000-000000000000}"/>
          </ac:spMkLst>
        </pc:spChg>
        <pc:grpChg chg="add mod">
          <ac:chgData name="Wallace, Rosemary" userId="29c8d8eb-1792-4406-885a-07da62ec13a3" providerId="ADAL" clId="{2BDF2788-79EA-4532-9520-D5A07A0403D6}" dt="2023-05-25T18:51:41.195" v="952" actId="1076"/>
          <ac:grpSpMkLst>
            <pc:docMk/>
            <pc:sldMk cId="3527986439" sldId="481"/>
            <ac:grpSpMk id="4" creationId="{C3C78432-6CC5-96CA-6ECE-040BD9192F70}"/>
          </ac:grpSpMkLst>
        </pc:grpChg>
        <pc:picChg chg="mod">
          <ac:chgData name="Wallace, Rosemary" userId="29c8d8eb-1792-4406-885a-07da62ec13a3" providerId="ADAL" clId="{2BDF2788-79EA-4532-9520-D5A07A0403D6}" dt="2023-05-25T18:25:42.628" v="863" actId="1076"/>
          <ac:picMkLst>
            <pc:docMk/>
            <pc:sldMk cId="3527986439" sldId="481"/>
            <ac:picMk id="2"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9:27.543" v="1082"/>
              <pc2:cmMkLst xmlns:pc2="http://schemas.microsoft.com/office/powerpoint/2019/9/main/command">
                <pc:docMk/>
                <pc:sldMk cId="3527986439" sldId="481"/>
                <pc2:cmMk id="{93B21291-8749-4709-B6BB-C9E6B9FD3D71}"/>
              </pc2:cmMkLst>
            </pc226:cmChg>
            <pc226:cmChg xmlns:pc226="http://schemas.microsoft.com/office/powerpoint/2022/06/main/command" chg="add">
              <pc226:chgData name="Wallace, Rosemary" userId="29c8d8eb-1792-4406-885a-07da62ec13a3" providerId="ADAL" clId="{2BDF2788-79EA-4532-9520-D5A07A0403D6}" dt="2023-05-25T19:09:36.513" v="1083"/>
              <pc2:cmMkLst xmlns:pc2="http://schemas.microsoft.com/office/powerpoint/2019/9/main/command">
                <pc:docMk/>
                <pc:sldMk cId="3527986439" sldId="481"/>
                <pc2:cmMk id="{9F92F6D9-960C-4D89-9B20-FD1D68353C3B}"/>
              </pc2:cmMkLst>
            </pc226:cmChg>
            <pc226:cmChg xmlns:pc226="http://schemas.microsoft.com/office/powerpoint/2022/06/main/command" chg="add">
              <pc226:chgData name="Wallace, Rosemary" userId="29c8d8eb-1792-4406-885a-07da62ec13a3" providerId="ADAL" clId="{2BDF2788-79EA-4532-9520-D5A07A0403D6}" dt="2023-05-25T19:09:49.313" v="1084"/>
              <pc2:cmMkLst xmlns:pc2="http://schemas.microsoft.com/office/powerpoint/2019/9/main/command">
                <pc:docMk/>
                <pc:sldMk cId="3527986439" sldId="481"/>
                <pc2:cmMk id="{FC6A32EF-D33F-412D-8798-5055EDC57954}"/>
              </pc2:cmMkLst>
            </pc226:cmChg>
          </p:ext>
        </pc:extLst>
      </pc:sldChg>
      <pc:sldChg chg="modSp mod addCm modNotes">
        <pc:chgData name="Wallace, Rosemary" userId="29c8d8eb-1792-4406-885a-07da62ec13a3" providerId="ADAL" clId="{2BDF2788-79EA-4532-9520-D5A07A0403D6}" dt="2023-05-25T19:10:29.525" v="1087"/>
        <pc:sldMkLst>
          <pc:docMk/>
          <pc:sldMk cId="3544950874" sldId="482"/>
        </pc:sldMkLst>
        <pc:spChg chg="mod">
          <ac:chgData name="Wallace, Rosemary" userId="29c8d8eb-1792-4406-885a-07da62ec13a3" providerId="ADAL" clId="{2BDF2788-79EA-4532-9520-D5A07A0403D6}" dt="2023-05-25T18:26:19.242" v="866" actId="14100"/>
          <ac:spMkLst>
            <pc:docMk/>
            <pc:sldMk cId="3544950874" sldId="482"/>
            <ac:spMk id="15" creationId="{00000000-0000-0000-0000-000000000000}"/>
          </ac:spMkLst>
        </pc:spChg>
        <pc:spChg chg="mod">
          <ac:chgData name="Wallace, Rosemary" userId="29c8d8eb-1792-4406-885a-07da62ec13a3" providerId="ADAL" clId="{2BDF2788-79EA-4532-9520-D5A07A0403D6}" dt="2023-05-25T18:27:57.793" v="888" actId="1076"/>
          <ac:spMkLst>
            <pc:docMk/>
            <pc:sldMk cId="3544950874" sldId="482"/>
            <ac:spMk id="16" creationId="{00000000-0000-0000-0000-000000000000}"/>
          </ac:spMkLst>
        </pc:spChg>
        <pc:spChg chg="mod">
          <ac:chgData name="Wallace, Rosemary" userId="29c8d8eb-1792-4406-885a-07da62ec13a3" providerId="ADAL" clId="{2BDF2788-79EA-4532-9520-D5A07A0403D6}" dt="2023-05-25T18:27:27.254" v="882" actId="1076"/>
          <ac:spMkLst>
            <pc:docMk/>
            <pc:sldMk cId="3544950874" sldId="482"/>
            <ac:spMk id="17" creationId="{00000000-0000-0000-0000-000000000000}"/>
          </ac:spMkLst>
        </pc:spChg>
        <pc:spChg chg="mod">
          <ac:chgData name="Wallace, Rosemary" userId="29c8d8eb-1792-4406-885a-07da62ec13a3" providerId="ADAL" clId="{2BDF2788-79EA-4532-9520-D5A07A0403D6}" dt="2023-05-25T18:27:45.141" v="885" actId="14100"/>
          <ac:spMkLst>
            <pc:docMk/>
            <pc:sldMk cId="3544950874" sldId="482"/>
            <ac:spMk id="18" creationId="{00000000-0000-0000-0000-000000000000}"/>
          </ac:spMkLst>
        </pc:spChg>
        <pc:spChg chg="mod">
          <ac:chgData name="Wallace, Rosemary" userId="29c8d8eb-1792-4406-885a-07da62ec13a3" providerId="ADAL" clId="{2BDF2788-79EA-4532-9520-D5A07A0403D6}" dt="2023-05-25T18:27:31.748" v="883" actId="1076"/>
          <ac:spMkLst>
            <pc:docMk/>
            <pc:sldMk cId="3544950874" sldId="482"/>
            <ac:spMk id="25" creationId="{00000000-0000-0000-0000-000000000000}"/>
          </ac:spMkLst>
        </pc:spChg>
        <pc:spChg chg="mod">
          <ac:chgData name="Wallace, Rosemary" userId="29c8d8eb-1792-4406-885a-07da62ec13a3" providerId="ADAL" clId="{2BDF2788-79EA-4532-9520-D5A07A0403D6}" dt="2023-05-25T18:26:52.951" v="875" actId="1076"/>
          <ac:spMkLst>
            <pc:docMk/>
            <pc:sldMk cId="3544950874" sldId="482"/>
            <ac:spMk id="26" creationId="{00000000-0000-0000-0000-000000000000}"/>
          </ac:spMkLst>
        </pc:spChg>
        <pc:spChg chg="mod">
          <ac:chgData name="Wallace, Rosemary" userId="29c8d8eb-1792-4406-885a-07da62ec13a3" providerId="ADAL" clId="{2BDF2788-79EA-4532-9520-D5A07A0403D6}" dt="2023-05-25T18:51:57.270" v="953" actId="1076"/>
          <ac:spMkLst>
            <pc:docMk/>
            <pc:sldMk cId="3544950874" sldId="482"/>
            <ac:spMk id="27" creationId="{00000000-0000-0000-0000-000000000000}"/>
          </ac:spMkLst>
        </pc:spChg>
        <pc:spChg chg="mod">
          <ac:chgData name="Wallace, Rosemary" userId="29c8d8eb-1792-4406-885a-07da62ec13a3" providerId="ADAL" clId="{2BDF2788-79EA-4532-9520-D5A07A0403D6}" dt="2023-05-25T18:26:39.440" v="871" actId="1076"/>
          <ac:spMkLst>
            <pc:docMk/>
            <pc:sldMk cId="3544950874" sldId="482"/>
            <ac:spMk id="28" creationId="{00000000-0000-0000-0000-000000000000}"/>
          </ac:spMkLst>
        </pc:spChg>
        <pc:spChg chg="mod">
          <ac:chgData name="Wallace, Rosemary" userId="29c8d8eb-1792-4406-885a-07da62ec13a3" providerId="ADAL" clId="{2BDF2788-79EA-4532-9520-D5A07A0403D6}" dt="2023-05-25T18:28:47.118" v="891" actId="1076"/>
          <ac:spMkLst>
            <pc:docMk/>
            <pc:sldMk cId="3544950874" sldId="482"/>
            <ac:spMk id="31" creationId="{00000000-0000-0000-0000-000000000000}"/>
          </ac:spMkLst>
        </pc:spChg>
        <pc:grpChg chg="mod">
          <ac:chgData name="Wallace, Rosemary" userId="29c8d8eb-1792-4406-885a-07da62ec13a3" providerId="ADAL" clId="{2BDF2788-79EA-4532-9520-D5A07A0403D6}" dt="2023-05-25T18:30:46.045" v="901" actId="1076"/>
          <ac:grpSpMkLst>
            <pc:docMk/>
            <pc:sldMk cId="3544950874" sldId="482"/>
            <ac:grpSpMk id="4" creationId="{00000000-0000-0000-0000-000000000000}"/>
          </ac:grpSpMkLst>
        </pc:grpChg>
        <pc:picChg chg="mod">
          <ac:chgData name="Wallace, Rosemary" userId="29c8d8eb-1792-4406-885a-07da62ec13a3" providerId="ADAL" clId="{2BDF2788-79EA-4532-9520-D5A07A0403D6}" dt="2023-05-25T18:30:37.887" v="900" actId="1076"/>
          <ac:picMkLst>
            <pc:docMk/>
            <pc:sldMk cId="3544950874" sldId="482"/>
            <ac:picMk id="5"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10:02.229" v="1085"/>
              <pc2:cmMkLst xmlns:pc2="http://schemas.microsoft.com/office/powerpoint/2019/9/main/command">
                <pc:docMk/>
                <pc:sldMk cId="3544950874" sldId="482"/>
                <pc2:cmMk id="{06C04255-FCE8-4FAF-A5CE-4E8EA95E29BA}"/>
              </pc2:cmMkLst>
            </pc226:cmChg>
            <pc226:cmChg xmlns:pc226="http://schemas.microsoft.com/office/powerpoint/2022/06/main/command" chg="add">
              <pc226:chgData name="Wallace, Rosemary" userId="29c8d8eb-1792-4406-885a-07da62ec13a3" providerId="ADAL" clId="{2BDF2788-79EA-4532-9520-D5A07A0403D6}" dt="2023-05-25T19:10:29.525" v="1087"/>
              <pc2:cmMkLst xmlns:pc2="http://schemas.microsoft.com/office/powerpoint/2019/9/main/command">
                <pc:docMk/>
                <pc:sldMk cId="3544950874" sldId="482"/>
                <pc2:cmMk id="{5DA5DBA7-CDB5-4684-B7BC-9097E6EA82DA}"/>
              </pc2:cmMkLst>
            </pc226:cmChg>
            <pc226:cmChg xmlns:pc226="http://schemas.microsoft.com/office/powerpoint/2022/06/main/command" chg="add">
              <pc226:chgData name="Wallace, Rosemary" userId="29c8d8eb-1792-4406-885a-07da62ec13a3" providerId="ADAL" clId="{2BDF2788-79EA-4532-9520-D5A07A0403D6}" dt="2023-05-25T19:10:18.517" v="1086"/>
              <pc2:cmMkLst xmlns:pc2="http://schemas.microsoft.com/office/powerpoint/2019/9/main/command">
                <pc:docMk/>
                <pc:sldMk cId="3544950874" sldId="482"/>
                <pc2:cmMk id="{0321A8FE-7EB9-465B-9000-BEAD92FC9913}"/>
              </pc2:cmMkLst>
            </pc226:cmChg>
          </p:ext>
        </pc:extLst>
      </pc:sldChg>
      <pc:sldChg chg="addSp delSp modSp mod addCm modNotes">
        <pc:chgData name="Wallace, Rosemary" userId="29c8d8eb-1792-4406-885a-07da62ec13a3" providerId="ADAL" clId="{2BDF2788-79EA-4532-9520-D5A07A0403D6}" dt="2023-05-25T19:11:07.254" v="1090"/>
        <pc:sldMkLst>
          <pc:docMk/>
          <pc:sldMk cId="2404335119" sldId="483"/>
        </pc:sldMkLst>
        <pc:spChg chg="mod">
          <ac:chgData name="Wallace, Rosemary" userId="29c8d8eb-1792-4406-885a-07da62ec13a3" providerId="ADAL" clId="{2BDF2788-79EA-4532-9520-D5A07A0403D6}" dt="2023-05-25T18:52:16.576" v="955"/>
          <ac:spMkLst>
            <pc:docMk/>
            <pc:sldMk cId="2404335119" sldId="483"/>
            <ac:spMk id="7" creationId="{98A4326E-7DB8-E089-8DB6-89EDCC12ACC9}"/>
          </ac:spMkLst>
        </pc:spChg>
        <pc:spChg chg="mod">
          <ac:chgData name="Wallace, Rosemary" userId="29c8d8eb-1792-4406-885a-07da62ec13a3" providerId="ADAL" clId="{2BDF2788-79EA-4532-9520-D5A07A0403D6}" dt="2023-05-25T18:52:16.576" v="955"/>
          <ac:spMkLst>
            <pc:docMk/>
            <pc:sldMk cId="2404335119" sldId="483"/>
            <ac:spMk id="8" creationId="{A30DE8C1-C5E1-BAFF-B7DD-610DF6A15843}"/>
          </ac:spMkLst>
        </pc:spChg>
        <pc:spChg chg="mod">
          <ac:chgData name="Wallace, Rosemary" userId="29c8d8eb-1792-4406-885a-07da62ec13a3" providerId="ADAL" clId="{2BDF2788-79EA-4532-9520-D5A07A0403D6}" dt="2023-05-25T18:52:16.576" v="955"/>
          <ac:spMkLst>
            <pc:docMk/>
            <pc:sldMk cId="2404335119" sldId="483"/>
            <ac:spMk id="9" creationId="{03C201EB-C473-0FC5-6596-3E1D35CD4B7D}"/>
          </ac:spMkLst>
        </pc:spChg>
        <pc:spChg chg="mod">
          <ac:chgData name="Wallace, Rosemary" userId="29c8d8eb-1792-4406-885a-07da62ec13a3" providerId="ADAL" clId="{2BDF2788-79EA-4532-9520-D5A07A0403D6}" dt="2023-05-25T18:52:16.576" v="955"/>
          <ac:spMkLst>
            <pc:docMk/>
            <pc:sldMk cId="2404335119" sldId="483"/>
            <ac:spMk id="10" creationId="{F6BDE854-A798-0AB2-5F0A-BE5874069E3D}"/>
          </ac:spMkLst>
        </pc:spChg>
        <pc:spChg chg="mod">
          <ac:chgData name="Wallace, Rosemary" userId="29c8d8eb-1792-4406-885a-07da62ec13a3" providerId="ADAL" clId="{2BDF2788-79EA-4532-9520-D5A07A0403D6}" dt="2023-05-25T18:52:21.880" v="957" actId="113"/>
          <ac:spMkLst>
            <pc:docMk/>
            <pc:sldMk cId="2404335119" sldId="483"/>
            <ac:spMk id="11" creationId="{B8556E74-8F13-89FE-E933-342C9A0455CD}"/>
          </ac:spMkLst>
        </pc:spChg>
        <pc:spChg chg="mod">
          <ac:chgData name="Wallace, Rosemary" userId="29c8d8eb-1792-4406-885a-07da62ec13a3" providerId="ADAL" clId="{2BDF2788-79EA-4532-9520-D5A07A0403D6}" dt="2023-05-25T18:52:16.576" v="955"/>
          <ac:spMkLst>
            <pc:docMk/>
            <pc:sldMk cId="2404335119" sldId="483"/>
            <ac:spMk id="12" creationId="{D06EC082-628D-8BA7-CD9F-D12A60C6E2DB}"/>
          </ac:spMkLst>
        </pc:spChg>
        <pc:spChg chg="mod">
          <ac:chgData name="Wallace, Rosemary" userId="29c8d8eb-1792-4406-885a-07da62ec13a3" providerId="ADAL" clId="{2BDF2788-79EA-4532-9520-D5A07A0403D6}" dt="2023-05-25T18:52:19.437" v="956" actId="113"/>
          <ac:spMkLst>
            <pc:docMk/>
            <pc:sldMk cId="2404335119" sldId="483"/>
            <ac:spMk id="13" creationId="{47EBC326-9DB1-BB6F-CD27-4A4F2D3B7ED9}"/>
          </ac:spMkLst>
        </pc:spChg>
        <pc:spChg chg="mod">
          <ac:chgData name="Wallace, Rosemary" userId="29c8d8eb-1792-4406-885a-07da62ec13a3" providerId="ADAL" clId="{2BDF2788-79EA-4532-9520-D5A07A0403D6}" dt="2023-05-25T18:52:16.576" v="955"/>
          <ac:spMkLst>
            <pc:docMk/>
            <pc:sldMk cId="2404335119" sldId="483"/>
            <ac:spMk id="14" creationId="{9A5CF5A6-C66B-4DAC-57DD-4B0732A9E978}"/>
          </ac:spMkLst>
        </pc:spChg>
        <pc:spChg chg="mod">
          <ac:chgData name="Wallace, Rosemary" userId="29c8d8eb-1792-4406-885a-07da62ec13a3" providerId="ADAL" clId="{2BDF2788-79EA-4532-9520-D5A07A0403D6}" dt="2023-05-20T22:37:54.946" v="7"/>
          <ac:spMkLst>
            <pc:docMk/>
            <pc:sldMk cId="2404335119" sldId="483"/>
            <ac:spMk id="15" creationId="{00000000-0000-0000-0000-000000000000}"/>
          </ac:spMkLst>
        </pc:spChg>
        <pc:spChg chg="mod">
          <ac:chgData name="Wallace, Rosemary" userId="29c8d8eb-1792-4406-885a-07da62ec13a3" providerId="ADAL" clId="{2BDF2788-79EA-4532-9520-D5A07A0403D6}" dt="2023-05-20T22:37:54.946" v="7"/>
          <ac:spMkLst>
            <pc:docMk/>
            <pc:sldMk cId="2404335119" sldId="483"/>
            <ac:spMk id="16" creationId="{00000000-0000-0000-0000-000000000000}"/>
          </ac:spMkLst>
        </pc:spChg>
        <pc:spChg chg="mod">
          <ac:chgData name="Wallace, Rosemary" userId="29c8d8eb-1792-4406-885a-07da62ec13a3" providerId="ADAL" clId="{2BDF2788-79EA-4532-9520-D5A07A0403D6}" dt="2023-05-20T22:37:54.946" v="7"/>
          <ac:spMkLst>
            <pc:docMk/>
            <pc:sldMk cId="2404335119" sldId="483"/>
            <ac:spMk id="17" creationId="{00000000-0000-0000-0000-000000000000}"/>
          </ac:spMkLst>
        </pc:spChg>
        <pc:spChg chg="mod">
          <ac:chgData name="Wallace, Rosemary" userId="29c8d8eb-1792-4406-885a-07da62ec13a3" providerId="ADAL" clId="{2BDF2788-79EA-4532-9520-D5A07A0403D6}" dt="2023-05-20T22:37:54.946" v="7"/>
          <ac:spMkLst>
            <pc:docMk/>
            <pc:sldMk cId="2404335119" sldId="483"/>
            <ac:spMk id="18" creationId="{00000000-0000-0000-0000-000000000000}"/>
          </ac:spMkLst>
        </pc:spChg>
        <pc:spChg chg="mod">
          <ac:chgData name="Wallace, Rosemary" userId="29c8d8eb-1792-4406-885a-07da62ec13a3" providerId="ADAL" clId="{2BDF2788-79EA-4532-9520-D5A07A0403D6}" dt="2023-05-20T22:37:54.946" v="7"/>
          <ac:spMkLst>
            <pc:docMk/>
            <pc:sldMk cId="2404335119" sldId="483"/>
            <ac:spMk id="25" creationId="{00000000-0000-0000-0000-000000000000}"/>
          </ac:spMkLst>
        </pc:spChg>
        <pc:spChg chg="mod">
          <ac:chgData name="Wallace, Rosemary" userId="29c8d8eb-1792-4406-885a-07da62ec13a3" providerId="ADAL" clId="{2BDF2788-79EA-4532-9520-D5A07A0403D6}" dt="2023-05-20T22:37:54.946" v="7"/>
          <ac:spMkLst>
            <pc:docMk/>
            <pc:sldMk cId="2404335119" sldId="483"/>
            <ac:spMk id="26" creationId="{00000000-0000-0000-0000-000000000000}"/>
          </ac:spMkLst>
        </pc:spChg>
        <pc:spChg chg="mod">
          <ac:chgData name="Wallace, Rosemary" userId="29c8d8eb-1792-4406-885a-07da62ec13a3" providerId="ADAL" clId="{2BDF2788-79EA-4532-9520-D5A07A0403D6}" dt="2023-05-20T22:37:54.946" v="7"/>
          <ac:spMkLst>
            <pc:docMk/>
            <pc:sldMk cId="2404335119" sldId="483"/>
            <ac:spMk id="27" creationId="{00000000-0000-0000-0000-000000000000}"/>
          </ac:spMkLst>
        </pc:spChg>
        <pc:spChg chg="mod">
          <ac:chgData name="Wallace, Rosemary" userId="29c8d8eb-1792-4406-885a-07da62ec13a3" providerId="ADAL" clId="{2BDF2788-79EA-4532-9520-D5A07A0403D6}" dt="2023-05-20T22:37:54.946" v="7"/>
          <ac:spMkLst>
            <pc:docMk/>
            <pc:sldMk cId="2404335119" sldId="483"/>
            <ac:spMk id="28" creationId="{00000000-0000-0000-0000-000000000000}"/>
          </ac:spMkLst>
        </pc:spChg>
        <pc:spChg chg="mod">
          <ac:chgData name="Wallace, Rosemary" userId="29c8d8eb-1792-4406-885a-07da62ec13a3" providerId="ADAL" clId="{2BDF2788-79EA-4532-9520-D5A07A0403D6}" dt="2023-05-25T18:30:21.266" v="896" actId="207"/>
          <ac:spMkLst>
            <pc:docMk/>
            <pc:sldMk cId="2404335119" sldId="483"/>
            <ac:spMk id="31" creationId="{00000000-0000-0000-0000-000000000000}"/>
          </ac:spMkLst>
        </pc:spChg>
        <pc:grpChg chg="del mod">
          <ac:chgData name="Wallace, Rosemary" userId="29c8d8eb-1792-4406-885a-07da62ec13a3" providerId="ADAL" clId="{2BDF2788-79EA-4532-9520-D5A07A0403D6}" dt="2023-05-25T18:52:16.080" v="954" actId="478"/>
          <ac:grpSpMkLst>
            <pc:docMk/>
            <pc:sldMk cId="2404335119" sldId="483"/>
            <ac:grpSpMk id="4" creationId="{00000000-0000-0000-0000-000000000000}"/>
          </ac:grpSpMkLst>
        </pc:grpChg>
        <pc:grpChg chg="add mod">
          <ac:chgData name="Wallace, Rosemary" userId="29c8d8eb-1792-4406-885a-07da62ec13a3" providerId="ADAL" clId="{2BDF2788-79EA-4532-9520-D5A07A0403D6}" dt="2023-05-25T18:52:16.576" v="955"/>
          <ac:grpSpMkLst>
            <pc:docMk/>
            <pc:sldMk cId="2404335119" sldId="483"/>
            <ac:grpSpMk id="6" creationId="{A0E70C32-E075-D8A2-2325-AAF0D489BD0E}"/>
          </ac:grpSpMkLst>
        </pc:grpChg>
        <pc:picChg chg="mod">
          <ac:chgData name="Wallace, Rosemary" userId="29c8d8eb-1792-4406-885a-07da62ec13a3" providerId="ADAL" clId="{2BDF2788-79EA-4532-9520-D5A07A0403D6}" dt="2023-05-25T18:30:31.276" v="899" actId="1076"/>
          <ac:picMkLst>
            <pc:docMk/>
            <pc:sldMk cId="2404335119" sldId="483"/>
            <ac:picMk id="2" creationId="{00000000-0000-0000-0000-000000000000}"/>
          </ac:picMkLst>
        </pc:picChg>
        <pc:picChg chg="mod">
          <ac:chgData name="Wallace, Rosemary" userId="29c8d8eb-1792-4406-885a-07da62ec13a3" providerId="ADAL" clId="{2BDF2788-79EA-4532-9520-D5A07A0403D6}" dt="2023-05-25T18:30:26.200" v="897" actId="1076"/>
          <ac:picMkLst>
            <pc:docMk/>
            <pc:sldMk cId="2404335119" sldId="483"/>
            <ac:picMk id="3" creationId="{00000000-0000-0000-0000-000000000000}"/>
          </ac:picMkLst>
        </pc:picChg>
        <pc:picChg chg="mod">
          <ac:chgData name="Wallace, Rosemary" userId="29c8d8eb-1792-4406-885a-07da62ec13a3" providerId="ADAL" clId="{2BDF2788-79EA-4532-9520-D5A07A0403D6}" dt="2023-05-25T18:30:28.671" v="898" actId="1076"/>
          <ac:picMkLst>
            <pc:docMk/>
            <pc:sldMk cId="2404335119" sldId="483"/>
            <ac:picMk id="5"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10:55.954" v="1089"/>
              <pc2:cmMkLst xmlns:pc2="http://schemas.microsoft.com/office/powerpoint/2019/9/main/command">
                <pc:docMk/>
                <pc:sldMk cId="2404335119" sldId="483"/>
                <pc2:cmMk id="{5756C36F-0B9F-4BA3-A4FA-B2E9266C6751}"/>
              </pc2:cmMkLst>
            </pc226:cmChg>
            <pc226:cmChg xmlns:pc226="http://schemas.microsoft.com/office/powerpoint/2022/06/main/command" chg="add">
              <pc226:chgData name="Wallace, Rosemary" userId="29c8d8eb-1792-4406-885a-07da62ec13a3" providerId="ADAL" clId="{2BDF2788-79EA-4532-9520-D5A07A0403D6}" dt="2023-05-25T19:11:07.254" v="1090"/>
              <pc2:cmMkLst xmlns:pc2="http://schemas.microsoft.com/office/powerpoint/2019/9/main/command">
                <pc:docMk/>
                <pc:sldMk cId="2404335119" sldId="483"/>
                <pc2:cmMk id="{53D71587-8F7F-4B08-8234-1765C95DCC4C}"/>
              </pc2:cmMkLst>
            </pc226:cmChg>
            <pc226:cmChg xmlns:pc226="http://schemas.microsoft.com/office/powerpoint/2022/06/main/command" chg="add">
              <pc226:chgData name="Wallace, Rosemary" userId="29c8d8eb-1792-4406-885a-07da62ec13a3" providerId="ADAL" clId="{2BDF2788-79EA-4532-9520-D5A07A0403D6}" dt="2023-05-25T19:10:39.617" v="1088"/>
              <pc2:cmMkLst xmlns:pc2="http://schemas.microsoft.com/office/powerpoint/2019/9/main/command">
                <pc:docMk/>
                <pc:sldMk cId="2404335119" sldId="483"/>
                <pc2:cmMk id="{020C72BB-A803-4DAB-9250-E949440DDA39}"/>
              </pc2:cmMkLst>
            </pc226:cmChg>
          </p:ext>
        </pc:extLst>
      </pc:sldChg>
      <pc:sldChg chg="addSp delSp modSp mod addCm modNotes">
        <pc:chgData name="Wallace, Rosemary" userId="29c8d8eb-1792-4406-885a-07da62ec13a3" providerId="ADAL" clId="{2BDF2788-79EA-4532-9520-D5A07A0403D6}" dt="2023-05-25T19:12:40.735" v="1096"/>
        <pc:sldMkLst>
          <pc:docMk/>
          <pc:sldMk cId="1404567136" sldId="484"/>
        </pc:sldMkLst>
        <pc:spChg chg="mod">
          <ac:chgData name="Wallace, Rosemary" userId="29c8d8eb-1792-4406-885a-07da62ec13a3" providerId="ADAL" clId="{2BDF2788-79EA-4532-9520-D5A07A0403D6}" dt="2023-05-25T18:52:49.443" v="963"/>
          <ac:spMkLst>
            <pc:docMk/>
            <pc:sldMk cId="1404567136" sldId="484"/>
            <ac:spMk id="7" creationId="{5CAAD22B-B920-B872-CBDA-723ADF90975D}"/>
          </ac:spMkLst>
        </pc:spChg>
        <pc:spChg chg="mod">
          <ac:chgData name="Wallace, Rosemary" userId="29c8d8eb-1792-4406-885a-07da62ec13a3" providerId="ADAL" clId="{2BDF2788-79EA-4532-9520-D5A07A0403D6}" dt="2023-05-25T18:52:49.443" v="963"/>
          <ac:spMkLst>
            <pc:docMk/>
            <pc:sldMk cId="1404567136" sldId="484"/>
            <ac:spMk id="8" creationId="{891A0849-1FC5-9051-6C99-FE6B9DB1367C}"/>
          </ac:spMkLst>
        </pc:spChg>
        <pc:spChg chg="mod">
          <ac:chgData name="Wallace, Rosemary" userId="29c8d8eb-1792-4406-885a-07da62ec13a3" providerId="ADAL" clId="{2BDF2788-79EA-4532-9520-D5A07A0403D6}" dt="2023-05-25T18:52:49.443" v="963"/>
          <ac:spMkLst>
            <pc:docMk/>
            <pc:sldMk cId="1404567136" sldId="484"/>
            <ac:spMk id="9" creationId="{8D5D580B-5AD9-E89C-3B4C-51CAB43BF5BE}"/>
          </ac:spMkLst>
        </pc:spChg>
        <pc:spChg chg="mod">
          <ac:chgData name="Wallace, Rosemary" userId="29c8d8eb-1792-4406-885a-07da62ec13a3" providerId="ADAL" clId="{2BDF2788-79EA-4532-9520-D5A07A0403D6}" dt="2023-05-25T18:52:49.443" v="963"/>
          <ac:spMkLst>
            <pc:docMk/>
            <pc:sldMk cId="1404567136" sldId="484"/>
            <ac:spMk id="10" creationId="{D302646B-5D7E-3906-12EB-E421D7D1C379}"/>
          </ac:spMkLst>
        </pc:spChg>
        <pc:spChg chg="mod">
          <ac:chgData name="Wallace, Rosemary" userId="29c8d8eb-1792-4406-885a-07da62ec13a3" providerId="ADAL" clId="{2BDF2788-79EA-4532-9520-D5A07A0403D6}" dt="2023-05-25T18:52:57.301" v="966" actId="113"/>
          <ac:spMkLst>
            <pc:docMk/>
            <pc:sldMk cId="1404567136" sldId="484"/>
            <ac:spMk id="11" creationId="{A2639CCE-6CE5-52C0-F0AA-40512CF6E0E7}"/>
          </ac:spMkLst>
        </pc:spChg>
        <pc:spChg chg="mod">
          <ac:chgData name="Wallace, Rosemary" userId="29c8d8eb-1792-4406-885a-07da62ec13a3" providerId="ADAL" clId="{2BDF2788-79EA-4532-9520-D5A07A0403D6}" dt="2023-05-25T18:52:59.061" v="967" actId="113"/>
          <ac:spMkLst>
            <pc:docMk/>
            <pc:sldMk cId="1404567136" sldId="484"/>
            <ac:spMk id="12" creationId="{B2B36DD5-AC76-1256-E6BE-1CB2F3F04654}"/>
          </ac:spMkLst>
        </pc:spChg>
        <pc:spChg chg="mod">
          <ac:chgData name="Wallace, Rosemary" userId="29c8d8eb-1792-4406-885a-07da62ec13a3" providerId="ADAL" clId="{2BDF2788-79EA-4532-9520-D5A07A0403D6}" dt="2023-05-25T18:52:53.268" v="964" actId="113"/>
          <ac:spMkLst>
            <pc:docMk/>
            <pc:sldMk cId="1404567136" sldId="484"/>
            <ac:spMk id="13" creationId="{63A1D307-A244-4434-828E-FDF7EB831F36}"/>
          </ac:spMkLst>
        </pc:spChg>
        <pc:spChg chg="mod">
          <ac:chgData name="Wallace, Rosemary" userId="29c8d8eb-1792-4406-885a-07da62ec13a3" providerId="ADAL" clId="{2BDF2788-79EA-4532-9520-D5A07A0403D6}" dt="2023-05-25T18:52:49.443" v="963"/>
          <ac:spMkLst>
            <pc:docMk/>
            <pc:sldMk cId="1404567136" sldId="484"/>
            <ac:spMk id="14" creationId="{104326B3-3D02-017C-8A34-48624B9D60AA}"/>
          </ac:spMkLst>
        </pc:spChg>
        <pc:spChg chg="mod">
          <ac:chgData name="Wallace, Rosemary" userId="29c8d8eb-1792-4406-885a-07da62ec13a3" providerId="ADAL" clId="{2BDF2788-79EA-4532-9520-D5A07A0403D6}" dt="2023-05-20T22:37:54.946" v="7"/>
          <ac:spMkLst>
            <pc:docMk/>
            <pc:sldMk cId="1404567136" sldId="484"/>
            <ac:spMk id="15" creationId="{00000000-0000-0000-0000-000000000000}"/>
          </ac:spMkLst>
        </pc:spChg>
        <pc:spChg chg="mod">
          <ac:chgData name="Wallace, Rosemary" userId="29c8d8eb-1792-4406-885a-07da62ec13a3" providerId="ADAL" clId="{2BDF2788-79EA-4532-9520-D5A07A0403D6}" dt="2023-05-20T22:37:54.946" v="7"/>
          <ac:spMkLst>
            <pc:docMk/>
            <pc:sldMk cId="1404567136" sldId="484"/>
            <ac:spMk id="16" creationId="{00000000-0000-0000-0000-000000000000}"/>
          </ac:spMkLst>
        </pc:spChg>
        <pc:spChg chg="mod">
          <ac:chgData name="Wallace, Rosemary" userId="29c8d8eb-1792-4406-885a-07da62ec13a3" providerId="ADAL" clId="{2BDF2788-79EA-4532-9520-D5A07A0403D6}" dt="2023-05-20T22:37:54.946" v="7"/>
          <ac:spMkLst>
            <pc:docMk/>
            <pc:sldMk cId="1404567136" sldId="484"/>
            <ac:spMk id="17" creationId="{00000000-0000-0000-0000-000000000000}"/>
          </ac:spMkLst>
        </pc:spChg>
        <pc:spChg chg="mod">
          <ac:chgData name="Wallace, Rosemary" userId="29c8d8eb-1792-4406-885a-07da62ec13a3" providerId="ADAL" clId="{2BDF2788-79EA-4532-9520-D5A07A0403D6}" dt="2023-05-20T22:37:54.946" v="7"/>
          <ac:spMkLst>
            <pc:docMk/>
            <pc:sldMk cId="1404567136" sldId="484"/>
            <ac:spMk id="18" creationId="{00000000-0000-0000-0000-000000000000}"/>
          </ac:spMkLst>
        </pc:spChg>
        <pc:spChg chg="mod">
          <ac:chgData name="Wallace, Rosemary" userId="29c8d8eb-1792-4406-885a-07da62ec13a3" providerId="ADAL" clId="{2BDF2788-79EA-4532-9520-D5A07A0403D6}" dt="2023-05-20T22:37:54.946" v="7"/>
          <ac:spMkLst>
            <pc:docMk/>
            <pc:sldMk cId="1404567136" sldId="484"/>
            <ac:spMk id="25" creationId="{00000000-0000-0000-0000-000000000000}"/>
          </ac:spMkLst>
        </pc:spChg>
        <pc:spChg chg="mod">
          <ac:chgData name="Wallace, Rosemary" userId="29c8d8eb-1792-4406-885a-07da62ec13a3" providerId="ADAL" clId="{2BDF2788-79EA-4532-9520-D5A07A0403D6}" dt="2023-05-20T22:37:54.946" v="7"/>
          <ac:spMkLst>
            <pc:docMk/>
            <pc:sldMk cId="1404567136" sldId="484"/>
            <ac:spMk id="26" creationId="{00000000-0000-0000-0000-000000000000}"/>
          </ac:spMkLst>
        </pc:spChg>
        <pc:spChg chg="mod">
          <ac:chgData name="Wallace, Rosemary" userId="29c8d8eb-1792-4406-885a-07da62ec13a3" providerId="ADAL" clId="{2BDF2788-79EA-4532-9520-D5A07A0403D6}" dt="2023-05-20T22:37:54.946" v="7"/>
          <ac:spMkLst>
            <pc:docMk/>
            <pc:sldMk cId="1404567136" sldId="484"/>
            <ac:spMk id="27" creationId="{00000000-0000-0000-0000-000000000000}"/>
          </ac:spMkLst>
        </pc:spChg>
        <pc:spChg chg="mod">
          <ac:chgData name="Wallace, Rosemary" userId="29c8d8eb-1792-4406-885a-07da62ec13a3" providerId="ADAL" clId="{2BDF2788-79EA-4532-9520-D5A07A0403D6}" dt="2023-05-20T22:37:54.946" v="7"/>
          <ac:spMkLst>
            <pc:docMk/>
            <pc:sldMk cId="1404567136" sldId="484"/>
            <ac:spMk id="28" creationId="{00000000-0000-0000-0000-000000000000}"/>
          </ac:spMkLst>
        </pc:spChg>
        <pc:spChg chg="mod">
          <ac:chgData name="Wallace, Rosemary" userId="29c8d8eb-1792-4406-885a-07da62ec13a3" providerId="ADAL" clId="{2BDF2788-79EA-4532-9520-D5A07A0403D6}" dt="2023-05-25T18:57:51.959" v="1025" actId="1076"/>
          <ac:spMkLst>
            <pc:docMk/>
            <pc:sldMk cId="1404567136" sldId="484"/>
            <ac:spMk id="31" creationId="{00000000-0000-0000-0000-000000000000}"/>
          </ac:spMkLst>
        </pc:spChg>
        <pc:grpChg chg="del mod">
          <ac:chgData name="Wallace, Rosemary" userId="29c8d8eb-1792-4406-885a-07da62ec13a3" providerId="ADAL" clId="{2BDF2788-79EA-4532-9520-D5A07A0403D6}" dt="2023-05-25T18:52:49.077" v="962" actId="478"/>
          <ac:grpSpMkLst>
            <pc:docMk/>
            <pc:sldMk cId="1404567136" sldId="484"/>
            <ac:grpSpMk id="4" creationId="{00000000-0000-0000-0000-000000000000}"/>
          </ac:grpSpMkLst>
        </pc:grpChg>
        <pc:grpChg chg="add mod">
          <ac:chgData name="Wallace, Rosemary" userId="29c8d8eb-1792-4406-885a-07da62ec13a3" providerId="ADAL" clId="{2BDF2788-79EA-4532-9520-D5A07A0403D6}" dt="2023-05-25T18:52:49.443" v="963"/>
          <ac:grpSpMkLst>
            <pc:docMk/>
            <pc:sldMk cId="1404567136" sldId="484"/>
            <ac:grpSpMk id="6" creationId="{57761417-42B0-14D9-F217-0D766D29EB43}"/>
          </ac:grpSpMkLst>
        </pc:grpChg>
        <pc:picChg chg="mod">
          <ac:chgData name="Wallace, Rosemary" userId="29c8d8eb-1792-4406-885a-07da62ec13a3" providerId="ADAL" clId="{2BDF2788-79EA-4532-9520-D5A07A0403D6}" dt="2023-05-25T18:57:57.463" v="1027" actId="1076"/>
          <ac:picMkLst>
            <pc:docMk/>
            <pc:sldMk cId="1404567136" sldId="484"/>
            <ac:picMk id="2" creationId="{00000000-0000-0000-0000-000000000000}"/>
          </ac:picMkLst>
        </pc:picChg>
        <pc:picChg chg="mod">
          <ac:chgData name="Wallace, Rosemary" userId="29c8d8eb-1792-4406-885a-07da62ec13a3" providerId="ADAL" clId="{2BDF2788-79EA-4532-9520-D5A07A0403D6}" dt="2023-05-25T18:58:01.179" v="1028" actId="1076"/>
          <ac:picMkLst>
            <pc:docMk/>
            <pc:sldMk cId="1404567136" sldId="484"/>
            <ac:picMk id="3" creationId="{00000000-0000-0000-0000-000000000000}"/>
          </ac:picMkLst>
        </pc:picChg>
        <pc:picChg chg="mod">
          <ac:chgData name="Wallace, Rosemary" userId="29c8d8eb-1792-4406-885a-07da62ec13a3" providerId="ADAL" clId="{2BDF2788-79EA-4532-9520-D5A07A0403D6}" dt="2023-05-25T18:58:04.394" v="1029" actId="1076"/>
          <ac:picMkLst>
            <pc:docMk/>
            <pc:sldMk cId="1404567136" sldId="484"/>
            <ac:picMk id="5"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12:26.081" v="1095"/>
              <pc2:cmMkLst xmlns:pc2="http://schemas.microsoft.com/office/powerpoint/2019/9/main/command">
                <pc:docMk/>
                <pc:sldMk cId="1404567136" sldId="484"/>
                <pc2:cmMk id="{173C3907-BB3B-44DF-B2FE-214510313936}"/>
              </pc2:cmMkLst>
            </pc226:cmChg>
            <pc226:cmChg xmlns:pc226="http://schemas.microsoft.com/office/powerpoint/2022/06/main/command" chg="add">
              <pc226:chgData name="Wallace, Rosemary" userId="29c8d8eb-1792-4406-885a-07da62ec13a3" providerId="ADAL" clId="{2BDF2788-79EA-4532-9520-D5A07A0403D6}" dt="2023-05-25T19:12:14.262" v="1094"/>
              <pc2:cmMkLst xmlns:pc2="http://schemas.microsoft.com/office/powerpoint/2019/9/main/command">
                <pc:docMk/>
                <pc:sldMk cId="1404567136" sldId="484"/>
                <pc2:cmMk id="{656B9218-24E2-4386-8C38-0E6C0BC59BDE}"/>
              </pc2:cmMkLst>
            </pc226:cmChg>
            <pc226:cmChg xmlns:pc226="http://schemas.microsoft.com/office/powerpoint/2022/06/main/command" chg="add">
              <pc226:chgData name="Wallace, Rosemary" userId="29c8d8eb-1792-4406-885a-07da62ec13a3" providerId="ADAL" clId="{2BDF2788-79EA-4532-9520-D5A07A0403D6}" dt="2023-05-25T19:12:40.735" v="1096"/>
              <pc2:cmMkLst xmlns:pc2="http://schemas.microsoft.com/office/powerpoint/2019/9/main/command">
                <pc:docMk/>
                <pc:sldMk cId="1404567136" sldId="484"/>
                <pc2:cmMk id="{56F333C9-5DDE-4DAE-A65B-85AAE0A30347}"/>
              </pc2:cmMkLst>
            </pc226:cmChg>
          </p:ext>
        </pc:extLst>
      </pc:sldChg>
      <pc:sldChg chg="addSp delSp modSp mod addCm modNotes">
        <pc:chgData name="Wallace, Rosemary" userId="29c8d8eb-1792-4406-885a-07da62ec13a3" providerId="ADAL" clId="{2BDF2788-79EA-4532-9520-D5A07A0403D6}" dt="2023-05-25T19:13:23.090" v="1099"/>
        <pc:sldMkLst>
          <pc:docMk/>
          <pc:sldMk cId="1736839531" sldId="485"/>
        </pc:sldMkLst>
        <pc:spChg chg="mod">
          <ac:chgData name="Wallace, Rosemary" userId="29c8d8eb-1792-4406-885a-07da62ec13a3" providerId="ADAL" clId="{2BDF2788-79EA-4532-9520-D5A07A0403D6}" dt="2023-05-25T18:53:06.936" v="969"/>
          <ac:spMkLst>
            <pc:docMk/>
            <pc:sldMk cId="1736839531" sldId="485"/>
            <ac:spMk id="5" creationId="{B348B598-7C97-9D10-3281-6696F1EBD77A}"/>
          </ac:spMkLst>
        </pc:spChg>
        <pc:spChg chg="mod">
          <ac:chgData name="Wallace, Rosemary" userId="29c8d8eb-1792-4406-885a-07da62ec13a3" providerId="ADAL" clId="{2BDF2788-79EA-4532-9520-D5A07A0403D6}" dt="2023-05-25T18:53:06.936" v="969"/>
          <ac:spMkLst>
            <pc:docMk/>
            <pc:sldMk cId="1736839531" sldId="485"/>
            <ac:spMk id="6" creationId="{33AFA01F-8562-6DB8-6061-0CD5AC6CE74F}"/>
          </ac:spMkLst>
        </pc:spChg>
        <pc:spChg chg="mod">
          <ac:chgData name="Wallace, Rosemary" userId="29c8d8eb-1792-4406-885a-07da62ec13a3" providerId="ADAL" clId="{2BDF2788-79EA-4532-9520-D5A07A0403D6}" dt="2023-05-25T18:53:06.936" v="969"/>
          <ac:spMkLst>
            <pc:docMk/>
            <pc:sldMk cId="1736839531" sldId="485"/>
            <ac:spMk id="7" creationId="{8096CC70-CCA1-B28A-8628-5C76B3A0117B}"/>
          </ac:spMkLst>
        </pc:spChg>
        <pc:spChg chg="mod">
          <ac:chgData name="Wallace, Rosemary" userId="29c8d8eb-1792-4406-885a-07da62ec13a3" providerId="ADAL" clId="{2BDF2788-79EA-4532-9520-D5A07A0403D6}" dt="2023-05-25T18:53:06.936" v="969"/>
          <ac:spMkLst>
            <pc:docMk/>
            <pc:sldMk cId="1736839531" sldId="485"/>
            <ac:spMk id="8" creationId="{43107DCA-F899-CB58-ACF8-09E62E876A94}"/>
          </ac:spMkLst>
        </pc:spChg>
        <pc:spChg chg="mod">
          <ac:chgData name="Wallace, Rosemary" userId="29c8d8eb-1792-4406-885a-07da62ec13a3" providerId="ADAL" clId="{2BDF2788-79EA-4532-9520-D5A07A0403D6}" dt="2023-05-25T18:53:06.936" v="969"/>
          <ac:spMkLst>
            <pc:docMk/>
            <pc:sldMk cId="1736839531" sldId="485"/>
            <ac:spMk id="9" creationId="{94A66F10-6F2E-0769-B071-6AFBB5B8F98B}"/>
          </ac:spMkLst>
        </pc:spChg>
        <pc:spChg chg="mod">
          <ac:chgData name="Wallace, Rosemary" userId="29c8d8eb-1792-4406-885a-07da62ec13a3" providerId="ADAL" clId="{2BDF2788-79EA-4532-9520-D5A07A0403D6}" dt="2023-05-25T18:53:06.936" v="969"/>
          <ac:spMkLst>
            <pc:docMk/>
            <pc:sldMk cId="1736839531" sldId="485"/>
            <ac:spMk id="10" creationId="{904A2780-0B28-A93F-A56B-236BC2D560FB}"/>
          </ac:spMkLst>
        </pc:spChg>
        <pc:spChg chg="mod">
          <ac:chgData name="Wallace, Rosemary" userId="29c8d8eb-1792-4406-885a-07da62ec13a3" providerId="ADAL" clId="{2BDF2788-79EA-4532-9520-D5A07A0403D6}" dt="2023-05-25T18:53:11.487" v="971" actId="113"/>
          <ac:spMkLst>
            <pc:docMk/>
            <pc:sldMk cId="1736839531" sldId="485"/>
            <ac:spMk id="11" creationId="{EEF9DB80-1367-34E8-4DB2-143D0BC0BC7B}"/>
          </ac:spMkLst>
        </pc:spChg>
        <pc:spChg chg="mod">
          <ac:chgData name="Wallace, Rosemary" userId="29c8d8eb-1792-4406-885a-07da62ec13a3" providerId="ADAL" clId="{2BDF2788-79EA-4532-9520-D5A07A0403D6}" dt="2023-05-25T18:53:09.571" v="970" actId="113"/>
          <ac:spMkLst>
            <pc:docMk/>
            <pc:sldMk cId="1736839531" sldId="485"/>
            <ac:spMk id="12" creationId="{F07F9279-859D-8D15-B11F-E765EBB3DB60}"/>
          </ac:spMkLst>
        </pc:spChg>
        <pc:spChg chg="mod">
          <ac:chgData name="Wallace, Rosemary" userId="29c8d8eb-1792-4406-885a-07da62ec13a3" providerId="ADAL" clId="{2BDF2788-79EA-4532-9520-D5A07A0403D6}" dt="2023-05-20T22:37:54.946" v="7"/>
          <ac:spMkLst>
            <pc:docMk/>
            <pc:sldMk cId="1736839531" sldId="485"/>
            <ac:spMk id="15" creationId="{00000000-0000-0000-0000-000000000000}"/>
          </ac:spMkLst>
        </pc:spChg>
        <pc:spChg chg="mod">
          <ac:chgData name="Wallace, Rosemary" userId="29c8d8eb-1792-4406-885a-07da62ec13a3" providerId="ADAL" clId="{2BDF2788-79EA-4532-9520-D5A07A0403D6}" dt="2023-05-20T22:37:54.946" v="7"/>
          <ac:spMkLst>
            <pc:docMk/>
            <pc:sldMk cId="1736839531" sldId="485"/>
            <ac:spMk id="16" creationId="{00000000-0000-0000-0000-000000000000}"/>
          </ac:spMkLst>
        </pc:spChg>
        <pc:spChg chg="mod">
          <ac:chgData name="Wallace, Rosemary" userId="29c8d8eb-1792-4406-885a-07da62ec13a3" providerId="ADAL" clId="{2BDF2788-79EA-4532-9520-D5A07A0403D6}" dt="2023-05-20T22:37:54.946" v="7"/>
          <ac:spMkLst>
            <pc:docMk/>
            <pc:sldMk cId="1736839531" sldId="485"/>
            <ac:spMk id="17" creationId="{00000000-0000-0000-0000-000000000000}"/>
          </ac:spMkLst>
        </pc:spChg>
        <pc:spChg chg="mod">
          <ac:chgData name="Wallace, Rosemary" userId="29c8d8eb-1792-4406-885a-07da62ec13a3" providerId="ADAL" clId="{2BDF2788-79EA-4532-9520-D5A07A0403D6}" dt="2023-05-20T22:37:54.946" v="7"/>
          <ac:spMkLst>
            <pc:docMk/>
            <pc:sldMk cId="1736839531" sldId="485"/>
            <ac:spMk id="18" creationId="{00000000-0000-0000-0000-000000000000}"/>
          </ac:spMkLst>
        </pc:spChg>
        <pc:spChg chg="mod">
          <ac:chgData name="Wallace, Rosemary" userId="29c8d8eb-1792-4406-885a-07da62ec13a3" providerId="ADAL" clId="{2BDF2788-79EA-4532-9520-D5A07A0403D6}" dt="2023-05-20T22:37:54.946" v="7"/>
          <ac:spMkLst>
            <pc:docMk/>
            <pc:sldMk cId="1736839531" sldId="485"/>
            <ac:spMk id="25" creationId="{00000000-0000-0000-0000-000000000000}"/>
          </ac:spMkLst>
        </pc:spChg>
        <pc:spChg chg="mod">
          <ac:chgData name="Wallace, Rosemary" userId="29c8d8eb-1792-4406-885a-07da62ec13a3" providerId="ADAL" clId="{2BDF2788-79EA-4532-9520-D5A07A0403D6}" dt="2023-05-20T22:37:54.946" v="7"/>
          <ac:spMkLst>
            <pc:docMk/>
            <pc:sldMk cId="1736839531" sldId="485"/>
            <ac:spMk id="26" creationId="{00000000-0000-0000-0000-000000000000}"/>
          </ac:spMkLst>
        </pc:spChg>
        <pc:spChg chg="mod">
          <ac:chgData name="Wallace, Rosemary" userId="29c8d8eb-1792-4406-885a-07da62ec13a3" providerId="ADAL" clId="{2BDF2788-79EA-4532-9520-D5A07A0403D6}" dt="2023-05-20T22:37:54.946" v="7"/>
          <ac:spMkLst>
            <pc:docMk/>
            <pc:sldMk cId="1736839531" sldId="485"/>
            <ac:spMk id="27" creationId="{00000000-0000-0000-0000-000000000000}"/>
          </ac:spMkLst>
        </pc:spChg>
        <pc:spChg chg="mod">
          <ac:chgData name="Wallace, Rosemary" userId="29c8d8eb-1792-4406-885a-07da62ec13a3" providerId="ADAL" clId="{2BDF2788-79EA-4532-9520-D5A07A0403D6}" dt="2023-05-20T22:37:54.946" v="7"/>
          <ac:spMkLst>
            <pc:docMk/>
            <pc:sldMk cId="1736839531" sldId="485"/>
            <ac:spMk id="28" creationId="{00000000-0000-0000-0000-000000000000}"/>
          </ac:spMkLst>
        </pc:spChg>
        <pc:spChg chg="mod">
          <ac:chgData name="Wallace, Rosemary" userId="29c8d8eb-1792-4406-885a-07da62ec13a3" providerId="ADAL" clId="{2BDF2788-79EA-4532-9520-D5A07A0403D6}" dt="2023-05-25T18:53:27.553" v="975" actId="1076"/>
          <ac:spMkLst>
            <pc:docMk/>
            <pc:sldMk cId="1736839531" sldId="485"/>
            <ac:spMk id="31" creationId="{00000000-0000-0000-0000-000000000000}"/>
          </ac:spMkLst>
        </pc:spChg>
        <pc:grpChg chg="add mod">
          <ac:chgData name="Wallace, Rosemary" userId="29c8d8eb-1792-4406-885a-07da62ec13a3" providerId="ADAL" clId="{2BDF2788-79EA-4532-9520-D5A07A0403D6}" dt="2023-05-25T18:53:06.936" v="969"/>
          <ac:grpSpMkLst>
            <pc:docMk/>
            <pc:sldMk cId="1736839531" sldId="485"/>
            <ac:grpSpMk id="3" creationId="{831003C0-BE8E-7CC1-0407-4EC65EA8584B}"/>
          </ac:grpSpMkLst>
        </pc:grpChg>
        <pc:grpChg chg="del mod">
          <ac:chgData name="Wallace, Rosemary" userId="29c8d8eb-1792-4406-885a-07da62ec13a3" providerId="ADAL" clId="{2BDF2788-79EA-4532-9520-D5A07A0403D6}" dt="2023-05-25T18:53:06.578" v="968" actId="478"/>
          <ac:grpSpMkLst>
            <pc:docMk/>
            <pc:sldMk cId="1736839531" sldId="485"/>
            <ac:grpSpMk id="4" creationId="{00000000-0000-0000-0000-000000000000}"/>
          </ac:grpSpMkLst>
        </pc:grpChg>
        <pc:picChg chg="mod">
          <ac:chgData name="Wallace, Rosemary" userId="29c8d8eb-1792-4406-885a-07da62ec13a3" providerId="ADAL" clId="{2BDF2788-79EA-4532-9520-D5A07A0403D6}" dt="2023-05-25T18:53:32.642" v="976" actId="1076"/>
          <ac:picMkLst>
            <pc:docMk/>
            <pc:sldMk cId="1736839531" sldId="485"/>
            <ac:picMk id="2"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13:23.090" v="1099"/>
              <pc2:cmMkLst xmlns:pc2="http://schemas.microsoft.com/office/powerpoint/2019/9/main/command">
                <pc:docMk/>
                <pc:sldMk cId="1736839531" sldId="485"/>
                <pc2:cmMk id="{6A2C332B-4504-4F4C-8B96-E90B6C39B082}"/>
              </pc2:cmMkLst>
            </pc226:cmChg>
            <pc226:cmChg xmlns:pc226="http://schemas.microsoft.com/office/powerpoint/2022/06/main/command" chg="add">
              <pc226:chgData name="Wallace, Rosemary" userId="29c8d8eb-1792-4406-885a-07da62ec13a3" providerId="ADAL" clId="{2BDF2788-79EA-4532-9520-D5A07A0403D6}" dt="2023-05-25T19:13:09.947" v="1098"/>
              <pc2:cmMkLst xmlns:pc2="http://schemas.microsoft.com/office/powerpoint/2019/9/main/command">
                <pc:docMk/>
                <pc:sldMk cId="1736839531" sldId="485"/>
                <pc2:cmMk id="{5EF15F37-2829-49C9-8C98-5D200F3380AC}"/>
              </pc2:cmMkLst>
            </pc226:cmChg>
            <pc226:cmChg xmlns:pc226="http://schemas.microsoft.com/office/powerpoint/2022/06/main/command" chg="add">
              <pc226:chgData name="Wallace, Rosemary" userId="29c8d8eb-1792-4406-885a-07da62ec13a3" providerId="ADAL" clId="{2BDF2788-79EA-4532-9520-D5A07A0403D6}" dt="2023-05-25T19:12:58.675" v="1097"/>
              <pc2:cmMkLst xmlns:pc2="http://schemas.microsoft.com/office/powerpoint/2019/9/main/command">
                <pc:docMk/>
                <pc:sldMk cId="1736839531" sldId="485"/>
                <pc2:cmMk id="{A37BB7AD-CF56-4B78-8A1F-62E34173D716}"/>
              </pc2:cmMkLst>
            </pc226:cmChg>
          </p:ext>
        </pc:extLst>
      </pc:sldChg>
      <pc:sldChg chg="addSp modSp mod addCm modCm modNotes">
        <pc:chgData name="Wallace, Rosemary" userId="29c8d8eb-1792-4406-885a-07da62ec13a3" providerId="ADAL" clId="{2BDF2788-79EA-4532-9520-D5A07A0403D6}" dt="2023-05-25T19:13:52.889" v="1100"/>
        <pc:sldMkLst>
          <pc:docMk/>
          <pc:sldMk cId="4281563301" sldId="486"/>
        </pc:sldMkLst>
        <pc:spChg chg="mod">
          <ac:chgData name="Wallace, Rosemary" userId="29c8d8eb-1792-4406-885a-07da62ec13a3" providerId="ADAL" clId="{2BDF2788-79EA-4532-9520-D5A07A0403D6}" dt="2023-05-25T18:59:11.360" v="1042" actId="255"/>
          <ac:spMkLst>
            <pc:docMk/>
            <pc:sldMk cId="4281563301" sldId="486"/>
            <ac:spMk id="2" creationId="{00000000-0000-0000-0000-000000000000}"/>
          </ac:spMkLst>
        </pc:spChg>
        <pc:spChg chg="mod">
          <ac:chgData name="Wallace, Rosemary" userId="29c8d8eb-1792-4406-885a-07da62ec13a3" providerId="ADAL" clId="{2BDF2788-79EA-4532-9520-D5A07A0403D6}" dt="2023-05-20T22:51:30.379" v="32"/>
          <ac:spMkLst>
            <pc:docMk/>
            <pc:sldMk cId="4281563301" sldId="486"/>
            <ac:spMk id="3" creationId="{00000000-0000-0000-0000-000000000000}"/>
          </ac:spMkLst>
        </pc:spChg>
        <pc:spChg chg="mod">
          <ac:chgData name="Wallace, Rosemary" userId="29c8d8eb-1792-4406-885a-07da62ec13a3" providerId="ADAL" clId="{2BDF2788-79EA-4532-9520-D5A07A0403D6}" dt="2023-05-25T18:58:17.629" v="1030" actId="164"/>
          <ac:spMkLst>
            <pc:docMk/>
            <pc:sldMk cId="4281563301" sldId="486"/>
            <ac:spMk id="4" creationId="{00000000-0000-0000-0000-000000000000}"/>
          </ac:spMkLst>
        </pc:spChg>
        <pc:spChg chg="mod">
          <ac:chgData name="Wallace, Rosemary" userId="29c8d8eb-1792-4406-885a-07da62ec13a3" providerId="ADAL" clId="{2BDF2788-79EA-4532-9520-D5A07A0403D6}" dt="2023-05-25T18:58:36.491" v="1035" actId="164"/>
          <ac:spMkLst>
            <pc:docMk/>
            <pc:sldMk cId="4281563301" sldId="486"/>
            <ac:spMk id="11" creationId="{00000000-0000-0000-0000-000000000000}"/>
          </ac:spMkLst>
        </pc:spChg>
        <pc:spChg chg="mod">
          <ac:chgData name="Wallace, Rosemary" userId="29c8d8eb-1792-4406-885a-07da62ec13a3" providerId="ADAL" clId="{2BDF2788-79EA-4532-9520-D5A07A0403D6}" dt="2023-05-25T18:58:17.629" v="1030" actId="164"/>
          <ac:spMkLst>
            <pc:docMk/>
            <pc:sldMk cId="4281563301" sldId="486"/>
            <ac:spMk id="12" creationId="{00000000-0000-0000-0000-000000000000}"/>
          </ac:spMkLst>
        </pc:spChg>
        <pc:spChg chg="mod">
          <ac:chgData name="Wallace, Rosemary" userId="29c8d8eb-1792-4406-885a-07da62ec13a3" providerId="ADAL" clId="{2BDF2788-79EA-4532-9520-D5A07A0403D6}" dt="2023-05-25T18:58:32.485" v="1034" actId="164"/>
          <ac:spMkLst>
            <pc:docMk/>
            <pc:sldMk cId="4281563301" sldId="486"/>
            <ac:spMk id="13" creationId="{00000000-0000-0000-0000-000000000000}"/>
          </ac:spMkLst>
        </pc:spChg>
        <pc:spChg chg="mod">
          <ac:chgData name="Wallace, Rosemary" userId="29c8d8eb-1792-4406-885a-07da62ec13a3" providerId="ADAL" clId="{2BDF2788-79EA-4532-9520-D5A07A0403D6}" dt="2023-05-25T18:58:36.491" v="1035" actId="164"/>
          <ac:spMkLst>
            <pc:docMk/>
            <pc:sldMk cId="4281563301" sldId="486"/>
            <ac:spMk id="14" creationId="{00000000-0000-0000-0000-000000000000}"/>
          </ac:spMkLst>
        </pc:spChg>
        <pc:spChg chg="mod">
          <ac:chgData name="Wallace, Rosemary" userId="29c8d8eb-1792-4406-885a-07da62ec13a3" providerId="ADAL" clId="{2BDF2788-79EA-4532-9520-D5A07A0403D6}" dt="2023-05-25T18:58:17.629" v="1030" actId="164"/>
          <ac:spMkLst>
            <pc:docMk/>
            <pc:sldMk cId="4281563301" sldId="486"/>
            <ac:spMk id="15" creationId="{00000000-0000-0000-0000-000000000000}"/>
          </ac:spMkLst>
        </pc:spChg>
        <pc:spChg chg="mod">
          <ac:chgData name="Wallace, Rosemary" userId="29c8d8eb-1792-4406-885a-07da62ec13a3" providerId="ADAL" clId="{2BDF2788-79EA-4532-9520-D5A07A0403D6}" dt="2023-05-25T18:58:17.629" v="1030" actId="164"/>
          <ac:spMkLst>
            <pc:docMk/>
            <pc:sldMk cId="4281563301" sldId="486"/>
            <ac:spMk id="16" creationId="{00000000-0000-0000-0000-000000000000}"/>
          </ac:spMkLst>
        </pc:spChg>
        <pc:spChg chg="mod">
          <ac:chgData name="Wallace, Rosemary" userId="29c8d8eb-1792-4406-885a-07da62ec13a3" providerId="ADAL" clId="{2BDF2788-79EA-4532-9520-D5A07A0403D6}" dt="2023-05-25T18:58:17.629" v="1030" actId="164"/>
          <ac:spMkLst>
            <pc:docMk/>
            <pc:sldMk cId="4281563301" sldId="486"/>
            <ac:spMk id="17" creationId="{00000000-0000-0000-0000-000000000000}"/>
          </ac:spMkLst>
        </pc:spChg>
        <pc:spChg chg="mod">
          <ac:chgData name="Wallace, Rosemary" userId="29c8d8eb-1792-4406-885a-07da62ec13a3" providerId="ADAL" clId="{2BDF2788-79EA-4532-9520-D5A07A0403D6}" dt="2023-05-25T18:58:17.629" v="1030" actId="164"/>
          <ac:spMkLst>
            <pc:docMk/>
            <pc:sldMk cId="4281563301" sldId="486"/>
            <ac:spMk id="18" creationId="{00000000-0000-0000-0000-000000000000}"/>
          </ac:spMkLst>
        </pc:spChg>
        <pc:spChg chg="mod">
          <ac:chgData name="Wallace, Rosemary" userId="29c8d8eb-1792-4406-885a-07da62ec13a3" providerId="ADAL" clId="{2BDF2788-79EA-4532-9520-D5A07A0403D6}" dt="2023-05-25T18:58:32.485" v="1034" actId="164"/>
          <ac:spMkLst>
            <pc:docMk/>
            <pc:sldMk cId="4281563301" sldId="486"/>
            <ac:spMk id="19" creationId="{00000000-0000-0000-0000-000000000000}"/>
          </ac:spMkLst>
        </pc:spChg>
        <pc:spChg chg="mod">
          <ac:chgData name="Wallace, Rosemary" userId="29c8d8eb-1792-4406-885a-07da62ec13a3" providerId="ADAL" clId="{2BDF2788-79EA-4532-9520-D5A07A0403D6}" dt="2023-05-25T18:58:32.485" v="1034" actId="164"/>
          <ac:spMkLst>
            <pc:docMk/>
            <pc:sldMk cId="4281563301" sldId="486"/>
            <ac:spMk id="20" creationId="{00000000-0000-0000-0000-000000000000}"/>
          </ac:spMkLst>
        </pc:spChg>
        <pc:spChg chg="mod">
          <ac:chgData name="Wallace, Rosemary" userId="29c8d8eb-1792-4406-885a-07da62ec13a3" providerId="ADAL" clId="{2BDF2788-79EA-4532-9520-D5A07A0403D6}" dt="2023-05-25T18:58:32.485" v="1034" actId="164"/>
          <ac:spMkLst>
            <pc:docMk/>
            <pc:sldMk cId="4281563301" sldId="486"/>
            <ac:spMk id="21" creationId="{00000000-0000-0000-0000-000000000000}"/>
          </ac:spMkLst>
        </pc:spChg>
        <pc:spChg chg="mod">
          <ac:chgData name="Wallace, Rosemary" userId="29c8d8eb-1792-4406-885a-07da62ec13a3" providerId="ADAL" clId="{2BDF2788-79EA-4532-9520-D5A07A0403D6}" dt="2023-05-25T18:58:32.485" v="1034" actId="164"/>
          <ac:spMkLst>
            <pc:docMk/>
            <pc:sldMk cId="4281563301" sldId="486"/>
            <ac:spMk id="22" creationId="{00000000-0000-0000-0000-000000000000}"/>
          </ac:spMkLst>
        </pc:spChg>
        <pc:spChg chg="mod">
          <ac:chgData name="Wallace, Rosemary" userId="29c8d8eb-1792-4406-885a-07da62ec13a3" providerId="ADAL" clId="{2BDF2788-79EA-4532-9520-D5A07A0403D6}" dt="2023-05-25T18:58:32.485" v="1034" actId="164"/>
          <ac:spMkLst>
            <pc:docMk/>
            <pc:sldMk cId="4281563301" sldId="486"/>
            <ac:spMk id="23" creationId="{00000000-0000-0000-0000-000000000000}"/>
          </ac:spMkLst>
        </pc:spChg>
        <pc:spChg chg="mod">
          <ac:chgData name="Wallace, Rosemary" userId="29c8d8eb-1792-4406-885a-07da62ec13a3" providerId="ADAL" clId="{2BDF2788-79EA-4532-9520-D5A07A0403D6}" dt="2023-05-25T18:58:32.485" v="1034" actId="164"/>
          <ac:spMkLst>
            <pc:docMk/>
            <pc:sldMk cId="4281563301" sldId="486"/>
            <ac:spMk id="24" creationId="{00000000-0000-0000-0000-000000000000}"/>
          </ac:spMkLst>
        </pc:spChg>
        <pc:spChg chg="mod">
          <ac:chgData name="Wallace, Rosemary" userId="29c8d8eb-1792-4406-885a-07da62ec13a3" providerId="ADAL" clId="{2BDF2788-79EA-4532-9520-D5A07A0403D6}" dt="2023-05-25T18:58:36.491" v="1035" actId="164"/>
          <ac:spMkLst>
            <pc:docMk/>
            <pc:sldMk cId="4281563301" sldId="486"/>
            <ac:spMk id="25" creationId="{00000000-0000-0000-0000-000000000000}"/>
          </ac:spMkLst>
        </pc:spChg>
        <pc:spChg chg="mod">
          <ac:chgData name="Wallace, Rosemary" userId="29c8d8eb-1792-4406-885a-07da62ec13a3" providerId="ADAL" clId="{2BDF2788-79EA-4532-9520-D5A07A0403D6}" dt="2023-05-25T18:58:36.491" v="1035" actId="164"/>
          <ac:spMkLst>
            <pc:docMk/>
            <pc:sldMk cId="4281563301" sldId="486"/>
            <ac:spMk id="26" creationId="{00000000-0000-0000-0000-000000000000}"/>
          </ac:spMkLst>
        </pc:spChg>
        <pc:spChg chg="mod">
          <ac:chgData name="Wallace, Rosemary" userId="29c8d8eb-1792-4406-885a-07da62ec13a3" providerId="ADAL" clId="{2BDF2788-79EA-4532-9520-D5A07A0403D6}" dt="2023-05-25T18:58:36.491" v="1035" actId="164"/>
          <ac:spMkLst>
            <pc:docMk/>
            <pc:sldMk cId="4281563301" sldId="486"/>
            <ac:spMk id="27" creationId="{00000000-0000-0000-0000-000000000000}"/>
          </ac:spMkLst>
        </pc:spChg>
        <pc:spChg chg="mod">
          <ac:chgData name="Wallace, Rosemary" userId="29c8d8eb-1792-4406-885a-07da62ec13a3" providerId="ADAL" clId="{2BDF2788-79EA-4532-9520-D5A07A0403D6}" dt="2023-05-25T18:58:36.491" v="1035" actId="164"/>
          <ac:spMkLst>
            <pc:docMk/>
            <pc:sldMk cId="4281563301" sldId="486"/>
            <ac:spMk id="28" creationId="{00000000-0000-0000-0000-000000000000}"/>
          </ac:spMkLst>
        </pc:spChg>
        <pc:spChg chg="mod">
          <ac:chgData name="Wallace, Rosemary" userId="29c8d8eb-1792-4406-885a-07da62ec13a3" providerId="ADAL" clId="{2BDF2788-79EA-4532-9520-D5A07A0403D6}" dt="2023-05-25T18:58:36.491" v="1035" actId="164"/>
          <ac:spMkLst>
            <pc:docMk/>
            <pc:sldMk cId="4281563301" sldId="486"/>
            <ac:spMk id="29" creationId="{00000000-0000-0000-0000-000000000000}"/>
          </ac:spMkLst>
        </pc:spChg>
        <pc:spChg chg="mod">
          <ac:chgData name="Wallace, Rosemary" userId="29c8d8eb-1792-4406-885a-07da62ec13a3" providerId="ADAL" clId="{2BDF2788-79EA-4532-9520-D5A07A0403D6}" dt="2023-05-25T18:58:36.491" v="1035" actId="164"/>
          <ac:spMkLst>
            <pc:docMk/>
            <pc:sldMk cId="4281563301" sldId="486"/>
            <ac:spMk id="30" creationId="{00000000-0000-0000-0000-000000000000}"/>
          </ac:spMkLst>
        </pc:spChg>
        <pc:grpChg chg="add mod">
          <ac:chgData name="Wallace, Rosemary" userId="29c8d8eb-1792-4406-885a-07da62ec13a3" providerId="ADAL" clId="{2BDF2788-79EA-4532-9520-D5A07A0403D6}" dt="2023-05-25T18:58:57.954" v="1039" actId="1076"/>
          <ac:grpSpMkLst>
            <pc:docMk/>
            <pc:sldMk cId="4281563301" sldId="486"/>
            <ac:grpSpMk id="5" creationId="{53A839BB-19F2-D3A2-77E9-BB54C8B5D19B}"/>
          </ac:grpSpMkLst>
        </pc:grpChg>
        <pc:grpChg chg="add mod">
          <ac:chgData name="Wallace, Rosemary" userId="29c8d8eb-1792-4406-885a-07da62ec13a3" providerId="ADAL" clId="{2BDF2788-79EA-4532-9520-D5A07A0403D6}" dt="2023-05-25T18:58:54.064" v="1038" actId="1076"/>
          <ac:grpSpMkLst>
            <pc:docMk/>
            <pc:sldMk cId="4281563301" sldId="486"/>
            <ac:grpSpMk id="6" creationId="{7885FFA9-B31E-A381-7446-33F63C8FA119}"/>
          </ac:grpSpMkLst>
        </pc:grpChg>
        <pc:grpChg chg="add mod">
          <ac:chgData name="Wallace, Rosemary" userId="29c8d8eb-1792-4406-885a-07da62ec13a3" providerId="ADAL" clId="{2BDF2788-79EA-4532-9520-D5A07A0403D6}" dt="2023-05-25T18:58:45.570" v="1037" actId="1076"/>
          <ac:grpSpMkLst>
            <pc:docMk/>
            <pc:sldMk cId="4281563301" sldId="486"/>
            <ac:grpSpMk id="7" creationId="{F0BC87C1-F1D3-2CE7-2042-88EA968C6AA2}"/>
          </ac:grpSpMkLst>
        </pc:gr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13:52.889" v="1100"/>
              <pc2:cmMkLst xmlns:pc2="http://schemas.microsoft.com/office/powerpoint/2019/9/main/command">
                <pc:docMk/>
                <pc:sldMk cId="4281563301" sldId="486"/>
                <pc2:cmMk id="{2214631B-8ABD-4406-B9FD-28705A40CF65}"/>
              </pc2:cmMkLst>
            </pc226:cmChg>
            <pc226:cmChg xmlns:pc226="http://schemas.microsoft.com/office/powerpoint/2022/06/main/command" chg="add">
              <pc226:chgData name="Wallace, Rosemary" userId="29c8d8eb-1792-4406-885a-07da62ec13a3" providerId="ADAL" clId="{2BDF2788-79EA-4532-9520-D5A07A0403D6}" dt="2023-05-23T18:18:20.869" v="113"/>
              <pc2:cmMkLst xmlns:pc2="http://schemas.microsoft.com/office/powerpoint/2019/9/main/command">
                <pc:docMk/>
                <pc:sldMk cId="4281563301" sldId="486"/>
                <pc2:cmMk id="{002BA4F4-A07C-4228-BB24-D6FC6190A176}"/>
              </pc2:cmMkLst>
              <pc226:cmRplyChg chg="add">
                <pc226:chgData name="Wallace, Rosemary" userId="29c8d8eb-1792-4406-885a-07da62ec13a3" providerId="ADAL" clId="{2BDF2788-79EA-4532-9520-D5A07A0403D6}" dt="2023-05-23T18:18:20.869" v="113"/>
                <pc2:cmRplyMkLst xmlns:pc2="http://schemas.microsoft.com/office/powerpoint/2019/9/main/command">
                  <pc:docMk/>
                  <pc:sldMk cId="4281563301" sldId="486"/>
                  <pc2:cmMk id="{002BA4F4-A07C-4228-BB24-D6FC6190A176}"/>
                  <pc2:cmRplyMk id="{2283B63B-DAC9-428B-B871-29ED558919BD}"/>
                </pc2:cmRplyMkLst>
              </pc226:cmRplyChg>
            </pc226:cmChg>
          </p:ext>
        </pc:extLst>
      </pc:sldChg>
      <pc:sldChg chg="addSp delSp modSp mod addCm modNotes">
        <pc:chgData name="Wallace, Rosemary" userId="29c8d8eb-1792-4406-885a-07da62ec13a3" providerId="ADAL" clId="{2BDF2788-79EA-4532-9520-D5A07A0403D6}" dt="2023-05-25T19:11:58.309" v="1093"/>
        <pc:sldMkLst>
          <pc:docMk/>
          <pc:sldMk cId="1009864545" sldId="487"/>
        </pc:sldMkLst>
        <pc:spChg chg="mod">
          <ac:chgData name="Wallace, Rosemary" userId="29c8d8eb-1792-4406-885a-07da62ec13a3" providerId="ADAL" clId="{2BDF2788-79EA-4532-9520-D5A07A0403D6}" dt="2023-05-25T18:52:35.023" v="959"/>
          <ac:spMkLst>
            <pc:docMk/>
            <pc:sldMk cId="1009864545" sldId="487"/>
            <ac:spMk id="3" creationId="{76D5228B-BB80-5683-1B1C-432F64C1B022}"/>
          </ac:spMkLst>
        </pc:spChg>
        <pc:spChg chg="mod">
          <ac:chgData name="Wallace, Rosemary" userId="29c8d8eb-1792-4406-885a-07da62ec13a3" providerId="ADAL" clId="{2BDF2788-79EA-4532-9520-D5A07A0403D6}" dt="2023-05-25T18:52:35.023" v="959"/>
          <ac:spMkLst>
            <pc:docMk/>
            <pc:sldMk cId="1009864545" sldId="487"/>
            <ac:spMk id="5" creationId="{7DDA6E8F-3464-4E1B-433F-5A4997DB8F9D}"/>
          </ac:spMkLst>
        </pc:spChg>
        <pc:spChg chg="mod">
          <ac:chgData name="Wallace, Rosemary" userId="29c8d8eb-1792-4406-885a-07da62ec13a3" providerId="ADAL" clId="{2BDF2788-79EA-4532-9520-D5A07A0403D6}" dt="2023-05-25T18:52:35.023" v="959"/>
          <ac:spMkLst>
            <pc:docMk/>
            <pc:sldMk cId="1009864545" sldId="487"/>
            <ac:spMk id="6" creationId="{44969268-13E2-C66E-D581-4DA3DF5960C6}"/>
          </ac:spMkLst>
        </pc:spChg>
        <pc:spChg chg="mod">
          <ac:chgData name="Wallace, Rosemary" userId="29c8d8eb-1792-4406-885a-07da62ec13a3" providerId="ADAL" clId="{2BDF2788-79EA-4532-9520-D5A07A0403D6}" dt="2023-05-25T18:52:35.023" v="959"/>
          <ac:spMkLst>
            <pc:docMk/>
            <pc:sldMk cId="1009864545" sldId="487"/>
            <ac:spMk id="8" creationId="{DEE0FF26-602A-D1CC-A676-56CD3F319F11}"/>
          </ac:spMkLst>
        </pc:spChg>
        <pc:spChg chg="mod">
          <ac:chgData name="Wallace, Rosemary" userId="29c8d8eb-1792-4406-885a-07da62ec13a3" providerId="ADAL" clId="{2BDF2788-79EA-4532-9520-D5A07A0403D6}" dt="2023-05-25T18:52:41.120" v="960" actId="113"/>
          <ac:spMkLst>
            <pc:docMk/>
            <pc:sldMk cId="1009864545" sldId="487"/>
            <ac:spMk id="9" creationId="{00E6D780-5A39-0D8E-42D5-9D29EC948C2F}"/>
          </ac:spMkLst>
        </pc:spChg>
        <pc:spChg chg="mod">
          <ac:chgData name="Wallace, Rosemary" userId="29c8d8eb-1792-4406-885a-07da62ec13a3" providerId="ADAL" clId="{2BDF2788-79EA-4532-9520-D5A07A0403D6}" dt="2023-05-25T18:52:35.023" v="959"/>
          <ac:spMkLst>
            <pc:docMk/>
            <pc:sldMk cId="1009864545" sldId="487"/>
            <ac:spMk id="10" creationId="{081E1056-BB50-1DB8-148D-551FC4BF687A}"/>
          </ac:spMkLst>
        </pc:spChg>
        <pc:spChg chg="mod">
          <ac:chgData name="Wallace, Rosemary" userId="29c8d8eb-1792-4406-885a-07da62ec13a3" providerId="ADAL" clId="{2BDF2788-79EA-4532-9520-D5A07A0403D6}" dt="2023-05-25T18:52:44.139" v="961" actId="113"/>
          <ac:spMkLst>
            <pc:docMk/>
            <pc:sldMk cId="1009864545" sldId="487"/>
            <ac:spMk id="11" creationId="{3115F465-DDF4-C25A-3DE1-3E6A545D9A86}"/>
          </ac:spMkLst>
        </pc:spChg>
        <pc:spChg chg="mod">
          <ac:chgData name="Wallace, Rosemary" userId="29c8d8eb-1792-4406-885a-07da62ec13a3" providerId="ADAL" clId="{2BDF2788-79EA-4532-9520-D5A07A0403D6}" dt="2023-05-25T18:52:35.023" v="959"/>
          <ac:spMkLst>
            <pc:docMk/>
            <pc:sldMk cId="1009864545" sldId="487"/>
            <ac:spMk id="12" creationId="{467AF56A-5B03-A7EB-4B19-A0E84D60EB52}"/>
          </ac:spMkLst>
        </pc:spChg>
        <pc:spChg chg="mod">
          <ac:chgData name="Wallace, Rosemary" userId="29c8d8eb-1792-4406-885a-07da62ec13a3" providerId="ADAL" clId="{2BDF2788-79EA-4532-9520-D5A07A0403D6}" dt="2023-05-20T22:37:54.946" v="7"/>
          <ac:spMkLst>
            <pc:docMk/>
            <pc:sldMk cId="1009864545" sldId="487"/>
            <ac:spMk id="15" creationId="{00000000-0000-0000-0000-000000000000}"/>
          </ac:spMkLst>
        </pc:spChg>
        <pc:spChg chg="mod">
          <ac:chgData name="Wallace, Rosemary" userId="29c8d8eb-1792-4406-885a-07da62ec13a3" providerId="ADAL" clId="{2BDF2788-79EA-4532-9520-D5A07A0403D6}" dt="2023-05-20T22:37:54.946" v="7"/>
          <ac:spMkLst>
            <pc:docMk/>
            <pc:sldMk cId="1009864545" sldId="487"/>
            <ac:spMk id="16" creationId="{00000000-0000-0000-0000-000000000000}"/>
          </ac:spMkLst>
        </pc:spChg>
        <pc:spChg chg="mod">
          <ac:chgData name="Wallace, Rosemary" userId="29c8d8eb-1792-4406-885a-07da62ec13a3" providerId="ADAL" clId="{2BDF2788-79EA-4532-9520-D5A07A0403D6}" dt="2023-05-20T22:37:54.946" v="7"/>
          <ac:spMkLst>
            <pc:docMk/>
            <pc:sldMk cId="1009864545" sldId="487"/>
            <ac:spMk id="17" creationId="{00000000-0000-0000-0000-000000000000}"/>
          </ac:spMkLst>
        </pc:spChg>
        <pc:spChg chg="mod">
          <ac:chgData name="Wallace, Rosemary" userId="29c8d8eb-1792-4406-885a-07da62ec13a3" providerId="ADAL" clId="{2BDF2788-79EA-4532-9520-D5A07A0403D6}" dt="2023-05-20T22:37:54.946" v="7"/>
          <ac:spMkLst>
            <pc:docMk/>
            <pc:sldMk cId="1009864545" sldId="487"/>
            <ac:spMk id="18" creationId="{00000000-0000-0000-0000-000000000000}"/>
          </ac:spMkLst>
        </pc:spChg>
        <pc:spChg chg="mod">
          <ac:chgData name="Wallace, Rosemary" userId="29c8d8eb-1792-4406-885a-07da62ec13a3" providerId="ADAL" clId="{2BDF2788-79EA-4532-9520-D5A07A0403D6}" dt="2023-05-20T22:37:54.946" v="7"/>
          <ac:spMkLst>
            <pc:docMk/>
            <pc:sldMk cId="1009864545" sldId="487"/>
            <ac:spMk id="25" creationId="{00000000-0000-0000-0000-000000000000}"/>
          </ac:spMkLst>
        </pc:spChg>
        <pc:spChg chg="mod">
          <ac:chgData name="Wallace, Rosemary" userId="29c8d8eb-1792-4406-885a-07da62ec13a3" providerId="ADAL" clId="{2BDF2788-79EA-4532-9520-D5A07A0403D6}" dt="2023-05-20T22:37:54.946" v="7"/>
          <ac:spMkLst>
            <pc:docMk/>
            <pc:sldMk cId="1009864545" sldId="487"/>
            <ac:spMk id="26" creationId="{00000000-0000-0000-0000-000000000000}"/>
          </ac:spMkLst>
        </pc:spChg>
        <pc:spChg chg="mod">
          <ac:chgData name="Wallace, Rosemary" userId="29c8d8eb-1792-4406-885a-07da62ec13a3" providerId="ADAL" clId="{2BDF2788-79EA-4532-9520-D5A07A0403D6}" dt="2023-05-20T22:37:54.946" v="7"/>
          <ac:spMkLst>
            <pc:docMk/>
            <pc:sldMk cId="1009864545" sldId="487"/>
            <ac:spMk id="27" creationId="{00000000-0000-0000-0000-000000000000}"/>
          </ac:spMkLst>
        </pc:spChg>
        <pc:spChg chg="mod">
          <ac:chgData name="Wallace, Rosemary" userId="29c8d8eb-1792-4406-885a-07da62ec13a3" providerId="ADAL" clId="{2BDF2788-79EA-4532-9520-D5A07A0403D6}" dt="2023-05-20T22:37:54.946" v="7"/>
          <ac:spMkLst>
            <pc:docMk/>
            <pc:sldMk cId="1009864545" sldId="487"/>
            <ac:spMk id="28" creationId="{00000000-0000-0000-0000-000000000000}"/>
          </ac:spMkLst>
        </pc:spChg>
        <pc:spChg chg="mod">
          <ac:chgData name="Wallace, Rosemary" userId="29c8d8eb-1792-4406-885a-07da62ec13a3" providerId="ADAL" clId="{2BDF2788-79EA-4532-9520-D5A07A0403D6}" dt="2023-05-25T18:57:39.192" v="1021" actId="1076"/>
          <ac:spMkLst>
            <pc:docMk/>
            <pc:sldMk cId="1009864545" sldId="487"/>
            <ac:spMk id="31" creationId="{00000000-0000-0000-0000-000000000000}"/>
          </ac:spMkLst>
        </pc:spChg>
        <pc:grpChg chg="add mod">
          <ac:chgData name="Wallace, Rosemary" userId="29c8d8eb-1792-4406-885a-07da62ec13a3" providerId="ADAL" clId="{2BDF2788-79EA-4532-9520-D5A07A0403D6}" dt="2023-05-25T18:52:35.023" v="959"/>
          <ac:grpSpMkLst>
            <pc:docMk/>
            <pc:sldMk cId="1009864545" sldId="487"/>
            <ac:grpSpMk id="2" creationId="{4CD9C106-9658-92BE-EEBE-1C7B82B95312}"/>
          </ac:grpSpMkLst>
        </pc:grpChg>
        <pc:grpChg chg="del mod">
          <ac:chgData name="Wallace, Rosemary" userId="29c8d8eb-1792-4406-885a-07da62ec13a3" providerId="ADAL" clId="{2BDF2788-79EA-4532-9520-D5A07A0403D6}" dt="2023-05-25T18:52:33.885" v="958" actId="478"/>
          <ac:grpSpMkLst>
            <pc:docMk/>
            <pc:sldMk cId="1009864545" sldId="487"/>
            <ac:grpSpMk id="4" creationId="{00000000-0000-0000-0000-000000000000}"/>
          </ac:grpSpMkLst>
        </pc:grpChg>
        <pc:picChg chg="mod">
          <ac:chgData name="Wallace, Rosemary" userId="29c8d8eb-1792-4406-885a-07da62ec13a3" providerId="ADAL" clId="{2BDF2788-79EA-4532-9520-D5A07A0403D6}" dt="2023-05-25T18:57:43.624" v="1022" actId="1076"/>
          <ac:picMkLst>
            <pc:docMk/>
            <pc:sldMk cId="1009864545" sldId="487"/>
            <ac:picMk id="7"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11:42.096" v="1092"/>
              <pc2:cmMkLst xmlns:pc2="http://schemas.microsoft.com/office/powerpoint/2019/9/main/command">
                <pc:docMk/>
                <pc:sldMk cId="1009864545" sldId="487"/>
                <pc2:cmMk id="{41C5AE01-08C2-49E8-B5BB-C7F7E4085DD1}"/>
              </pc2:cmMkLst>
            </pc226:cmChg>
            <pc226:cmChg xmlns:pc226="http://schemas.microsoft.com/office/powerpoint/2022/06/main/command" chg="add">
              <pc226:chgData name="Wallace, Rosemary" userId="29c8d8eb-1792-4406-885a-07da62ec13a3" providerId="ADAL" clId="{2BDF2788-79EA-4532-9520-D5A07A0403D6}" dt="2023-05-25T19:11:22.647" v="1091"/>
              <pc2:cmMkLst xmlns:pc2="http://schemas.microsoft.com/office/powerpoint/2019/9/main/command">
                <pc:docMk/>
                <pc:sldMk cId="1009864545" sldId="487"/>
                <pc2:cmMk id="{ECCAD284-BF0C-42B7-A951-6B18878DC32B}"/>
              </pc2:cmMkLst>
            </pc226:cmChg>
            <pc226:cmChg xmlns:pc226="http://schemas.microsoft.com/office/powerpoint/2022/06/main/command" chg="add">
              <pc226:chgData name="Wallace, Rosemary" userId="29c8d8eb-1792-4406-885a-07da62ec13a3" providerId="ADAL" clId="{2BDF2788-79EA-4532-9520-D5A07A0403D6}" dt="2023-05-25T19:11:58.309" v="1093"/>
              <pc2:cmMkLst xmlns:pc2="http://schemas.microsoft.com/office/powerpoint/2019/9/main/command">
                <pc:docMk/>
                <pc:sldMk cId="1009864545" sldId="487"/>
                <pc2:cmMk id="{B97C25B5-4DB6-4AF3-8F52-306B85B95435}"/>
              </pc2:cmMkLst>
            </pc226:cmChg>
          </p:ext>
        </pc:extLst>
      </pc:sldChg>
      <pc:sldChg chg="addSp delSp modSp mod addCm modNotes">
        <pc:chgData name="Wallace, Rosemary" userId="29c8d8eb-1792-4406-885a-07da62ec13a3" providerId="ADAL" clId="{2BDF2788-79EA-4532-9520-D5A07A0403D6}" dt="2023-05-25T19:01:40.639" v="1055"/>
        <pc:sldMkLst>
          <pc:docMk/>
          <pc:sldMk cId="3631777378" sldId="489"/>
        </pc:sldMkLst>
        <pc:spChg chg="add del mod">
          <ac:chgData name="Wallace, Rosemary" userId="29c8d8eb-1792-4406-885a-07da62ec13a3" providerId="ADAL" clId="{2BDF2788-79EA-4532-9520-D5A07A0403D6}" dt="2023-05-25T17:49:07.458" v="573"/>
          <ac:spMkLst>
            <pc:docMk/>
            <pc:sldMk cId="3631777378" sldId="489"/>
            <ac:spMk id="2" creationId="{3C052539-122F-715D-ABD0-2D07B2F6C392}"/>
          </ac:spMkLst>
        </pc:spChg>
        <pc:spChg chg="mod">
          <ac:chgData name="Wallace, Rosemary" userId="29c8d8eb-1792-4406-885a-07da62ec13a3" providerId="ADAL" clId="{2BDF2788-79EA-4532-9520-D5A07A0403D6}" dt="2023-05-20T22:51:30.379" v="32"/>
          <ac:spMkLst>
            <pc:docMk/>
            <pc:sldMk cId="3631777378" sldId="489"/>
            <ac:spMk id="3" creationId="{00000000-0000-0000-0000-000000000000}"/>
          </ac:spMkLst>
        </pc:spChg>
        <pc:spChg chg="add mod">
          <ac:chgData name="Wallace, Rosemary" userId="29c8d8eb-1792-4406-885a-07da62ec13a3" providerId="ADAL" clId="{2BDF2788-79EA-4532-9520-D5A07A0403D6}" dt="2023-05-25T17:50:12.785" v="590"/>
          <ac:spMkLst>
            <pc:docMk/>
            <pc:sldMk cId="3631777378" sldId="489"/>
            <ac:spMk id="4" creationId="{A745767A-EAE7-465E-CBDD-58BF8FA55D39}"/>
          </ac:spMkLst>
        </pc:spChg>
        <pc:spChg chg="mod">
          <ac:chgData name="Wallace, Rosemary" userId="29c8d8eb-1792-4406-885a-07da62ec13a3" providerId="ADAL" clId="{2BDF2788-79EA-4532-9520-D5A07A0403D6}" dt="2023-05-20T22:37:54.946" v="7"/>
          <ac:spMkLst>
            <pc:docMk/>
            <pc:sldMk cId="3631777378" sldId="489"/>
            <ac:spMk id="12" creationId="{00000000-0000-0000-0000-000000000000}"/>
          </ac:spMkLst>
        </pc:spChg>
        <pc:spChg chg="add del mod">
          <ac:chgData name="Wallace, Rosemary" userId="29c8d8eb-1792-4406-885a-07da62ec13a3" providerId="ADAL" clId="{2BDF2788-79EA-4532-9520-D5A07A0403D6}" dt="2023-05-25T17:50:12.460" v="589" actId="478"/>
          <ac:spMkLst>
            <pc:docMk/>
            <pc:sldMk cId="3631777378" sldId="489"/>
            <ac:spMk id="15" creationId="{00000000-0000-0000-0000-000000000000}"/>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1:40.639" v="1055"/>
              <pc2:cmMkLst xmlns:pc2="http://schemas.microsoft.com/office/powerpoint/2019/9/main/command">
                <pc:docMk/>
                <pc:sldMk cId="3631777378" sldId="489"/>
                <pc2:cmMk id="{94C7D476-0D1E-40FE-89BA-2EEF7C4D4EB7}"/>
              </pc2:cmMkLst>
            </pc226:cmChg>
          </p:ext>
        </pc:extLst>
      </pc:sldChg>
      <pc:sldChg chg="addSp delSp modSp mod addCm modCm modNotes">
        <pc:chgData name="Wallace, Rosemary" userId="29c8d8eb-1792-4406-885a-07da62ec13a3" providerId="ADAL" clId="{2BDF2788-79EA-4532-9520-D5A07A0403D6}" dt="2023-05-25T19:01:36.216" v="1054"/>
        <pc:sldMkLst>
          <pc:docMk/>
          <pc:sldMk cId="2792484004" sldId="491"/>
        </pc:sldMkLst>
        <pc:spChg chg="add del mod">
          <ac:chgData name="Wallace, Rosemary" userId="29c8d8eb-1792-4406-885a-07da62ec13a3" providerId="ADAL" clId="{2BDF2788-79EA-4532-9520-D5A07A0403D6}" dt="2023-05-25T17:49:06.826" v="571"/>
          <ac:spMkLst>
            <pc:docMk/>
            <pc:sldMk cId="2792484004" sldId="491"/>
            <ac:spMk id="2" creationId="{F0C398E8-71EB-B7D1-1F67-6E86D1769940}"/>
          </ac:spMkLst>
        </pc:spChg>
        <pc:spChg chg="mod">
          <ac:chgData name="Wallace, Rosemary" userId="29c8d8eb-1792-4406-885a-07da62ec13a3" providerId="ADAL" clId="{2BDF2788-79EA-4532-9520-D5A07A0403D6}" dt="2023-05-25T17:29:58.412" v="462" actId="1076"/>
          <ac:spMkLst>
            <pc:docMk/>
            <pc:sldMk cId="2792484004" sldId="491"/>
            <ac:spMk id="3" creationId="{00000000-0000-0000-0000-000000000000}"/>
          </ac:spMkLst>
        </pc:spChg>
        <pc:spChg chg="add mod">
          <ac:chgData name="Wallace, Rosemary" userId="29c8d8eb-1792-4406-885a-07da62ec13a3" providerId="ADAL" clId="{2BDF2788-79EA-4532-9520-D5A07A0403D6}" dt="2023-05-25T17:50:17.774" v="592"/>
          <ac:spMkLst>
            <pc:docMk/>
            <pc:sldMk cId="2792484004" sldId="491"/>
            <ac:spMk id="5" creationId="{886FB9A6-1E37-86B2-0448-38DEEFE7EDBA}"/>
          </ac:spMkLst>
        </pc:spChg>
        <pc:spChg chg="mod">
          <ac:chgData name="Wallace, Rosemary" userId="29c8d8eb-1792-4406-885a-07da62ec13a3" providerId="ADAL" clId="{2BDF2788-79EA-4532-9520-D5A07A0403D6}" dt="2023-05-25T17:29:54.704" v="461" actId="1076"/>
          <ac:spMkLst>
            <pc:docMk/>
            <pc:sldMk cId="2792484004" sldId="491"/>
            <ac:spMk id="13" creationId="{00000000-0000-0000-0000-000000000000}"/>
          </ac:spMkLst>
        </pc:spChg>
        <pc:spChg chg="add del mod">
          <ac:chgData name="Wallace, Rosemary" userId="29c8d8eb-1792-4406-885a-07da62ec13a3" providerId="ADAL" clId="{2BDF2788-79EA-4532-9520-D5A07A0403D6}" dt="2023-05-25T17:50:17.616" v="591" actId="478"/>
          <ac:spMkLst>
            <pc:docMk/>
            <pc:sldMk cId="2792484004" sldId="491"/>
            <ac:spMk id="14" creationId="{00000000-0000-0000-0000-000000000000}"/>
          </ac:spMkLst>
        </pc:spChg>
        <pc:picChg chg="del mod">
          <ac:chgData name="Wallace, Rosemary" userId="29c8d8eb-1792-4406-885a-07da62ec13a3" providerId="ADAL" clId="{2BDF2788-79EA-4532-9520-D5A07A0403D6}" dt="2023-05-25T18:59:30.605" v="1043" actId="478"/>
          <ac:picMkLst>
            <pc:docMk/>
            <pc:sldMk cId="2792484004" sldId="491"/>
            <ac:picMk id="4" creationId="{00000000-0000-0000-0000-000000000000}"/>
          </ac:picMkLst>
        </pc:picChg>
        <pc:picChg chg="add mod">
          <ac:chgData name="Wallace, Rosemary" userId="29c8d8eb-1792-4406-885a-07da62ec13a3" providerId="ADAL" clId="{2BDF2788-79EA-4532-9520-D5A07A0403D6}" dt="2023-05-25T18:59:34.126" v="1045" actId="1076"/>
          <ac:picMkLst>
            <pc:docMk/>
            <pc:sldMk cId="2792484004" sldId="491"/>
            <ac:picMk id="6" creationId="{1F1C15D6-4701-D38A-722A-8510151F6648}"/>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1:36.216" v="1054"/>
              <pc2:cmMkLst xmlns:pc2="http://schemas.microsoft.com/office/powerpoint/2019/9/main/command">
                <pc:docMk/>
                <pc:sldMk cId="2792484004" sldId="491"/>
                <pc2:cmMk id="{7CB08663-4460-4591-82C8-9033CAC69851}"/>
              </pc2:cmMkLst>
              <pc226:cmRplyChg chg="add">
                <pc226:chgData name="Wallace, Rosemary" userId="29c8d8eb-1792-4406-885a-07da62ec13a3" providerId="ADAL" clId="{2BDF2788-79EA-4532-9520-D5A07A0403D6}" dt="2023-05-25T19:01:36.216" v="1054"/>
                <pc2:cmRplyMkLst xmlns:pc2="http://schemas.microsoft.com/office/powerpoint/2019/9/main/command">
                  <pc:docMk/>
                  <pc:sldMk cId="2792484004" sldId="491"/>
                  <pc2:cmMk id="{7CB08663-4460-4591-82C8-9033CAC69851}"/>
                  <pc2:cmRplyMk id="{66DF9826-8EC0-47E6-819B-B5F98B480AAB}"/>
                </pc2:cmRplyMkLst>
              </pc226:cmRplyChg>
              <pc226:cmRplyChg chg="add">
                <pc226:chgData name="Wallace, Rosemary" userId="29c8d8eb-1792-4406-885a-07da62ec13a3" providerId="ADAL" clId="{2BDF2788-79EA-4532-9520-D5A07A0403D6}" dt="2023-05-25T18:59:48.158" v="1046"/>
                <pc2:cmRplyMkLst xmlns:pc2="http://schemas.microsoft.com/office/powerpoint/2019/9/main/command">
                  <pc:docMk/>
                  <pc:sldMk cId="2792484004" sldId="491"/>
                  <pc2:cmMk id="{7CB08663-4460-4591-82C8-9033CAC69851}"/>
                  <pc2:cmRplyMk id="{5A4A398E-25A1-4CAF-835F-C4FFD02441F5}"/>
                </pc2:cmRplyMkLst>
              </pc226:cmRplyChg>
            </pc226:cmChg>
          </p:ext>
        </pc:extLst>
      </pc:sldChg>
      <pc:sldChg chg="addSp delSp modSp mod addCm modCm modNotes">
        <pc:chgData name="Wallace, Rosemary" userId="29c8d8eb-1792-4406-885a-07da62ec13a3" providerId="ADAL" clId="{2BDF2788-79EA-4532-9520-D5A07A0403D6}" dt="2023-05-25T17:35:09.498" v="484"/>
        <pc:sldMkLst>
          <pc:docMk/>
          <pc:sldMk cId="2397639589" sldId="493"/>
        </pc:sldMkLst>
        <pc:spChg chg="del mod">
          <ac:chgData name="Wallace, Rosemary" userId="29c8d8eb-1792-4406-885a-07da62ec13a3" providerId="ADAL" clId="{2BDF2788-79EA-4532-9520-D5A07A0403D6}" dt="2023-05-25T17:31:58.296" v="469" actId="478"/>
          <ac:spMkLst>
            <pc:docMk/>
            <pc:sldMk cId="2397639589" sldId="493"/>
            <ac:spMk id="2" creationId="{00000000-0000-0000-0000-000000000000}"/>
          </ac:spMkLst>
        </pc:spChg>
        <pc:spChg chg="del mod">
          <ac:chgData name="Wallace, Rosemary" userId="29c8d8eb-1792-4406-885a-07da62ec13a3" providerId="ADAL" clId="{2BDF2788-79EA-4532-9520-D5A07A0403D6}" dt="2023-05-25T17:31:31.961" v="465" actId="478"/>
          <ac:spMkLst>
            <pc:docMk/>
            <pc:sldMk cId="2397639589" sldId="493"/>
            <ac:spMk id="7" creationId="{00000000-0000-0000-0000-000000000000}"/>
          </ac:spMkLst>
        </pc:spChg>
        <pc:spChg chg="add mod">
          <ac:chgData name="Wallace, Rosemary" userId="29c8d8eb-1792-4406-885a-07da62ec13a3" providerId="ADAL" clId="{2BDF2788-79EA-4532-9520-D5A07A0403D6}" dt="2023-05-25T17:33:08.718" v="483" actId="1076"/>
          <ac:spMkLst>
            <pc:docMk/>
            <pc:sldMk cId="2397639589" sldId="493"/>
            <ac:spMk id="8" creationId="{47010F8A-A01C-67F1-0891-1BF880BDE939}"/>
          </ac:spMkLst>
        </pc:spChg>
        <pc:spChg chg="mod">
          <ac:chgData name="Wallace, Rosemary" userId="29c8d8eb-1792-4406-885a-07da62ec13a3" providerId="ADAL" clId="{2BDF2788-79EA-4532-9520-D5A07A0403D6}" dt="2023-05-20T22:37:54.946" v="7"/>
          <ac:spMkLst>
            <pc:docMk/>
            <pc:sldMk cId="2397639589" sldId="493"/>
            <ac:spMk id="5123" creationId="{00000000-0000-0000-0000-000000000000}"/>
          </ac:spMkLst>
        </pc:spChg>
        <pc:picChg chg="add mod">
          <ac:chgData name="Wallace, Rosemary" userId="29c8d8eb-1792-4406-885a-07da62ec13a3" providerId="ADAL" clId="{2BDF2788-79EA-4532-9520-D5A07A0403D6}" dt="2023-05-25T17:32:06.128" v="471" actId="1076"/>
          <ac:picMkLst>
            <pc:docMk/>
            <pc:sldMk cId="2397639589" sldId="493"/>
            <ac:picMk id="4" creationId="{FEFC8F87-C61F-9140-CE2E-14439017E3CD}"/>
          </ac:picMkLst>
        </pc:picChg>
        <pc:picChg chg="del mod">
          <ac:chgData name="Wallace, Rosemary" userId="29c8d8eb-1792-4406-885a-07da62ec13a3" providerId="ADAL" clId="{2BDF2788-79EA-4532-9520-D5A07A0403D6}" dt="2023-05-20T22:44:42.474" v="8" actId="478"/>
          <ac:picMkLst>
            <pc:docMk/>
            <pc:sldMk cId="2397639589" sldId="493"/>
            <ac:picMk id="5" creationId="{0768EEB5-B1E5-48F2-BAD2-FFD25D6BBA30}"/>
          </ac:picMkLst>
        </pc:picChg>
        <pc:cxnChg chg="add mod">
          <ac:chgData name="Wallace, Rosemary" userId="29c8d8eb-1792-4406-885a-07da62ec13a3" providerId="ADAL" clId="{2BDF2788-79EA-4532-9520-D5A07A0403D6}" dt="2023-05-25T17:32:12.698" v="473" actId="1076"/>
          <ac:cxnSpMkLst>
            <pc:docMk/>
            <pc:sldMk cId="2397639589" sldId="493"/>
            <ac:cxnSpMk id="3" creationId="{A1F7101C-3895-C2D6-A0B1-3926746EAD53}"/>
          </ac:cxnSpMkLst>
        </pc:cxnChg>
        <pc:cxnChg chg="add del mod">
          <ac:chgData name="Wallace, Rosemary" userId="29c8d8eb-1792-4406-885a-07da62ec13a3" providerId="ADAL" clId="{2BDF2788-79EA-4532-9520-D5A07A0403D6}" dt="2023-05-25T17:32:19.241" v="475"/>
          <ac:cxnSpMkLst>
            <pc:docMk/>
            <pc:sldMk cId="2397639589" sldId="493"/>
            <ac:cxnSpMk id="5" creationId="{D3FAFE6B-4149-9521-2812-DEE6C33BA70F}"/>
          </ac:cxnSpMkLst>
        </pc:cxn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7:35:09.498" v="484"/>
              <pc2:cmMkLst xmlns:pc2="http://schemas.microsoft.com/office/powerpoint/2019/9/main/command">
                <pc:docMk/>
                <pc:sldMk cId="2397639589" sldId="493"/>
                <pc2:cmMk id="{040D7A48-AA7A-46A5-8589-F570574C2A69}"/>
              </pc2:cmMkLst>
              <pc226:cmRplyChg chg="add">
                <pc226:chgData name="Wallace, Rosemary" userId="29c8d8eb-1792-4406-885a-07da62ec13a3" providerId="ADAL" clId="{2BDF2788-79EA-4532-9520-D5A07A0403D6}" dt="2023-05-25T17:35:09.498" v="484"/>
                <pc2:cmRplyMkLst xmlns:pc2="http://schemas.microsoft.com/office/powerpoint/2019/9/main/command">
                  <pc:docMk/>
                  <pc:sldMk cId="2397639589" sldId="493"/>
                  <pc2:cmMk id="{040D7A48-AA7A-46A5-8589-F570574C2A69}"/>
                  <pc2:cmRplyMk id="{0321F5B2-D084-4C82-905D-DBC84F3EF4C5}"/>
                </pc2:cmRplyMkLst>
              </pc226:cmRplyChg>
            </pc226:cmChg>
          </p:ext>
        </pc:extLst>
      </pc:sldChg>
      <pc:sldChg chg="modSp mod modNotes">
        <pc:chgData name="Wallace, Rosemary" userId="29c8d8eb-1792-4406-885a-07da62ec13a3" providerId="ADAL" clId="{2BDF2788-79EA-4532-9520-D5A07A0403D6}" dt="2023-05-25T17:09:20.345" v="353" actId="207"/>
        <pc:sldMkLst>
          <pc:docMk/>
          <pc:sldMk cId="3684785389" sldId="496"/>
        </pc:sldMkLst>
        <pc:spChg chg="mod">
          <ac:chgData name="Wallace, Rosemary" userId="29c8d8eb-1792-4406-885a-07da62ec13a3" providerId="ADAL" clId="{2BDF2788-79EA-4532-9520-D5A07A0403D6}" dt="2023-05-25T17:09:20.345" v="353" actId="207"/>
          <ac:spMkLst>
            <pc:docMk/>
            <pc:sldMk cId="3684785389" sldId="496"/>
            <ac:spMk id="2" creationId="{00000000-0000-0000-0000-000000000000}"/>
          </ac:spMkLst>
        </pc:spChg>
        <pc:spChg chg="mod">
          <ac:chgData name="Wallace, Rosemary" userId="29c8d8eb-1792-4406-885a-07da62ec13a3" providerId="ADAL" clId="{2BDF2788-79EA-4532-9520-D5A07A0403D6}" dt="2023-05-25T17:09:09.406" v="351" actId="1076"/>
          <ac:spMkLst>
            <pc:docMk/>
            <pc:sldMk cId="3684785389" sldId="496"/>
            <ac:spMk id="7" creationId="{00000000-0000-0000-0000-000000000000}"/>
          </ac:spMkLst>
        </pc:spChg>
        <pc:spChg chg="mod">
          <ac:chgData name="Wallace, Rosemary" userId="29c8d8eb-1792-4406-885a-07da62ec13a3" providerId="ADAL" clId="{2BDF2788-79EA-4532-9520-D5A07A0403D6}" dt="2023-05-20T22:37:54.946" v="7"/>
          <ac:spMkLst>
            <pc:docMk/>
            <pc:sldMk cId="3684785389" sldId="496"/>
            <ac:spMk id="11" creationId="{00000000-0000-0000-0000-000000000000}"/>
          </ac:spMkLst>
        </pc:spChg>
        <pc:spChg chg="mod">
          <ac:chgData name="Wallace, Rosemary" userId="29c8d8eb-1792-4406-885a-07da62ec13a3" providerId="ADAL" clId="{2BDF2788-79EA-4532-9520-D5A07A0403D6}" dt="2023-05-25T17:09:01.710" v="350" actId="1076"/>
          <ac:spMkLst>
            <pc:docMk/>
            <pc:sldMk cId="3684785389" sldId="496"/>
            <ac:spMk id="12" creationId="{00000000-0000-0000-0000-000000000000}"/>
          </ac:spMkLst>
        </pc:spChg>
      </pc:sldChg>
      <pc:sldChg chg="addSp delSp modSp mod modAnim addCm modNotes">
        <pc:chgData name="Wallace, Rosemary" userId="29c8d8eb-1792-4406-885a-07da62ec13a3" providerId="ADAL" clId="{2BDF2788-79EA-4532-9520-D5A07A0403D6}" dt="2023-05-25T19:02:08.541" v="1061"/>
        <pc:sldMkLst>
          <pc:docMk/>
          <pc:sldMk cId="2268305466" sldId="499"/>
        </pc:sldMkLst>
        <pc:spChg chg="mod">
          <ac:chgData name="Wallace, Rosemary" userId="29c8d8eb-1792-4406-885a-07da62ec13a3" providerId="ADAL" clId="{2BDF2788-79EA-4532-9520-D5A07A0403D6}" dt="2023-05-20T22:37:54.946" v="7"/>
          <ac:spMkLst>
            <pc:docMk/>
            <pc:sldMk cId="2268305466" sldId="499"/>
            <ac:spMk id="2" creationId="{00000000-0000-0000-0000-000000000000}"/>
          </ac:spMkLst>
        </pc:spChg>
        <pc:spChg chg="add mod">
          <ac:chgData name="Wallace, Rosemary" userId="29c8d8eb-1792-4406-885a-07da62ec13a3" providerId="ADAL" clId="{2BDF2788-79EA-4532-9520-D5A07A0403D6}" dt="2023-05-25T17:46:59.101" v="534"/>
          <ac:spMkLst>
            <pc:docMk/>
            <pc:sldMk cId="2268305466" sldId="499"/>
            <ac:spMk id="3" creationId="{5DF68B1B-38CC-3087-EF36-60A6086950C1}"/>
          </ac:spMkLst>
        </pc:spChg>
        <pc:spChg chg="mod">
          <ac:chgData name="Wallace, Rosemary" userId="29c8d8eb-1792-4406-885a-07da62ec13a3" providerId="ADAL" clId="{2BDF2788-79EA-4532-9520-D5A07A0403D6}" dt="2023-05-20T22:37:54.946" v="7"/>
          <ac:spMkLst>
            <pc:docMk/>
            <pc:sldMk cId="2268305466" sldId="499"/>
            <ac:spMk id="20"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21"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22"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23"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24"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25"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26"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27"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28"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29"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30"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31"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32" creationId="{00000000-0000-0000-0000-000000000000}"/>
          </ac:spMkLst>
        </pc:spChg>
        <pc:spChg chg="mod">
          <ac:chgData name="Wallace, Rosemary" userId="29c8d8eb-1792-4406-885a-07da62ec13a3" providerId="ADAL" clId="{2BDF2788-79EA-4532-9520-D5A07A0403D6}" dt="2023-05-20T22:37:54.946" v="7"/>
          <ac:spMkLst>
            <pc:docMk/>
            <pc:sldMk cId="2268305466" sldId="499"/>
            <ac:spMk id="33" creationId="{00000000-0000-0000-0000-000000000000}"/>
          </ac:spMkLst>
        </pc:spChg>
        <pc:spChg chg="del mod">
          <ac:chgData name="Wallace, Rosemary" userId="29c8d8eb-1792-4406-885a-07da62ec13a3" providerId="ADAL" clId="{2BDF2788-79EA-4532-9520-D5A07A0403D6}" dt="2023-05-25T17:46:58.675" v="533" actId="478"/>
          <ac:spMkLst>
            <pc:docMk/>
            <pc:sldMk cId="2268305466" sldId="499"/>
            <ac:spMk id="38" creationId="{00000000-0000-0000-0000-000000000000}"/>
          </ac:spMkLst>
        </pc:spChg>
        <pc:picChg chg="mod">
          <ac:chgData name="Wallace, Rosemary" userId="29c8d8eb-1792-4406-885a-07da62ec13a3" providerId="ADAL" clId="{2BDF2788-79EA-4532-9520-D5A07A0403D6}" dt="2023-05-20T22:37:54.946" v="7"/>
          <ac:picMkLst>
            <pc:docMk/>
            <pc:sldMk cId="2268305466" sldId="499"/>
            <ac:picMk id="13" creationId="{00000000-0000-0000-0000-000000000000}"/>
          </ac:picMkLst>
        </pc:picChg>
        <pc:picChg chg="mod">
          <ac:chgData name="Wallace, Rosemary" userId="29c8d8eb-1792-4406-885a-07da62ec13a3" providerId="ADAL" clId="{2BDF2788-79EA-4532-9520-D5A07A0403D6}" dt="2023-05-20T22:37:54.946" v="7"/>
          <ac:picMkLst>
            <pc:docMk/>
            <pc:sldMk cId="2268305466" sldId="499"/>
            <ac:picMk id="14" creationId="{00000000-0000-0000-0000-000000000000}"/>
          </ac:picMkLst>
        </pc:picChg>
        <pc:picChg chg="mod">
          <ac:chgData name="Wallace, Rosemary" userId="29c8d8eb-1792-4406-885a-07da62ec13a3" providerId="ADAL" clId="{2BDF2788-79EA-4532-9520-D5A07A0403D6}" dt="2023-05-20T22:37:54.946" v="7"/>
          <ac:picMkLst>
            <pc:docMk/>
            <pc:sldMk cId="2268305466" sldId="499"/>
            <ac:picMk id="15" creationId="{00000000-0000-0000-0000-000000000000}"/>
          </ac:picMkLst>
        </pc:picChg>
        <pc:picChg chg="mod">
          <ac:chgData name="Wallace, Rosemary" userId="29c8d8eb-1792-4406-885a-07da62ec13a3" providerId="ADAL" clId="{2BDF2788-79EA-4532-9520-D5A07A0403D6}" dt="2023-05-20T22:37:54.946" v="7"/>
          <ac:picMkLst>
            <pc:docMk/>
            <pc:sldMk cId="2268305466" sldId="499"/>
            <ac:picMk id="16" creationId="{00000000-0000-0000-0000-000000000000}"/>
          </ac:picMkLst>
        </pc:picChg>
        <pc:picChg chg="mod">
          <ac:chgData name="Wallace, Rosemary" userId="29c8d8eb-1792-4406-885a-07da62ec13a3" providerId="ADAL" clId="{2BDF2788-79EA-4532-9520-D5A07A0403D6}" dt="2023-05-20T22:37:54.946" v="7"/>
          <ac:picMkLst>
            <pc:docMk/>
            <pc:sldMk cId="2268305466" sldId="499"/>
            <ac:picMk id="18" creationId="{00000000-0000-0000-0000-000000000000}"/>
          </ac:picMkLst>
        </pc:picChg>
        <pc:picChg chg="mod">
          <ac:chgData name="Wallace, Rosemary" userId="29c8d8eb-1792-4406-885a-07da62ec13a3" providerId="ADAL" clId="{2BDF2788-79EA-4532-9520-D5A07A0403D6}" dt="2023-05-20T22:37:54.946" v="7"/>
          <ac:picMkLst>
            <pc:docMk/>
            <pc:sldMk cId="2268305466" sldId="499"/>
            <ac:picMk id="19" creationId="{00000000-0000-0000-0000-000000000000}"/>
          </ac:picMkLst>
        </pc:picChg>
        <pc:picChg chg="mod">
          <ac:chgData name="Wallace, Rosemary" userId="29c8d8eb-1792-4406-885a-07da62ec13a3" providerId="ADAL" clId="{2BDF2788-79EA-4532-9520-D5A07A0403D6}" dt="2023-05-20T22:37:54.946" v="7"/>
          <ac:picMkLst>
            <pc:docMk/>
            <pc:sldMk cId="2268305466" sldId="499"/>
            <ac:picMk id="34" creationId="{00000000-0000-0000-0000-000000000000}"/>
          </ac:picMkLst>
        </pc:picChg>
        <pc:picChg chg="mod">
          <ac:chgData name="Wallace, Rosemary" userId="29c8d8eb-1792-4406-885a-07da62ec13a3" providerId="ADAL" clId="{2BDF2788-79EA-4532-9520-D5A07A0403D6}" dt="2023-05-20T22:37:54.946" v="7"/>
          <ac:picMkLst>
            <pc:docMk/>
            <pc:sldMk cId="2268305466" sldId="499"/>
            <ac:picMk id="35" creationId="{00000000-0000-0000-0000-000000000000}"/>
          </ac:picMkLst>
        </pc:picChg>
        <pc:picChg chg="mod">
          <ac:chgData name="Wallace, Rosemary" userId="29c8d8eb-1792-4406-885a-07da62ec13a3" providerId="ADAL" clId="{2BDF2788-79EA-4532-9520-D5A07A0403D6}" dt="2023-05-20T22:37:54.946" v="7"/>
          <ac:picMkLst>
            <pc:docMk/>
            <pc:sldMk cId="2268305466" sldId="499"/>
            <ac:picMk id="36" creationId="{00000000-0000-0000-0000-000000000000}"/>
          </ac:picMkLst>
        </pc:picChg>
        <pc:picChg chg="mod">
          <ac:chgData name="Wallace, Rosemary" userId="29c8d8eb-1792-4406-885a-07da62ec13a3" providerId="ADAL" clId="{2BDF2788-79EA-4532-9520-D5A07A0403D6}" dt="2023-05-20T22:37:54.946" v="7"/>
          <ac:picMkLst>
            <pc:docMk/>
            <pc:sldMk cId="2268305466" sldId="499"/>
            <ac:picMk id="37" creationId="{00000000-0000-0000-0000-000000000000}"/>
          </ac:picMkLst>
        </pc:picChg>
        <pc:picChg chg="mod">
          <ac:chgData name="Wallace, Rosemary" userId="29c8d8eb-1792-4406-885a-07da62ec13a3" providerId="ADAL" clId="{2BDF2788-79EA-4532-9520-D5A07A0403D6}" dt="2023-05-20T22:37:54.946" v="7"/>
          <ac:picMkLst>
            <pc:docMk/>
            <pc:sldMk cId="2268305466" sldId="499"/>
            <ac:picMk id="3074"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2:08.541" v="1061"/>
              <pc2:cmMkLst xmlns:pc2="http://schemas.microsoft.com/office/powerpoint/2019/9/main/command">
                <pc:docMk/>
                <pc:sldMk cId="2268305466" sldId="499"/>
                <pc2:cmMk id="{560D65BB-A436-4ECD-BAC5-3FE0F453EEC6}"/>
              </pc2:cmMkLst>
            </pc226:cmChg>
            <pc226:cmChg xmlns:pc226="http://schemas.microsoft.com/office/powerpoint/2022/06/main/command" chg="add">
              <pc226:chgData name="Wallace, Rosemary" userId="29c8d8eb-1792-4406-885a-07da62ec13a3" providerId="ADAL" clId="{2BDF2788-79EA-4532-9520-D5A07A0403D6}" dt="2023-05-23T18:20:55.032" v="116"/>
              <pc2:cmMkLst xmlns:pc2="http://schemas.microsoft.com/office/powerpoint/2019/9/main/command">
                <pc:docMk/>
                <pc:sldMk cId="2268305466" sldId="499"/>
                <pc2:cmMk id="{D2BCC1D5-C365-44B9-9B6F-BAA5A861437B}"/>
              </pc2:cmMkLst>
            </pc226:cmChg>
          </p:ext>
        </pc:extLst>
      </pc:sldChg>
      <pc:sldChg chg="modSp mod addCm modNotes">
        <pc:chgData name="Wallace, Rosemary" userId="29c8d8eb-1792-4406-885a-07da62ec13a3" providerId="ADAL" clId="{2BDF2788-79EA-4532-9520-D5A07A0403D6}" dt="2023-05-25T17:26:16.703" v="444"/>
        <pc:sldMkLst>
          <pc:docMk/>
          <pc:sldMk cId="684204194" sldId="506"/>
        </pc:sldMkLst>
        <pc:spChg chg="mod">
          <ac:chgData name="Wallace, Rosemary" userId="29c8d8eb-1792-4406-885a-07da62ec13a3" providerId="ADAL" clId="{2BDF2788-79EA-4532-9520-D5A07A0403D6}" dt="2023-05-25T16:27:10.047" v="298" actId="1076"/>
          <ac:spMkLst>
            <pc:docMk/>
            <pc:sldMk cId="684204194" sldId="506"/>
            <ac:spMk id="7" creationId="{00000000-0000-0000-0000-000000000000}"/>
          </ac:spMkLst>
        </pc:spChg>
        <pc:spChg chg="mod">
          <ac:chgData name="Wallace, Rosemary" userId="29c8d8eb-1792-4406-885a-07da62ec13a3" providerId="ADAL" clId="{2BDF2788-79EA-4532-9520-D5A07A0403D6}" dt="2023-05-25T16:28:28.868" v="312" actId="20577"/>
          <ac:spMkLst>
            <pc:docMk/>
            <pc:sldMk cId="684204194" sldId="506"/>
            <ac:spMk id="11" creationId="{00000000-0000-0000-0000-000000000000}"/>
          </ac:spMkLst>
        </pc:spChg>
        <pc:picChg chg="mod">
          <ac:chgData name="Wallace, Rosemary" userId="29c8d8eb-1792-4406-885a-07da62ec13a3" providerId="ADAL" clId="{2BDF2788-79EA-4532-9520-D5A07A0403D6}" dt="2023-05-20T22:37:54.946" v="7"/>
          <ac:picMkLst>
            <pc:docMk/>
            <pc:sldMk cId="684204194" sldId="506"/>
            <ac:picMk id="2052"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7:26:16.703" v="444"/>
              <pc2:cmMkLst xmlns:pc2="http://schemas.microsoft.com/office/powerpoint/2019/9/main/command">
                <pc:docMk/>
                <pc:sldMk cId="684204194" sldId="506"/>
                <pc2:cmMk id="{90FB4C11-85F0-4C95-8C87-1D18A23687E3}"/>
              </pc2:cmMkLst>
            </pc226:cmChg>
          </p:ext>
        </pc:extLst>
      </pc:sldChg>
      <pc:sldChg chg="addSp delSp modSp mod addCm modCm modNotes">
        <pc:chgData name="Wallace, Rosemary" userId="29c8d8eb-1792-4406-885a-07da62ec13a3" providerId="ADAL" clId="{2BDF2788-79EA-4532-9520-D5A07A0403D6}" dt="2023-05-25T19:02:04.539" v="1060"/>
        <pc:sldMkLst>
          <pc:docMk/>
          <pc:sldMk cId="3055828866" sldId="507"/>
        </pc:sldMkLst>
        <pc:spChg chg="add mod">
          <ac:chgData name="Wallace, Rosemary" userId="29c8d8eb-1792-4406-885a-07da62ec13a3" providerId="ADAL" clId="{2BDF2788-79EA-4532-9520-D5A07A0403D6}" dt="2023-05-25T17:47:04.896" v="536"/>
          <ac:spMkLst>
            <pc:docMk/>
            <pc:sldMk cId="3055828866" sldId="507"/>
            <ac:spMk id="2" creationId="{4EC8D7C7-5453-41C5-7E5D-E831F46A1837}"/>
          </ac:spMkLst>
        </pc:spChg>
        <pc:spChg chg="del mod">
          <ac:chgData name="Wallace, Rosemary" userId="29c8d8eb-1792-4406-885a-07da62ec13a3" providerId="ADAL" clId="{2BDF2788-79EA-4532-9520-D5A07A0403D6}" dt="2023-05-25T17:47:04.187" v="535" actId="478"/>
          <ac:spMkLst>
            <pc:docMk/>
            <pc:sldMk cId="3055828866" sldId="507"/>
            <ac:spMk id="31" creationId="{00000000-0000-0000-0000-000000000000}"/>
          </ac:spMkLst>
        </pc:spChg>
        <pc:picChg chg="mod">
          <ac:chgData name="Wallace, Rosemary" userId="29c8d8eb-1792-4406-885a-07da62ec13a3" providerId="ADAL" clId="{2BDF2788-79EA-4532-9520-D5A07A0403D6}" dt="2023-05-20T22:37:54.946" v="7"/>
          <ac:picMkLst>
            <pc:docMk/>
            <pc:sldMk cId="3055828866" sldId="507"/>
            <ac:picMk id="13"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14"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15"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16"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18"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19"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29"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30"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34"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35"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36"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37"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38"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39"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40"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41"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2058" creationId="{00000000-0000-0000-0000-000000000000}"/>
          </ac:picMkLst>
        </pc:picChg>
        <pc:picChg chg="mod">
          <ac:chgData name="Wallace, Rosemary" userId="29c8d8eb-1792-4406-885a-07da62ec13a3" providerId="ADAL" clId="{2BDF2788-79EA-4532-9520-D5A07A0403D6}" dt="2023-05-20T22:37:54.946" v="7"/>
          <ac:picMkLst>
            <pc:docMk/>
            <pc:sldMk cId="3055828866" sldId="507"/>
            <ac:picMk id="3074"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2:04.539" v="1060"/>
              <pc2:cmMkLst xmlns:pc2="http://schemas.microsoft.com/office/powerpoint/2019/9/main/command">
                <pc:docMk/>
                <pc:sldMk cId="3055828866" sldId="507"/>
                <pc2:cmMk id="{D8A8DE02-BD7B-44A9-BD37-023AEECB3287}"/>
              </pc2:cmMkLst>
            </pc226:cmChg>
            <pc226:cmChg xmlns:pc226="http://schemas.microsoft.com/office/powerpoint/2022/06/main/command" chg="">
              <pc226:chgData name="Wallace, Rosemary" userId="29c8d8eb-1792-4406-885a-07da62ec13a3" providerId="ADAL" clId="{2BDF2788-79EA-4532-9520-D5A07A0403D6}" dt="2023-05-23T18:22:29.939" v="117"/>
              <pc2:cmMkLst xmlns:pc2="http://schemas.microsoft.com/office/powerpoint/2019/9/main/command">
                <pc:docMk/>
                <pc:sldMk cId="3055828866" sldId="507"/>
                <pc2:cmMk id="{9F95D771-A89C-4EF1-A5A9-CD01FDE0D6D3}"/>
              </pc2:cmMkLst>
              <pc226:cmRplyChg chg="add">
                <pc226:chgData name="Wallace, Rosemary" userId="29c8d8eb-1792-4406-885a-07da62ec13a3" providerId="ADAL" clId="{2BDF2788-79EA-4532-9520-D5A07A0403D6}" dt="2023-05-23T18:15:52.393" v="77"/>
                <pc2:cmRplyMkLst xmlns:pc2="http://schemas.microsoft.com/office/powerpoint/2019/9/main/command">
                  <pc:docMk/>
                  <pc:sldMk cId="3055828866" sldId="507"/>
                  <pc2:cmMk id="{9F95D771-A89C-4EF1-A5A9-CD01FDE0D6D3}"/>
                  <pc2:cmRplyMk id="{E6BB8D24-BE76-4B2C-95EB-50A86F34A107}"/>
                </pc2:cmRplyMkLst>
              </pc226:cmRplyChg>
              <pc226:cmRplyChg chg="add">
                <pc226:chgData name="Wallace, Rosemary" userId="29c8d8eb-1792-4406-885a-07da62ec13a3" providerId="ADAL" clId="{2BDF2788-79EA-4532-9520-D5A07A0403D6}" dt="2023-05-23T18:22:29.939" v="117"/>
                <pc2:cmRplyMkLst xmlns:pc2="http://schemas.microsoft.com/office/powerpoint/2019/9/main/command">
                  <pc:docMk/>
                  <pc:sldMk cId="3055828866" sldId="507"/>
                  <pc2:cmMk id="{9F95D771-A89C-4EF1-A5A9-CD01FDE0D6D3}"/>
                  <pc2:cmRplyMk id="{15C2D76E-14D1-4E59-912C-5E127369540E}"/>
                </pc2:cmRplyMkLst>
              </pc226:cmRplyChg>
            </pc226:cmChg>
          </p:ext>
        </pc:extLst>
      </pc:sldChg>
      <pc:sldChg chg="modSp mod addCm modNotes">
        <pc:chgData name="Wallace, Rosemary" userId="29c8d8eb-1792-4406-885a-07da62ec13a3" providerId="ADAL" clId="{2BDF2788-79EA-4532-9520-D5A07A0403D6}" dt="2023-05-25T17:26:12.358" v="443"/>
        <pc:sldMkLst>
          <pc:docMk/>
          <pc:sldMk cId="40556979" sldId="508"/>
        </pc:sldMkLst>
        <pc:spChg chg="mod">
          <ac:chgData name="Wallace, Rosemary" userId="29c8d8eb-1792-4406-885a-07da62ec13a3" providerId="ADAL" clId="{2BDF2788-79EA-4532-9520-D5A07A0403D6}" dt="2023-05-25T16:28:31.243" v="314" actId="20577"/>
          <ac:spMkLst>
            <pc:docMk/>
            <pc:sldMk cId="40556979" sldId="508"/>
            <ac:spMk id="11" creationId="{00000000-0000-0000-0000-000000000000}"/>
          </ac:spMkLst>
        </pc:spChg>
        <pc:spChg chg="mod">
          <ac:chgData name="Wallace, Rosemary" userId="29c8d8eb-1792-4406-885a-07da62ec13a3" providerId="ADAL" clId="{2BDF2788-79EA-4532-9520-D5A07A0403D6}" dt="2023-05-25T16:27:37.033" v="302" actId="1076"/>
          <ac:spMkLst>
            <pc:docMk/>
            <pc:sldMk cId="40556979" sldId="508"/>
            <ac:spMk id="12" creationId="{00000000-0000-0000-0000-000000000000}"/>
          </ac:spMkLst>
        </pc:spChg>
        <pc:picChg chg="mod">
          <ac:chgData name="Wallace, Rosemary" userId="29c8d8eb-1792-4406-885a-07da62ec13a3" providerId="ADAL" clId="{2BDF2788-79EA-4532-9520-D5A07A0403D6}" dt="2023-05-20T22:37:54.946" v="7"/>
          <ac:picMkLst>
            <pc:docMk/>
            <pc:sldMk cId="40556979" sldId="508"/>
            <ac:picMk id="2050"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7:26:12.358" v="443"/>
              <pc2:cmMkLst xmlns:pc2="http://schemas.microsoft.com/office/powerpoint/2019/9/main/command">
                <pc:docMk/>
                <pc:sldMk cId="40556979" sldId="508"/>
                <pc2:cmMk id="{028DD50F-B569-44E8-B6BA-6831EFB39657}"/>
              </pc2:cmMkLst>
            </pc226:cmChg>
          </p:ext>
        </pc:extLst>
      </pc:sldChg>
      <pc:sldChg chg="modSp del modNotes">
        <pc:chgData name="Wallace, Rosemary" userId="29c8d8eb-1792-4406-885a-07da62ec13a3" providerId="ADAL" clId="{2BDF2788-79EA-4532-9520-D5A07A0403D6}" dt="2023-05-23T18:14:35.433" v="73" actId="2696"/>
        <pc:sldMkLst>
          <pc:docMk/>
          <pc:sldMk cId="3794547302" sldId="510"/>
        </pc:sldMkLst>
        <pc:spChg chg="mod">
          <ac:chgData name="Wallace, Rosemary" userId="29c8d8eb-1792-4406-885a-07da62ec13a3" providerId="ADAL" clId="{2BDF2788-79EA-4532-9520-D5A07A0403D6}" dt="2023-05-20T22:37:54.946" v="7"/>
          <ac:spMkLst>
            <pc:docMk/>
            <pc:sldMk cId="3794547302" sldId="510"/>
            <ac:spMk id="2" creationId="{00000000-0000-0000-0000-000000000000}"/>
          </ac:spMkLst>
        </pc:spChg>
        <pc:spChg chg="mod">
          <ac:chgData name="Wallace, Rosemary" userId="29c8d8eb-1792-4406-885a-07da62ec13a3" providerId="ADAL" clId="{2BDF2788-79EA-4532-9520-D5A07A0403D6}" dt="2023-05-20T22:37:54.946" v="7"/>
          <ac:spMkLst>
            <pc:docMk/>
            <pc:sldMk cId="3794547302" sldId="510"/>
            <ac:spMk id="3" creationId="{00000000-0000-0000-0000-000000000000}"/>
          </ac:spMkLst>
        </pc:spChg>
      </pc:sldChg>
      <pc:sldChg chg="modSp mod addCm modNotes">
        <pc:chgData name="Wallace, Rosemary" userId="29c8d8eb-1792-4406-885a-07da62ec13a3" providerId="ADAL" clId="{2BDF2788-79EA-4532-9520-D5A07A0403D6}" dt="2023-05-25T17:25:22.139" v="440"/>
        <pc:sldMkLst>
          <pc:docMk/>
          <pc:sldMk cId="3364951047" sldId="511"/>
        </pc:sldMkLst>
        <pc:spChg chg="mod">
          <ac:chgData name="Wallace, Rosemary" userId="29c8d8eb-1792-4406-885a-07da62ec13a3" providerId="ADAL" clId="{2BDF2788-79EA-4532-9520-D5A07A0403D6}" dt="2023-05-25T17:08:17.541" v="343" actId="14100"/>
          <ac:spMkLst>
            <pc:docMk/>
            <pc:sldMk cId="3364951047" sldId="511"/>
            <ac:spMk id="4" creationId="{00000000-0000-0000-0000-000000000000}"/>
          </ac:spMkLst>
        </pc:spChg>
        <pc:spChg chg="mod">
          <ac:chgData name="Wallace, Rosemary" userId="29c8d8eb-1792-4406-885a-07da62ec13a3" providerId="ADAL" clId="{2BDF2788-79EA-4532-9520-D5A07A0403D6}" dt="2023-05-25T17:07:45.077" v="338" actId="1076"/>
          <ac:spMkLst>
            <pc:docMk/>
            <pc:sldMk cId="3364951047" sldId="511"/>
            <ac:spMk id="11" creationId="{00000000-0000-0000-0000-000000000000}"/>
          </ac:spMkLst>
        </pc:spChg>
        <pc:spChg chg="mod">
          <ac:chgData name="Wallace, Rosemary" userId="29c8d8eb-1792-4406-885a-07da62ec13a3" providerId="ADAL" clId="{2BDF2788-79EA-4532-9520-D5A07A0403D6}" dt="2023-05-25T17:08:23.815" v="346" actId="113"/>
          <ac:spMkLst>
            <pc:docMk/>
            <pc:sldMk cId="3364951047" sldId="511"/>
            <ac:spMk id="18" creationId="{7FE544A2-4D12-400A-BDAD-C0016062A405}"/>
          </ac:spMkLst>
        </pc:spChg>
        <pc:spChg chg="mod">
          <ac:chgData name="Wallace, Rosemary" userId="29c8d8eb-1792-4406-885a-07da62ec13a3" providerId="ADAL" clId="{2BDF2788-79EA-4532-9520-D5A07A0403D6}" dt="2023-05-25T17:07:39.522" v="337" actId="1076"/>
          <ac:spMkLst>
            <pc:docMk/>
            <pc:sldMk cId="3364951047" sldId="511"/>
            <ac:spMk id="21" creationId="{00000000-0000-0000-0000-000000000000}"/>
          </ac:spMkLst>
        </pc:spChg>
        <pc:spChg chg="mod">
          <ac:chgData name="Wallace, Rosemary" userId="29c8d8eb-1792-4406-885a-07da62ec13a3" providerId="ADAL" clId="{2BDF2788-79EA-4532-9520-D5A07A0403D6}" dt="2023-05-25T16:28:45.301" v="315" actId="207"/>
          <ac:spMkLst>
            <pc:docMk/>
            <pc:sldMk cId="3364951047" sldId="511"/>
            <ac:spMk id="22" creationId="{00000000-0000-0000-0000-000000000000}"/>
          </ac:spMkLst>
        </pc:spChg>
        <pc:spChg chg="mod">
          <ac:chgData name="Wallace, Rosemary" userId="29c8d8eb-1792-4406-885a-07da62ec13a3" providerId="ADAL" clId="{2BDF2788-79EA-4532-9520-D5A07A0403D6}" dt="2023-05-25T17:08:13.337" v="342" actId="14100"/>
          <ac:spMkLst>
            <pc:docMk/>
            <pc:sldMk cId="3364951047" sldId="511"/>
            <ac:spMk id="23" creationId="{00000000-0000-0000-0000-000000000000}"/>
          </ac:spMkLst>
        </pc:spChg>
        <pc:spChg chg="mod">
          <ac:chgData name="Wallace, Rosemary" userId="29c8d8eb-1792-4406-885a-07da62ec13a3" providerId="ADAL" clId="{2BDF2788-79EA-4532-9520-D5A07A0403D6}" dt="2023-05-25T17:07:52.578" v="339" actId="1076"/>
          <ac:spMkLst>
            <pc:docMk/>
            <pc:sldMk cId="3364951047" sldId="511"/>
            <ac:spMk id="24" creationId="{B1D3F6D9-8B74-413F-8BCE-A64E0C0101A0}"/>
          </ac:spMkLst>
        </pc:spChg>
        <pc:spChg chg="mod">
          <ac:chgData name="Wallace, Rosemary" userId="29c8d8eb-1792-4406-885a-07da62ec13a3" providerId="ADAL" clId="{2BDF2788-79EA-4532-9520-D5A07A0403D6}" dt="2023-05-25T17:07:56.429" v="340" actId="1076"/>
          <ac:spMkLst>
            <pc:docMk/>
            <pc:sldMk cId="3364951047" sldId="511"/>
            <ac:spMk id="25" creationId="{B203EB69-2205-4DFE-A95F-2D19EECD2CD6}"/>
          </ac:spMkLst>
        </pc:spChg>
        <pc:picChg chg="mod">
          <ac:chgData name="Wallace, Rosemary" userId="29c8d8eb-1792-4406-885a-07da62ec13a3" providerId="ADAL" clId="{2BDF2788-79EA-4532-9520-D5A07A0403D6}" dt="2023-05-25T17:08:06.916" v="341" actId="1076"/>
          <ac:picMkLst>
            <pc:docMk/>
            <pc:sldMk cId="3364951047" sldId="511"/>
            <ac:picMk id="12" creationId="{00000000-0000-0000-0000-000000000000}"/>
          </ac:picMkLst>
        </pc:picChg>
        <pc:picChg chg="mod">
          <ac:chgData name="Wallace, Rosemary" userId="29c8d8eb-1792-4406-885a-07da62ec13a3" providerId="ADAL" clId="{2BDF2788-79EA-4532-9520-D5A07A0403D6}" dt="2023-05-20T22:37:54.946" v="7"/>
          <ac:picMkLst>
            <pc:docMk/>
            <pc:sldMk cId="3364951047" sldId="511"/>
            <ac:picMk id="13" creationId="{00000000-0000-0000-0000-000000000000}"/>
          </ac:picMkLst>
        </pc:picChg>
        <pc:picChg chg="mod">
          <ac:chgData name="Wallace, Rosemary" userId="29c8d8eb-1792-4406-885a-07da62ec13a3" providerId="ADAL" clId="{2BDF2788-79EA-4532-9520-D5A07A0403D6}" dt="2023-05-20T22:37:54.946" v="7"/>
          <ac:picMkLst>
            <pc:docMk/>
            <pc:sldMk cId="3364951047" sldId="511"/>
            <ac:picMk id="16" creationId="{00000000-0000-0000-0000-000000000000}"/>
          </ac:picMkLst>
        </pc:picChg>
        <pc:picChg chg="mod">
          <ac:chgData name="Wallace, Rosemary" userId="29c8d8eb-1792-4406-885a-07da62ec13a3" providerId="ADAL" clId="{2BDF2788-79EA-4532-9520-D5A07A0403D6}" dt="2023-05-20T22:37:54.946" v="7"/>
          <ac:picMkLst>
            <pc:docMk/>
            <pc:sldMk cId="3364951047" sldId="511"/>
            <ac:picMk id="17" creationId="{00000000-0000-0000-0000-000000000000}"/>
          </ac:picMkLst>
        </pc:picChg>
        <pc:picChg chg="mod">
          <ac:chgData name="Wallace, Rosemary" userId="29c8d8eb-1792-4406-885a-07da62ec13a3" providerId="ADAL" clId="{2BDF2788-79EA-4532-9520-D5A07A0403D6}" dt="2023-05-20T22:37:54.946" v="7"/>
          <ac:picMkLst>
            <pc:docMk/>
            <pc:sldMk cId="3364951047" sldId="511"/>
            <ac:picMk id="20" creationId="{00000000-0000-0000-0000-000000000000}"/>
          </ac:picMkLst>
        </pc:picChg>
        <pc:picChg chg="mod">
          <ac:chgData name="Wallace, Rosemary" userId="29c8d8eb-1792-4406-885a-07da62ec13a3" providerId="ADAL" clId="{2BDF2788-79EA-4532-9520-D5A07A0403D6}" dt="2023-05-20T22:37:54.946" v="7"/>
          <ac:picMkLst>
            <pc:docMk/>
            <pc:sldMk cId="3364951047" sldId="511"/>
            <ac:picMk id="8194" creationId="{00000000-0000-0000-0000-000000000000}"/>
          </ac:picMkLst>
        </pc:picChg>
        <pc:picChg chg="mod">
          <ac:chgData name="Wallace, Rosemary" userId="29c8d8eb-1792-4406-885a-07da62ec13a3" providerId="ADAL" clId="{2BDF2788-79EA-4532-9520-D5A07A0403D6}" dt="2023-05-20T22:37:54.946" v="7"/>
          <ac:picMkLst>
            <pc:docMk/>
            <pc:sldMk cId="3364951047" sldId="511"/>
            <ac:picMk id="8196"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7:25:22.139" v="440"/>
              <pc2:cmMkLst xmlns:pc2="http://schemas.microsoft.com/office/powerpoint/2019/9/main/command">
                <pc:docMk/>
                <pc:sldMk cId="3364951047" sldId="511"/>
                <pc2:cmMk id="{DE412949-A294-4D4B-B160-5D369C1E3277}"/>
              </pc2:cmMkLst>
            </pc226:cmChg>
          </p:ext>
        </pc:extLst>
      </pc:sldChg>
      <pc:sldChg chg="addSp delSp modSp mod addCm modNotes">
        <pc:chgData name="Wallace, Rosemary" userId="29c8d8eb-1792-4406-885a-07da62ec13a3" providerId="ADAL" clId="{2BDF2788-79EA-4532-9520-D5A07A0403D6}" dt="2023-05-25T19:01:58.531" v="1059"/>
        <pc:sldMkLst>
          <pc:docMk/>
          <pc:sldMk cId="3924668814" sldId="512"/>
        </pc:sldMkLst>
        <pc:spChg chg="add mod">
          <ac:chgData name="Wallace, Rosemary" userId="29c8d8eb-1792-4406-885a-07da62ec13a3" providerId="ADAL" clId="{2BDF2788-79EA-4532-9520-D5A07A0403D6}" dt="2023-05-25T17:47:09.500" v="538"/>
          <ac:spMkLst>
            <pc:docMk/>
            <pc:sldMk cId="3924668814" sldId="512"/>
            <ac:spMk id="2" creationId="{6581FC4D-F1D8-A415-7D97-659DF8FE49CE}"/>
          </ac:spMkLst>
        </pc:spChg>
        <pc:spChg chg="del mod">
          <ac:chgData name="Wallace, Rosemary" userId="29c8d8eb-1792-4406-885a-07da62ec13a3" providerId="ADAL" clId="{2BDF2788-79EA-4532-9520-D5A07A0403D6}" dt="2023-05-25T17:47:08.694" v="537" actId="478"/>
          <ac:spMkLst>
            <pc:docMk/>
            <pc:sldMk cId="3924668814" sldId="512"/>
            <ac:spMk id="7" creationId="{00000000-0000-0000-0000-000000000000}"/>
          </ac:spMkLst>
        </pc:spChg>
        <pc:spChg chg="mod">
          <ac:chgData name="Wallace, Rosemary" userId="29c8d8eb-1792-4406-885a-07da62ec13a3" providerId="ADAL" clId="{2BDF2788-79EA-4532-9520-D5A07A0403D6}" dt="2023-05-25T17:38:22.831" v="502" actId="207"/>
          <ac:spMkLst>
            <pc:docMk/>
            <pc:sldMk cId="3924668814" sldId="512"/>
            <ac:spMk id="12" creationId="{00000000-0000-0000-0000-000000000000}"/>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1:58.531" v="1059"/>
              <pc2:cmMkLst xmlns:pc2="http://schemas.microsoft.com/office/powerpoint/2019/9/main/command">
                <pc:docMk/>
                <pc:sldMk cId="3924668814" sldId="512"/>
                <pc2:cmMk id="{307C3DEC-A1A7-44D3-AF47-4F3251573B0C}"/>
              </pc2:cmMkLst>
            </pc226:cmChg>
          </p:ext>
        </pc:extLst>
      </pc:sldChg>
      <pc:sldChg chg="addSp delSp modSp mod addCm modNotes">
        <pc:chgData name="Wallace, Rosemary" userId="29c8d8eb-1792-4406-885a-07da62ec13a3" providerId="ADAL" clId="{2BDF2788-79EA-4532-9520-D5A07A0403D6}" dt="2023-05-25T17:43:06.678" v="526"/>
        <pc:sldMkLst>
          <pc:docMk/>
          <pc:sldMk cId="1456189203" sldId="515"/>
        </pc:sldMkLst>
        <pc:spChg chg="add mod">
          <ac:chgData name="Wallace, Rosemary" userId="29c8d8eb-1792-4406-885a-07da62ec13a3" providerId="ADAL" clId="{2BDF2788-79EA-4532-9520-D5A07A0403D6}" dt="2023-05-25T17:43:06.678" v="526"/>
          <ac:spMkLst>
            <pc:docMk/>
            <pc:sldMk cId="1456189203" sldId="515"/>
            <ac:spMk id="2" creationId="{B76AA19E-CEDA-AEDD-D9CA-3E0DBDEF9DF1}"/>
          </ac:spMkLst>
        </pc:spChg>
        <pc:spChg chg="del mod">
          <ac:chgData name="Wallace, Rosemary" userId="29c8d8eb-1792-4406-885a-07da62ec13a3" providerId="ADAL" clId="{2BDF2788-79EA-4532-9520-D5A07A0403D6}" dt="2023-05-25T17:43:00.236" v="524" actId="478"/>
          <ac:spMkLst>
            <pc:docMk/>
            <pc:sldMk cId="1456189203" sldId="515"/>
            <ac:spMk id="9" creationId="{00000000-0000-0000-0000-000000000000}"/>
          </ac:spMkLst>
        </pc:spChg>
        <pc:spChg chg="mod">
          <ac:chgData name="Wallace, Rosemary" userId="29c8d8eb-1792-4406-885a-07da62ec13a3" providerId="ADAL" clId="{2BDF2788-79EA-4532-9520-D5A07A0403D6}" dt="2023-05-20T22:37:54.946" v="7"/>
          <ac:spMkLst>
            <pc:docMk/>
            <pc:sldMk cId="1456189203" sldId="515"/>
            <ac:spMk id="19" creationId="{00000000-0000-0000-0000-000000000000}"/>
          </ac:spMkLst>
        </pc:spChg>
        <pc:spChg chg="mod">
          <ac:chgData name="Wallace, Rosemary" userId="29c8d8eb-1792-4406-885a-07da62ec13a3" providerId="ADAL" clId="{2BDF2788-79EA-4532-9520-D5A07A0403D6}" dt="2023-05-20T22:51:30.379" v="32"/>
          <ac:spMkLst>
            <pc:docMk/>
            <pc:sldMk cId="1456189203" sldId="515"/>
            <ac:spMk id="20" creationId="{00000000-0000-0000-0000-000000000000}"/>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7:43:05.352" v="525"/>
              <pc2:cmMkLst xmlns:pc2="http://schemas.microsoft.com/office/powerpoint/2019/9/main/command">
                <pc:docMk/>
                <pc:sldMk cId="1456189203" sldId="515"/>
                <pc2:cmMk id="{56AB7927-B9A0-47AC-AE6C-8C2C925AEC7A}"/>
              </pc2:cmMkLst>
            </pc226:cmChg>
          </p:ext>
        </pc:extLst>
      </pc:sldChg>
      <pc:sldChg chg="addSp delSp modSp mod addCm modNotes">
        <pc:chgData name="Wallace, Rosemary" userId="29c8d8eb-1792-4406-885a-07da62ec13a3" providerId="ADAL" clId="{2BDF2788-79EA-4532-9520-D5A07A0403D6}" dt="2023-05-25T17:42:43.102" v="520"/>
        <pc:sldMkLst>
          <pc:docMk/>
          <pc:sldMk cId="3296901612" sldId="517"/>
        </pc:sldMkLst>
        <pc:spChg chg="add del mod">
          <ac:chgData name="Wallace, Rosemary" userId="29c8d8eb-1792-4406-885a-07da62ec13a3" providerId="ADAL" clId="{2BDF2788-79EA-4532-9520-D5A07A0403D6}" dt="2023-05-25T17:42:04.239" v="515"/>
          <ac:spMkLst>
            <pc:docMk/>
            <pc:sldMk cId="3296901612" sldId="517"/>
            <ac:spMk id="2" creationId="{2CDC8F4D-8141-D623-F2A5-094ECBFCA3B0}"/>
          </ac:spMkLst>
        </pc:spChg>
        <pc:spChg chg="mod">
          <ac:chgData name="Wallace, Rosemary" userId="29c8d8eb-1792-4406-885a-07da62ec13a3" providerId="ADAL" clId="{2BDF2788-79EA-4532-9520-D5A07A0403D6}" dt="2023-05-20T22:51:30.379" v="32"/>
          <ac:spMkLst>
            <pc:docMk/>
            <pc:sldMk cId="3296901612" sldId="517"/>
            <ac:spMk id="3" creationId="{00000000-0000-0000-0000-000000000000}"/>
          </ac:spMkLst>
        </pc:spChg>
        <pc:spChg chg="mod">
          <ac:chgData name="Wallace, Rosemary" userId="29c8d8eb-1792-4406-885a-07da62ec13a3" providerId="ADAL" clId="{2BDF2788-79EA-4532-9520-D5A07A0403D6}" dt="2023-05-20T22:51:30.379" v="32"/>
          <ac:spMkLst>
            <pc:docMk/>
            <pc:sldMk cId="3296901612" sldId="517"/>
            <ac:spMk id="4" creationId="{00000000-0000-0000-0000-000000000000}"/>
          </ac:spMkLst>
        </pc:spChg>
        <pc:spChg chg="add mod">
          <ac:chgData name="Wallace, Rosemary" userId="29c8d8eb-1792-4406-885a-07da62ec13a3" providerId="ADAL" clId="{2BDF2788-79EA-4532-9520-D5A07A0403D6}" dt="2023-05-25T17:42:37.329" v="519"/>
          <ac:spMkLst>
            <pc:docMk/>
            <pc:sldMk cId="3296901612" sldId="517"/>
            <ac:spMk id="5" creationId="{7787F99B-FB55-1AD1-5151-CEF74E572049}"/>
          </ac:spMkLst>
        </pc:spChg>
        <pc:spChg chg="add del mod">
          <ac:chgData name="Wallace, Rosemary" userId="29c8d8eb-1792-4406-885a-07da62ec13a3" providerId="ADAL" clId="{2BDF2788-79EA-4532-9520-D5A07A0403D6}" dt="2023-05-25T17:42:36.393" v="518" actId="478"/>
          <ac:spMkLst>
            <pc:docMk/>
            <pc:sldMk cId="3296901612" sldId="517"/>
            <ac:spMk id="13" creationId="{00000000-0000-0000-0000-000000000000}"/>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7:42:43.102" v="520"/>
              <pc2:cmMkLst xmlns:pc2="http://schemas.microsoft.com/office/powerpoint/2019/9/main/command">
                <pc:docMk/>
                <pc:sldMk cId="3296901612" sldId="517"/>
                <pc2:cmMk id="{4217A4B4-0837-490D-9667-A44B8B420906}"/>
              </pc2:cmMkLst>
            </pc226:cmChg>
          </p:ext>
        </pc:extLst>
      </pc:sldChg>
      <pc:sldChg chg="addSp delSp modSp mod addCm modNotes">
        <pc:chgData name="Wallace, Rosemary" userId="29c8d8eb-1792-4406-885a-07da62ec13a3" providerId="ADAL" clId="{2BDF2788-79EA-4532-9520-D5A07A0403D6}" dt="2023-05-25T19:01:49.902" v="1057"/>
        <pc:sldMkLst>
          <pc:docMk/>
          <pc:sldMk cId="1981736441" sldId="518"/>
        </pc:sldMkLst>
        <pc:spChg chg="add del mod">
          <ac:chgData name="Wallace, Rosemary" userId="29c8d8eb-1792-4406-885a-07da62ec13a3" providerId="ADAL" clId="{2BDF2788-79EA-4532-9520-D5A07A0403D6}" dt="2023-05-25T17:49:10.354" v="577"/>
          <ac:spMkLst>
            <pc:docMk/>
            <pc:sldMk cId="1981736441" sldId="518"/>
            <ac:spMk id="2" creationId="{B21FD38E-41EC-909D-5887-A1C7EDB7B95F}"/>
          </ac:spMkLst>
        </pc:spChg>
        <pc:spChg chg="add mod">
          <ac:chgData name="Wallace, Rosemary" userId="29c8d8eb-1792-4406-885a-07da62ec13a3" providerId="ADAL" clId="{2BDF2788-79EA-4532-9520-D5A07A0403D6}" dt="2023-05-25T17:49:44.138" v="584"/>
          <ac:spMkLst>
            <pc:docMk/>
            <pc:sldMk cId="1981736441" sldId="518"/>
            <ac:spMk id="3" creationId="{CF91CCEA-B441-E404-E301-D54B57BA0161}"/>
          </ac:spMkLst>
        </pc:spChg>
        <pc:spChg chg="add del mod">
          <ac:chgData name="Wallace, Rosemary" userId="29c8d8eb-1792-4406-885a-07da62ec13a3" providerId="ADAL" clId="{2BDF2788-79EA-4532-9520-D5A07A0403D6}" dt="2023-05-25T17:49:43.861" v="583" actId="478"/>
          <ac:spMkLst>
            <pc:docMk/>
            <pc:sldMk cId="1981736441" sldId="518"/>
            <ac:spMk id="13" creationId="{00000000-0000-0000-0000-000000000000}"/>
          </ac:spMkLst>
        </pc:spChg>
        <pc:picChg chg="mod">
          <ac:chgData name="Wallace, Rosemary" userId="29c8d8eb-1792-4406-885a-07da62ec13a3" providerId="ADAL" clId="{2BDF2788-79EA-4532-9520-D5A07A0403D6}" dt="2023-05-20T22:37:54.946" v="7"/>
          <ac:picMkLst>
            <pc:docMk/>
            <pc:sldMk cId="1981736441" sldId="518"/>
            <ac:picMk id="5" creationId="{00000000-0000-0000-0000-000000000000}"/>
          </ac:picMkLst>
        </pc:pic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1:49.902" v="1057"/>
              <pc2:cmMkLst xmlns:pc2="http://schemas.microsoft.com/office/powerpoint/2019/9/main/command">
                <pc:docMk/>
                <pc:sldMk cId="1981736441" sldId="518"/>
                <pc2:cmMk id="{6A375D6A-1F16-4456-A578-391070249270}"/>
              </pc2:cmMkLst>
            </pc226:cmChg>
          </p:ext>
        </pc:extLst>
      </pc:sldChg>
      <pc:sldChg chg="addSp delSp modSp mod modNotes">
        <pc:chgData name="Wallace, Rosemary" userId="29c8d8eb-1792-4406-885a-07da62ec13a3" providerId="ADAL" clId="{2BDF2788-79EA-4532-9520-D5A07A0403D6}" dt="2023-05-25T17:51:02.588" v="602"/>
        <pc:sldMkLst>
          <pc:docMk/>
          <pc:sldMk cId="4016319502" sldId="519"/>
        </pc:sldMkLst>
        <pc:spChg chg="add del mod">
          <ac:chgData name="Wallace, Rosemary" userId="29c8d8eb-1792-4406-885a-07da62ec13a3" providerId="ADAL" clId="{2BDF2788-79EA-4532-9520-D5A07A0403D6}" dt="2023-05-25T17:49:03.849" v="563"/>
          <ac:spMkLst>
            <pc:docMk/>
            <pc:sldMk cId="4016319502" sldId="519"/>
            <ac:spMk id="2" creationId="{B21799DA-E98F-359A-72A1-91024221ABA6}"/>
          </ac:spMkLst>
        </pc:spChg>
        <pc:spChg chg="add mod">
          <ac:chgData name="Wallace, Rosemary" userId="29c8d8eb-1792-4406-885a-07da62ec13a3" providerId="ADAL" clId="{2BDF2788-79EA-4532-9520-D5A07A0403D6}" dt="2023-05-25T17:51:02.588" v="602"/>
          <ac:spMkLst>
            <pc:docMk/>
            <pc:sldMk cId="4016319502" sldId="519"/>
            <ac:spMk id="3" creationId="{CA08AA66-2FCF-5AD8-EACA-775C610D3CE2}"/>
          </ac:spMkLst>
        </pc:spChg>
        <pc:spChg chg="add del mod">
          <ac:chgData name="Wallace, Rosemary" userId="29c8d8eb-1792-4406-885a-07da62ec13a3" providerId="ADAL" clId="{2BDF2788-79EA-4532-9520-D5A07A0403D6}" dt="2023-05-25T17:51:02.316" v="601" actId="478"/>
          <ac:spMkLst>
            <pc:docMk/>
            <pc:sldMk cId="4016319502" sldId="519"/>
            <ac:spMk id="13" creationId="{00000000-0000-0000-0000-000000000000}"/>
          </ac:spMkLst>
        </pc:spChg>
        <pc:picChg chg="mod">
          <ac:chgData name="Wallace, Rosemary" userId="29c8d8eb-1792-4406-885a-07da62ec13a3" providerId="ADAL" clId="{2BDF2788-79EA-4532-9520-D5A07A0403D6}" dt="2023-05-20T22:37:54.946" v="7"/>
          <ac:picMkLst>
            <pc:docMk/>
            <pc:sldMk cId="4016319502" sldId="519"/>
            <ac:picMk id="12" creationId="{00000000-0000-0000-0000-000000000000}"/>
          </ac:picMkLst>
        </pc:picChg>
      </pc:sldChg>
      <pc:sldChg chg="addSp delSp modSp mod addCm modNotes">
        <pc:chgData name="Wallace, Rosemary" userId="29c8d8eb-1792-4406-885a-07da62ec13a3" providerId="ADAL" clId="{2BDF2788-79EA-4532-9520-D5A07A0403D6}" dt="2023-05-25T19:06:51.706" v="1071"/>
        <pc:sldMkLst>
          <pc:docMk/>
          <pc:sldMk cId="4255445131" sldId="520"/>
        </pc:sldMkLst>
        <pc:spChg chg="mod">
          <ac:chgData name="Wallace, Rosemary" userId="29c8d8eb-1792-4406-885a-07da62ec13a3" providerId="ADAL" clId="{2BDF2788-79EA-4532-9520-D5A07A0403D6}" dt="2023-05-25T18:55:42.841" v="1003"/>
          <ac:spMkLst>
            <pc:docMk/>
            <pc:sldMk cId="4255445131" sldId="520"/>
            <ac:spMk id="3" creationId="{D47329A0-C52C-AC23-DF2E-F261C7EB000F}"/>
          </ac:spMkLst>
        </pc:spChg>
        <pc:spChg chg="mod">
          <ac:chgData name="Wallace, Rosemary" userId="29c8d8eb-1792-4406-885a-07da62ec13a3" providerId="ADAL" clId="{2BDF2788-79EA-4532-9520-D5A07A0403D6}" dt="2023-05-25T18:55:42.841" v="1003"/>
          <ac:spMkLst>
            <pc:docMk/>
            <pc:sldMk cId="4255445131" sldId="520"/>
            <ac:spMk id="4" creationId="{2F1BCBA2-475E-43AF-E341-29BDCF6D80F5}"/>
          </ac:spMkLst>
        </pc:spChg>
        <pc:spChg chg="mod">
          <ac:chgData name="Wallace, Rosemary" userId="29c8d8eb-1792-4406-885a-07da62ec13a3" providerId="ADAL" clId="{2BDF2788-79EA-4532-9520-D5A07A0403D6}" dt="2023-05-25T18:55:42.841" v="1003"/>
          <ac:spMkLst>
            <pc:docMk/>
            <pc:sldMk cId="4255445131" sldId="520"/>
            <ac:spMk id="5" creationId="{1F2E75DE-D070-8B53-517F-3C76CF8CED42}"/>
          </ac:spMkLst>
        </pc:spChg>
        <pc:spChg chg="mod">
          <ac:chgData name="Wallace, Rosemary" userId="29c8d8eb-1792-4406-885a-07da62ec13a3" providerId="ADAL" clId="{2BDF2788-79EA-4532-9520-D5A07A0403D6}" dt="2023-05-25T18:55:42.841" v="1003"/>
          <ac:spMkLst>
            <pc:docMk/>
            <pc:sldMk cId="4255445131" sldId="520"/>
            <ac:spMk id="6" creationId="{77D73BD4-FD79-803D-534D-B5271A7D9FA4}"/>
          </ac:spMkLst>
        </pc:spChg>
        <pc:spChg chg="mod">
          <ac:chgData name="Wallace, Rosemary" userId="29c8d8eb-1792-4406-885a-07da62ec13a3" providerId="ADAL" clId="{2BDF2788-79EA-4532-9520-D5A07A0403D6}" dt="2023-05-25T18:55:42.841" v="1003"/>
          <ac:spMkLst>
            <pc:docMk/>
            <pc:sldMk cId="4255445131" sldId="520"/>
            <ac:spMk id="7" creationId="{455C70CA-F1C0-CC06-07A0-26F34F55FFC1}"/>
          </ac:spMkLst>
        </pc:spChg>
        <pc:spChg chg="mod">
          <ac:chgData name="Wallace, Rosemary" userId="29c8d8eb-1792-4406-885a-07da62ec13a3" providerId="ADAL" clId="{2BDF2788-79EA-4532-9520-D5A07A0403D6}" dt="2023-05-25T18:55:45.692" v="1004" actId="113"/>
          <ac:spMkLst>
            <pc:docMk/>
            <pc:sldMk cId="4255445131" sldId="520"/>
            <ac:spMk id="8" creationId="{17EFF7E2-0947-AD99-0B23-28F82CE268B0}"/>
          </ac:spMkLst>
        </pc:spChg>
        <pc:spChg chg="mod">
          <ac:chgData name="Wallace, Rosemary" userId="29c8d8eb-1792-4406-885a-07da62ec13a3" providerId="ADAL" clId="{2BDF2788-79EA-4532-9520-D5A07A0403D6}" dt="2023-05-25T18:55:47.455" v="1005" actId="113"/>
          <ac:spMkLst>
            <pc:docMk/>
            <pc:sldMk cId="4255445131" sldId="520"/>
            <ac:spMk id="9" creationId="{F498D9D5-82E8-AA4E-F667-A8B11B817A9A}"/>
          </ac:spMkLst>
        </pc:spChg>
        <pc:spChg chg="mod">
          <ac:chgData name="Wallace, Rosemary" userId="29c8d8eb-1792-4406-885a-07da62ec13a3" providerId="ADAL" clId="{2BDF2788-79EA-4532-9520-D5A07A0403D6}" dt="2023-05-20T22:37:54.946" v="7"/>
          <ac:spMkLst>
            <pc:docMk/>
            <pc:sldMk cId="4255445131" sldId="520"/>
            <ac:spMk id="26" creationId="{00000000-0000-0000-0000-000000000000}"/>
          </ac:spMkLst>
        </pc:spChg>
        <pc:spChg chg="mod">
          <ac:chgData name="Wallace, Rosemary" userId="29c8d8eb-1792-4406-885a-07da62ec13a3" providerId="ADAL" clId="{2BDF2788-79EA-4532-9520-D5A07A0403D6}" dt="2023-05-20T22:37:54.946" v="7"/>
          <ac:spMkLst>
            <pc:docMk/>
            <pc:sldMk cId="4255445131" sldId="520"/>
            <ac:spMk id="27" creationId="{00000000-0000-0000-0000-000000000000}"/>
          </ac:spMkLst>
        </pc:spChg>
        <pc:spChg chg="mod">
          <ac:chgData name="Wallace, Rosemary" userId="29c8d8eb-1792-4406-885a-07da62ec13a3" providerId="ADAL" clId="{2BDF2788-79EA-4532-9520-D5A07A0403D6}" dt="2023-05-25T18:01:12.013" v="674" actId="255"/>
          <ac:spMkLst>
            <pc:docMk/>
            <pc:sldMk cId="4255445131" sldId="520"/>
            <ac:spMk id="28" creationId="{00000000-0000-0000-0000-000000000000}"/>
          </ac:spMkLst>
        </pc:spChg>
        <pc:spChg chg="mod">
          <ac:chgData name="Wallace, Rosemary" userId="29c8d8eb-1792-4406-885a-07da62ec13a3" providerId="ADAL" clId="{2BDF2788-79EA-4532-9520-D5A07A0403D6}" dt="2023-05-25T18:01:15.680" v="675" actId="255"/>
          <ac:spMkLst>
            <pc:docMk/>
            <pc:sldMk cId="4255445131" sldId="520"/>
            <ac:spMk id="29" creationId="{00000000-0000-0000-0000-000000000000}"/>
          </ac:spMkLst>
        </pc:spChg>
        <pc:spChg chg="mod">
          <ac:chgData name="Wallace, Rosemary" userId="29c8d8eb-1792-4406-885a-07da62ec13a3" providerId="ADAL" clId="{2BDF2788-79EA-4532-9520-D5A07A0403D6}" dt="2023-05-25T18:01:19.671" v="676" actId="255"/>
          <ac:spMkLst>
            <pc:docMk/>
            <pc:sldMk cId="4255445131" sldId="520"/>
            <ac:spMk id="30" creationId="{00000000-0000-0000-0000-000000000000}"/>
          </ac:spMkLst>
        </pc:spChg>
        <pc:spChg chg="mod">
          <ac:chgData name="Wallace, Rosemary" userId="29c8d8eb-1792-4406-885a-07da62ec13a3" providerId="ADAL" clId="{2BDF2788-79EA-4532-9520-D5A07A0403D6}" dt="2023-05-25T18:55:52.073" v="1006" actId="1076"/>
          <ac:spMkLst>
            <pc:docMk/>
            <pc:sldMk cId="4255445131" sldId="520"/>
            <ac:spMk id="31" creationId="{00000000-0000-0000-0000-000000000000}"/>
          </ac:spMkLst>
        </pc:spChg>
        <pc:spChg chg="mod">
          <ac:chgData name="Wallace, Rosemary" userId="29c8d8eb-1792-4406-885a-07da62ec13a3" providerId="ADAL" clId="{2BDF2788-79EA-4532-9520-D5A07A0403D6}" dt="2023-05-25T18:01:22.945" v="677" actId="255"/>
          <ac:spMkLst>
            <pc:docMk/>
            <pc:sldMk cId="4255445131" sldId="520"/>
            <ac:spMk id="32" creationId="{00000000-0000-0000-0000-000000000000}"/>
          </ac:spMkLst>
        </pc:spChg>
        <pc:spChg chg="mod">
          <ac:chgData name="Wallace, Rosemary" userId="29c8d8eb-1792-4406-885a-07da62ec13a3" providerId="ADAL" clId="{2BDF2788-79EA-4532-9520-D5A07A0403D6}" dt="2023-05-25T18:01:27.165" v="678" actId="255"/>
          <ac:spMkLst>
            <pc:docMk/>
            <pc:sldMk cId="4255445131" sldId="520"/>
            <ac:spMk id="33" creationId="{00000000-0000-0000-0000-000000000000}"/>
          </ac:spMkLst>
        </pc:spChg>
        <pc:spChg chg="mod">
          <ac:chgData name="Wallace, Rosemary" userId="29c8d8eb-1792-4406-885a-07da62ec13a3" providerId="ADAL" clId="{2BDF2788-79EA-4532-9520-D5A07A0403D6}" dt="2023-05-25T18:55:56.718" v="1007" actId="1076"/>
          <ac:spMkLst>
            <pc:docMk/>
            <pc:sldMk cId="4255445131" sldId="520"/>
            <ac:spMk id="34" creationId="{00000000-0000-0000-0000-000000000000}"/>
          </ac:spMkLst>
        </pc:spChg>
        <pc:grpChg chg="add mod">
          <ac:chgData name="Wallace, Rosemary" userId="29c8d8eb-1792-4406-885a-07da62ec13a3" providerId="ADAL" clId="{2BDF2788-79EA-4532-9520-D5A07A0403D6}" dt="2023-05-25T18:55:42.841" v="1003"/>
          <ac:grpSpMkLst>
            <pc:docMk/>
            <pc:sldMk cId="4255445131" sldId="520"/>
            <ac:grpSpMk id="2" creationId="{C8C637D9-10E8-5690-2B6A-D22A2409F524}"/>
          </ac:grpSpMkLst>
        </pc:grpChg>
        <pc:grpChg chg="del mod">
          <ac:chgData name="Wallace, Rosemary" userId="29c8d8eb-1792-4406-885a-07da62ec13a3" providerId="ADAL" clId="{2BDF2788-79EA-4532-9520-D5A07A0403D6}" dt="2023-05-25T18:55:42.542" v="1002" actId="478"/>
          <ac:grpSpMkLst>
            <pc:docMk/>
            <pc:sldMk cId="4255445131" sldId="520"/>
            <ac:grpSpMk id="25" creationId="{00000000-0000-0000-0000-000000000000}"/>
          </ac:grpSpMkLst>
        </pc:gr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9:06:51.706" v="1071"/>
              <pc2:cmMkLst xmlns:pc2="http://schemas.microsoft.com/office/powerpoint/2019/9/main/command">
                <pc:docMk/>
                <pc:sldMk cId="4255445131" sldId="520"/>
                <pc2:cmMk id="{FFD3817E-45E1-45A1-B5AB-DD77BDF51100}"/>
              </pc2:cmMkLst>
            </pc226:cmChg>
          </p:ext>
        </pc:extLst>
      </pc:sldChg>
      <pc:sldChg chg="addSp delSp modSp mod modClrScheme addCm modCm chgLayout">
        <pc:chgData name="Wallace, Rosemary" userId="29c8d8eb-1792-4406-885a-07da62ec13a3" providerId="ADAL" clId="{2BDF2788-79EA-4532-9520-D5A07A0403D6}" dt="2023-05-25T17:25:30.808" v="441"/>
        <pc:sldMkLst>
          <pc:docMk/>
          <pc:sldMk cId="972191960" sldId="521"/>
        </pc:sldMkLst>
        <pc:spChg chg="mod ord">
          <ac:chgData name="Wallace, Rosemary" userId="29c8d8eb-1792-4406-885a-07da62ec13a3" providerId="ADAL" clId="{2BDF2788-79EA-4532-9520-D5A07A0403D6}" dt="2023-05-25T15:41:18.724" v="278" actId="1076"/>
          <ac:spMkLst>
            <pc:docMk/>
            <pc:sldMk cId="972191960" sldId="521"/>
            <ac:spMk id="2" creationId="{00000000-0000-0000-0000-000000000000}"/>
          </ac:spMkLst>
        </pc:spChg>
        <pc:spChg chg="del">
          <ac:chgData name="Wallace, Rosemary" userId="29c8d8eb-1792-4406-885a-07da62ec13a3" providerId="ADAL" clId="{2BDF2788-79EA-4532-9520-D5A07A0403D6}" dt="2023-05-25T15:41:12.426" v="276" actId="478"/>
          <ac:spMkLst>
            <pc:docMk/>
            <pc:sldMk cId="972191960" sldId="521"/>
            <ac:spMk id="3" creationId="{00000000-0000-0000-0000-000000000000}"/>
          </ac:spMkLst>
        </pc:spChg>
        <pc:spChg chg="add del mod ord">
          <ac:chgData name="Wallace, Rosemary" userId="29c8d8eb-1792-4406-885a-07da62ec13a3" providerId="ADAL" clId="{2BDF2788-79EA-4532-9520-D5A07A0403D6}" dt="2023-05-25T15:41:15.133" v="277" actId="478"/>
          <ac:spMkLst>
            <pc:docMk/>
            <pc:sldMk cId="972191960" sldId="521"/>
            <ac:spMk id="4" creationId="{1A86034C-46E3-77A5-A219-FBE88DF173D8}"/>
          </ac:spMkLst>
        </pc:spChg>
        <pc:extLst>
          <p:ext xmlns:p="http://schemas.openxmlformats.org/presentationml/2006/main" uri="{D6D511B9-2390-475A-947B-AFAB55BFBCF1}">
            <pc226:cmChg xmlns:pc226="http://schemas.microsoft.com/office/powerpoint/2022/06/main/command" chg="">
              <pc226:chgData name="Wallace, Rosemary" userId="29c8d8eb-1792-4406-885a-07da62ec13a3" providerId="ADAL" clId="{2BDF2788-79EA-4532-9520-D5A07A0403D6}" dt="2023-05-25T15:41:25.016" v="279"/>
              <pc2:cmMkLst xmlns:pc2="http://schemas.microsoft.com/office/powerpoint/2019/9/main/command">
                <pc:docMk/>
                <pc:sldMk cId="972191960" sldId="521"/>
                <pc2:cmMk id="{D6335F1A-6308-4E9E-9A09-799B447D4FB1}"/>
              </pc2:cmMkLst>
              <pc226:cmRplyChg chg="add">
                <pc226:chgData name="Wallace, Rosemary" userId="29c8d8eb-1792-4406-885a-07da62ec13a3" providerId="ADAL" clId="{2BDF2788-79EA-4532-9520-D5A07A0403D6}" dt="2023-05-25T15:41:25.016" v="279"/>
                <pc2:cmRplyMkLst xmlns:pc2="http://schemas.microsoft.com/office/powerpoint/2019/9/main/command">
                  <pc:docMk/>
                  <pc:sldMk cId="972191960" sldId="521"/>
                  <pc2:cmMk id="{D6335F1A-6308-4E9E-9A09-799B447D4FB1}"/>
                  <pc2:cmRplyMk id="{DC5B2DA7-D8D7-4B99-8ACE-B3B5EE8F0FAA}"/>
                </pc2:cmRplyMkLst>
              </pc226:cmRplyChg>
            </pc226:cmChg>
            <pc226:cmChg xmlns:pc226="http://schemas.microsoft.com/office/powerpoint/2022/06/main/command" chg="add">
              <pc226:chgData name="Wallace, Rosemary" userId="29c8d8eb-1792-4406-885a-07da62ec13a3" providerId="ADAL" clId="{2BDF2788-79EA-4532-9520-D5A07A0403D6}" dt="2023-05-25T17:25:30.808" v="441"/>
              <pc2:cmMkLst xmlns:pc2="http://schemas.microsoft.com/office/powerpoint/2019/9/main/command">
                <pc:docMk/>
                <pc:sldMk cId="972191960" sldId="521"/>
                <pc2:cmMk id="{02AE6088-C842-4CD2-93A7-82A9A5A8FEF7}"/>
              </pc2:cmMkLst>
            </pc226:cmChg>
          </p:ext>
        </pc:extLst>
      </pc:sldChg>
      <pc:sldChg chg="new del">
        <pc:chgData name="Wallace, Rosemary" userId="29c8d8eb-1792-4406-885a-07da62ec13a3" providerId="ADAL" clId="{2BDF2788-79EA-4532-9520-D5A07A0403D6}" dt="2023-05-23T18:13:37.354" v="65" actId="680"/>
        <pc:sldMkLst>
          <pc:docMk/>
          <pc:sldMk cId="2820450819" sldId="521"/>
        </pc:sldMkLst>
      </pc:sldChg>
      <pc:sldChg chg="addSp delSp modSp mod modClrScheme addCm modCm chgLayout">
        <pc:chgData name="Wallace, Rosemary" userId="29c8d8eb-1792-4406-885a-07da62ec13a3" providerId="ADAL" clId="{2BDF2788-79EA-4532-9520-D5A07A0403D6}" dt="2023-05-25T17:23:45.239" v="438"/>
        <pc:sldMkLst>
          <pc:docMk/>
          <pc:sldMk cId="722715799" sldId="522"/>
        </pc:sldMkLst>
        <pc:spChg chg="mod ord">
          <ac:chgData name="Wallace, Rosemary" userId="29c8d8eb-1792-4406-885a-07da62ec13a3" providerId="ADAL" clId="{2BDF2788-79EA-4532-9520-D5A07A0403D6}" dt="2023-05-25T15:40:48.061" v="273" actId="1076"/>
          <ac:spMkLst>
            <pc:docMk/>
            <pc:sldMk cId="722715799" sldId="522"/>
            <ac:spMk id="2" creationId="{00000000-0000-0000-0000-000000000000}"/>
          </ac:spMkLst>
        </pc:spChg>
        <pc:spChg chg="del">
          <ac:chgData name="Wallace, Rosemary" userId="29c8d8eb-1792-4406-885a-07da62ec13a3" providerId="ADAL" clId="{2BDF2788-79EA-4532-9520-D5A07A0403D6}" dt="2023-05-25T15:40:35.057" v="271" actId="478"/>
          <ac:spMkLst>
            <pc:docMk/>
            <pc:sldMk cId="722715799" sldId="522"/>
            <ac:spMk id="3" creationId="{00000000-0000-0000-0000-000000000000}"/>
          </ac:spMkLst>
        </pc:spChg>
        <pc:spChg chg="add del mod ord">
          <ac:chgData name="Wallace, Rosemary" userId="29c8d8eb-1792-4406-885a-07da62ec13a3" providerId="ADAL" clId="{2BDF2788-79EA-4532-9520-D5A07A0403D6}" dt="2023-05-25T15:40:38.905" v="272" actId="478"/>
          <ac:spMkLst>
            <pc:docMk/>
            <pc:sldMk cId="722715799" sldId="522"/>
            <ac:spMk id="4" creationId="{B825FB41-A0EC-E9FD-9350-DEE3C052BE5B}"/>
          </ac:spMkLst>
        </pc:spChg>
        <pc:extLst>
          <p:ext xmlns:p="http://schemas.openxmlformats.org/presentationml/2006/main" uri="{D6D511B9-2390-475A-947B-AFAB55BFBCF1}">
            <pc226:cmChg xmlns:pc226="http://schemas.microsoft.com/office/powerpoint/2022/06/main/command" chg="add">
              <pc226:chgData name="Wallace, Rosemary" userId="29c8d8eb-1792-4406-885a-07da62ec13a3" providerId="ADAL" clId="{2BDF2788-79EA-4532-9520-D5A07A0403D6}" dt="2023-05-25T17:23:45.239" v="438"/>
              <pc2:cmMkLst xmlns:pc2="http://schemas.microsoft.com/office/powerpoint/2019/9/main/command">
                <pc:docMk/>
                <pc:sldMk cId="722715799" sldId="522"/>
                <pc2:cmMk id="{B04E273C-2D20-437F-8A4F-071E1166ED0D}"/>
              </pc2:cmMkLst>
            </pc226:cmChg>
            <pc226:cmChg xmlns:pc226="http://schemas.microsoft.com/office/powerpoint/2022/06/main/command" chg="">
              <pc226:chgData name="Wallace, Rosemary" userId="29c8d8eb-1792-4406-885a-07da62ec13a3" providerId="ADAL" clId="{2BDF2788-79EA-4532-9520-D5A07A0403D6}" dt="2023-05-25T15:40:55.924" v="274"/>
              <pc2:cmMkLst xmlns:pc2="http://schemas.microsoft.com/office/powerpoint/2019/9/main/command">
                <pc:docMk/>
                <pc:sldMk cId="722715799" sldId="522"/>
                <pc2:cmMk id="{A66FDC92-5747-4F02-AFF3-B5A9AFCA12E5}"/>
              </pc2:cmMkLst>
              <pc226:cmRplyChg chg="add">
                <pc226:chgData name="Wallace, Rosemary" userId="29c8d8eb-1792-4406-885a-07da62ec13a3" providerId="ADAL" clId="{2BDF2788-79EA-4532-9520-D5A07A0403D6}" dt="2023-05-25T15:40:55.924" v="274"/>
                <pc2:cmRplyMkLst xmlns:pc2="http://schemas.microsoft.com/office/powerpoint/2019/9/main/command">
                  <pc:docMk/>
                  <pc:sldMk cId="722715799" sldId="522"/>
                  <pc2:cmMk id="{A66FDC92-5747-4F02-AFF3-B5A9AFCA12E5}"/>
                  <pc2:cmRplyMk id="{BD633E54-F569-4EBE-8086-6FAE5B069BAB}"/>
                </pc2:cmRplyMkLst>
              </pc226:cmRplyChg>
            </pc226:cmChg>
          </p:ext>
        </pc:extLst>
      </pc:sldChg>
      <pc:sldChg chg="addSp delSp modSp mod modClrScheme modCm chgLayout">
        <pc:chgData name="Wallace, Rosemary" userId="29c8d8eb-1792-4406-885a-07da62ec13a3" providerId="ADAL" clId="{2BDF2788-79EA-4532-9520-D5A07A0403D6}" dt="2023-05-25T15:42:46.312" v="291"/>
        <pc:sldMkLst>
          <pc:docMk/>
          <pc:sldMk cId="1735377818" sldId="523"/>
        </pc:sldMkLst>
        <pc:spChg chg="mod ord">
          <ac:chgData name="Wallace, Rosemary" userId="29c8d8eb-1792-4406-885a-07da62ec13a3" providerId="ADAL" clId="{2BDF2788-79EA-4532-9520-D5A07A0403D6}" dt="2023-05-25T15:42:37.487" v="290" actId="1076"/>
          <ac:spMkLst>
            <pc:docMk/>
            <pc:sldMk cId="1735377818" sldId="523"/>
            <ac:spMk id="2" creationId="{00000000-0000-0000-0000-000000000000}"/>
          </ac:spMkLst>
        </pc:spChg>
        <pc:spChg chg="del">
          <ac:chgData name="Wallace, Rosemary" userId="29c8d8eb-1792-4406-885a-07da62ec13a3" providerId="ADAL" clId="{2BDF2788-79EA-4532-9520-D5A07A0403D6}" dt="2023-05-25T15:42:05.026" v="285" actId="478"/>
          <ac:spMkLst>
            <pc:docMk/>
            <pc:sldMk cId="1735377818" sldId="523"/>
            <ac:spMk id="3" creationId="{00000000-0000-0000-0000-000000000000}"/>
          </ac:spMkLst>
        </pc:spChg>
        <pc:spChg chg="add del mod ord">
          <ac:chgData name="Wallace, Rosemary" userId="29c8d8eb-1792-4406-885a-07da62ec13a3" providerId="ADAL" clId="{2BDF2788-79EA-4532-9520-D5A07A0403D6}" dt="2023-05-25T15:42:14.269" v="287" actId="478"/>
          <ac:spMkLst>
            <pc:docMk/>
            <pc:sldMk cId="1735377818" sldId="523"/>
            <ac:spMk id="4" creationId="{02469B44-3654-34CB-0B87-2C6C36A96745}"/>
          </ac:spMkLst>
        </pc:spChg>
        <pc:spChg chg="add del mod">
          <ac:chgData name="Wallace, Rosemary" userId="29c8d8eb-1792-4406-885a-07da62ec13a3" providerId="ADAL" clId="{2BDF2788-79EA-4532-9520-D5A07A0403D6}" dt="2023-05-25T15:42:28.578" v="289" actId="478"/>
          <ac:spMkLst>
            <pc:docMk/>
            <pc:sldMk cId="1735377818" sldId="523"/>
            <ac:spMk id="7" creationId="{42F5E34B-CF52-3B6B-EFD0-2E86B6BEDE1E}"/>
          </ac:spMkLst>
        </pc:spChg>
        <pc:extLst>
          <p:ext xmlns:p="http://schemas.openxmlformats.org/presentationml/2006/main" uri="{D6D511B9-2390-475A-947B-AFAB55BFBCF1}">
            <pc226:cmChg xmlns:pc226="http://schemas.microsoft.com/office/powerpoint/2022/06/main/command" chg="">
              <pc226:chgData name="Wallace, Rosemary" userId="29c8d8eb-1792-4406-885a-07da62ec13a3" providerId="ADAL" clId="{2BDF2788-79EA-4532-9520-D5A07A0403D6}" dt="2023-05-25T15:42:46.312" v="291"/>
              <pc2:cmMkLst xmlns:pc2="http://schemas.microsoft.com/office/powerpoint/2019/9/main/command">
                <pc:docMk/>
                <pc:sldMk cId="1735377818" sldId="523"/>
                <pc2:cmMk id="{E0237F85-4CE9-4496-B820-6F3CE5D1DE92}"/>
              </pc2:cmMkLst>
              <pc226:cmRplyChg chg="add">
                <pc226:chgData name="Wallace, Rosemary" userId="29c8d8eb-1792-4406-885a-07da62ec13a3" providerId="ADAL" clId="{2BDF2788-79EA-4532-9520-D5A07A0403D6}" dt="2023-05-25T15:42:46.312" v="291"/>
                <pc2:cmRplyMkLst xmlns:pc2="http://schemas.microsoft.com/office/powerpoint/2019/9/main/command">
                  <pc:docMk/>
                  <pc:sldMk cId="1735377818" sldId="523"/>
                  <pc2:cmMk id="{E0237F85-4CE9-4496-B820-6F3CE5D1DE92}"/>
                  <pc2:cmRplyMk id="{886AB04C-3D7F-417B-8435-2DFAF2AEE67D}"/>
                </pc2:cmRplyMkLst>
              </pc226:cmRplyChg>
            </pc226:cmChg>
          </p:ext>
        </pc:extLst>
      </pc:sldChg>
      <pc:sldMasterChg chg="modSp modSldLayout">
        <pc:chgData name="Wallace, Rosemary" userId="29c8d8eb-1792-4406-885a-07da62ec13a3" providerId="ADAL" clId="{2BDF2788-79EA-4532-9520-D5A07A0403D6}" dt="2023-05-20T22:37:54.946" v="7"/>
        <pc:sldMasterMkLst>
          <pc:docMk/>
          <pc:sldMasterMk cId="1439739538" sldId="2147483689"/>
        </pc:sldMasterMkLst>
        <pc:spChg chg="mod">
          <ac:chgData name="Wallace, Rosemary" userId="29c8d8eb-1792-4406-885a-07da62ec13a3" providerId="ADAL" clId="{2BDF2788-79EA-4532-9520-D5A07A0403D6}" dt="2023-05-20T22:37:54.946" v="7"/>
          <ac:spMkLst>
            <pc:docMk/>
            <pc:sldMasterMk cId="1439739538" sldId="2147483689"/>
            <ac:spMk id="2" creationId="{C2868785-00A7-207E-E85E-B601A1DF717F}"/>
          </ac:spMkLst>
        </pc:spChg>
        <pc:spChg chg="mod">
          <ac:chgData name="Wallace, Rosemary" userId="29c8d8eb-1792-4406-885a-07da62ec13a3" providerId="ADAL" clId="{2BDF2788-79EA-4532-9520-D5A07A0403D6}" dt="2023-05-20T22:37:54.946" v="7"/>
          <ac:spMkLst>
            <pc:docMk/>
            <pc:sldMasterMk cId="1439739538" sldId="2147483689"/>
            <ac:spMk id="3" creationId="{7FC41462-58EE-E250-4A5F-5B42D8640B9B}"/>
          </ac:spMkLst>
        </pc:spChg>
        <pc:spChg chg="mod">
          <ac:chgData name="Wallace, Rosemary" userId="29c8d8eb-1792-4406-885a-07da62ec13a3" providerId="ADAL" clId="{2BDF2788-79EA-4532-9520-D5A07A0403D6}" dt="2023-05-20T22:37:54.946" v="7"/>
          <ac:spMkLst>
            <pc:docMk/>
            <pc:sldMasterMk cId="1439739538" sldId="2147483689"/>
            <ac:spMk id="6" creationId="{6EC816DA-B4A7-D465-D888-C69E3CC2E679}"/>
          </ac:spMkLst>
        </pc:spChg>
        <pc:picChg chg="mod">
          <ac:chgData name="Wallace, Rosemary" userId="29c8d8eb-1792-4406-885a-07da62ec13a3" providerId="ADAL" clId="{2BDF2788-79EA-4532-9520-D5A07A0403D6}" dt="2023-05-20T22:37:54.946" v="7"/>
          <ac:picMkLst>
            <pc:docMk/>
            <pc:sldMasterMk cId="1439739538" sldId="2147483689"/>
            <ac:picMk id="8" creationId="{424AF1D9-B995-701F-7F49-91897475E788}"/>
          </ac:picMkLst>
        </pc:picChg>
        <pc:sldLayoutChg chg="modSp">
          <pc:chgData name="Wallace, Rosemary" userId="29c8d8eb-1792-4406-885a-07da62ec13a3" providerId="ADAL" clId="{2BDF2788-79EA-4532-9520-D5A07A0403D6}" dt="2023-05-20T22:37:54.946" v="7"/>
          <pc:sldLayoutMkLst>
            <pc:docMk/>
            <pc:sldMasterMk cId="1439739538" sldId="2147483689"/>
            <pc:sldLayoutMk cId="1990007114" sldId="2147483690"/>
          </pc:sldLayoutMkLst>
          <pc:spChg chg="mod">
            <ac:chgData name="Wallace, Rosemary" userId="29c8d8eb-1792-4406-885a-07da62ec13a3" providerId="ADAL" clId="{2BDF2788-79EA-4532-9520-D5A07A0403D6}" dt="2023-05-20T22:37:54.946" v="7"/>
            <ac:spMkLst>
              <pc:docMk/>
              <pc:sldMasterMk cId="1439739538" sldId="2147483689"/>
              <pc:sldLayoutMk cId="1990007114" sldId="2147483690"/>
              <ac:spMk id="2" creationId="{333F61BD-79C6-5DB8-7DE7-36FD8B378DAD}"/>
            </ac:spMkLst>
          </pc:spChg>
          <pc:spChg chg="mod">
            <ac:chgData name="Wallace, Rosemary" userId="29c8d8eb-1792-4406-885a-07da62ec13a3" providerId="ADAL" clId="{2BDF2788-79EA-4532-9520-D5A07A0403D6}" dt="2023-05-20T22:37:54.946" v="7"/>
            <ac:spMkLst>
              <pc:docMk/>
              <pc:sldMasterMk cId="1439739538" sldId="2147483689"/>
              <pc:sldLayoutMk cId="1990007114" sldId="2147483690"/>
              <ac:spMk id="3" creationId="{00F239A6-C54C-55DA-B208-656349F0124F}"/>
            </ac:spMkLst>
          </pc:spChg>
          <pc:picChg chg="mod">
            <ac:chgData name="Wallace, Rosemary" userId="29c8d8eb-1792-4406-885a-07da62ec13a3" providerId="ADAL" clId="{2BDF2788-79EA-4532-9520-D5A07A0403D6}" dt="2023-05-20T22:37:54.946" v="7"/>
            <ac:picMkLst>
              <pc:docMk/>
              <pc:sldMasterMk cId="1439739538" sldId="2147483689"/>
              <pc:sldLayoutMk cId="1990007114" sldId="2147483690"/>
              <ac:picMk id="6" creationId="{9BB60AD3-58FF-3D16-A65F-7C1A8DE22CE5}"/>
            </ac:picMkLst>
          </pc:picChg>
          <pc:cxnChg chg="mod">
            <ac:chgData name="Wallace, Rosemary" userId="29c8d8eb-1792-4406-885a-07da62ec13a3" providerId="ADAL" clId="{2BDF2788-79EA-4532-9520-D5A07A0403D6}" dt="2023-05-20T22:37:54.946" v="7"/>
            <ac:cxnSpMkLst>
              <pc:docMk/>
              <pc:sldMasterMk cId="1439739538" sldId="2147483689"/>
              <pc:sldLayoutMk cId="1990007114" sldId="2147483690"/>
              <ac:cxnSpMk id="5" creationId="{11D50BD5-D222-606A-8129-7A242F27E6B8}"/>
            </ac:cxnSpMkLst>
          </pc:cxnChg>
        </pc:sldLayoutChg>
        <pc:sldLayoutChg chg="modSp">
          <pc:chgData name="Wallace, Rosemary" userId="29c8d8eb-1792-4406-885a-07da62ec13a3" providerId="ADAL" clId="{2BDF2788-79EA-4532-9520-D5A07A0403D6}" dt="2023-05-20T22:37:54.946" v="7"/>
          <pc:sldLayoutMkLst>
            <pc:docMk/>
            <pc:sldMasterMk cId="1439739538" sldId="2147483689"/>
            <pc:sldLayoutMk cId="1930540701" sldId="2147483692"/>
          </pc:sldLayoutMkLst>
          <pc:spChg chg="mod">
            <ac:chgData name="Wallace, Rosemary" userId="29c8d8eb-1792-4406-885a-07da62ec13a3" providerId="ADAL" clId="{2BDF2788-79EA-4532-9520-D5A07A0403D6}" dt="2023-05-20T22:37:54.946" v="7"/>
            <ac:spMkLst>
              <pc:docMk/>
              <pc:sldMasterMk cId="1439739538" sldId="2147483689"/>
              <pc:sldLayoutMk cId="1930540701" sldId="2147483692"/>
              <ac:spMk id="2" creationId="{333F61BD-79C6-5DB8-7DE7-36FD8B378DAD}"/>
            </ac:spMkLst>
          </pc:spChg>
          <pc:spChg chg="mod">
            <ac:chgData name="Wallace, Rosemary" userId="29c8d8eb-1792-4406-885a-07da62ec13a3" providerId="ADAL" clId="{2BDF2788-79EA-4532-9520-D5A07A0403D6}" dt="2023-05-20T22:37:54.946" v="7"/>
            <ac:spMkLst>
              <pc:docMk/>
              <pc:sldMasterMk cId="1439739538" sldId="2147483689"/>
              <pc:sldLayoutMk cId="1930540701" sldId="2147483692"/>
              <ac:spMk id="3" creationId="{00F239A6-C54C-55DA-B208-656349F0124F}"/>
            </ac:spMkLst>
          </pc:spChg>
          <pc:spChg chg="mod">
            <ac:chgData name="Wallace, Rosemary" userId="29c8d8eb-1792-4406-885a-07da62ec13a3" providerId="ADAL" clId="{2BDF2788-79EA-4532-9520-D5A07A0403D6}" dt="2023-05-20T22:37:54.946" v="7"/>
            <ac:spMkLst>
              <pc:docMk/>
              <pc:sldMasterMk cId="1439739538" sldId="2147483689"/>
              <pc:sldLayoutMk cId="1930540701" sldId="2147483692"/>
              <ac:spMk id="4" creationId="{EA984BD7-096A-FFD6-AC5D-939DF4C6EB26}"/>
            </ac:spMkLst>
          </pc:spChg>
          <pc:picChg chg="mod">
            <ac:chgData name="Wallace, Rosemary" userId="29c8d8eb-1792-4406-885a-07da62ec13a3" providerId="ADAL" clId="{2BDF2788-79EA-4532-9520-D5A07A0403D6}" dt="2023-05-20T22:37:54.946" v="7"/>
            <ac:picMkLst>
              <pc:docMk/>
              <pc:sldMasterMk cId="1439739538" sldId="2147483689"/>
              <pc:sldLayoutMk cId="1930540701" sldId="2147483692"/>
              <ac:picMk id="6" creationId="{9BB60AD3-58FF-3D16-A65F-7C1A8DE22CE5}"/>
            </ac:picMkLst>
          </pc:picChg>
          <pc:cxnChg chg="mod">
            <ac:chgData name="Wallace, Rosemary" userId="29c8d8eb-1792-4406-885a-07da62ec13a3" providerId="ADAL" clId="{2BDF2788-79EA-4532-9520-D5A07A0403D6}" dt="2023-05-20T22:37:54.946" v="7"/>
            <ac:cxnSpMkLst>
              <pc:docMk/>
              <pc:sldMasterMk cId="1439739538" sldId="2147483689"/>
              <pc:sldLayoutMk cId="1930540701" sldId="2147483692"/>
              <ac:cxnSpMk id="5" creationId="{11D50BD5-D222-606A-8129-7A242F27E6B8}"/>
            </ac:cxnSpMkLst>
          </pc:cxnChg>
        </pc:sldLayoutChg>
        <pc:sldLayoutChg chg="modSp">
          <pc:chgData name="Wallace, Rosemary" userId="29c8d8eb-1792-4406-885a-07da62ec13a3" providerId="ADAL" clId="{2BDF2788-79EA-4532-9520-D5A07A0403D6}" dt="2023-05-20T22:37:54.946" v="7"/>
          <pc:sldLayoutMkLst>
            <pc:docMk/>
            <pc:sldMasterMk cId="1439739538" sldId="2147483689"/>
            <pc:sldLayoutMk cId="2486086125" sldId="2147483693"/>
          </pc:sldLayoutMkLst>
          <pc:spChg chg="mod">
            <ac:chgData name="Wallace, Rosemary" userId="29c8d8eb-1792-4406-885a-07da62ec13a3" providerId="ADAL" clId="{2BDF2788-79EA-4532-9520-D5A07A0403D6}" dt="2023-05-20T22:37:54.946" v="7"/>
            <ac:spMkLst>
              <pc:docMk/>
              <pc:sldMasterMk cId="1439739538" sldId="2147483689"/>
              <pc:sldLayoutMk cId="2486086125" sldId="2147483693"/>
              <ac:spMk id="2" creationId="{333F61BD-79C6-5DB8-7DE7-36FD8B378DAD}"/>
            </ac:spMkLst>
          </pc:spChg>
          <pc:spChg chg="mod">
            <ac:chgData name="Wallace, Rosemary" userId="29c8d8eb-1792-4406-885a-07da62ec13a3" providerId="ADAL" clId="{2BDF2788-79EA-4532-9520-D5A07A0403D6}" dt="2023-05-20T22:37:54.946" v="7"/>
            <ac:spMkLst>
              <pc:docMk/>
              <pc:sldMasterMk cId="1439739538" sldId="2147483689"/>
              <pc:sldLayoutMk cId="2486086125" sldId="2147483693"/>
              <ac:spMk id="3" creationId="{00F239A6-C54C-55DA-B208-656349F0124F}"/>
            </ac:spMkLst>
          </pc:spChg>
          <pc:spChg chg="mod">
            <ac:chgData name="Wallace, Rosemary" userId="29c8d8eb-1792-4406-885a-07da62ec13a3" providerId="ADAL" clId="{2BDF2788-79EA-4532-9520-D5A07A0403D6}" dt="2023-05-20T22:37:54.946" v="7"/>
            <ac:spMkLst>
              <pc:docMk/>
              <pc:sldMasterMk cId="1439739538" sldId="2147483689"/>
              <pc:sldLayoutMk cId="2486086125" sldId="2147483693"/>
              <ac:spMk id="7" creationId="{7262C195-DDE4-4B6E-9EAC-5304B8BD31CA}"/>
            </ac:spMkLst>
          </pc:spChg>
          <pc:spChg chg="mod">
            <ac:chgData name="Wallace, Rosemary" userId="29c8d8eb-1792-4406-885a-07da62ec13a3" providerId="ADAL" clId="{2BDF2788-79EA-4532-9520-D5A07A0403D6}" dt="2023-05-20T22:37:54.946" v="7"/>
            <ac:spMkLst>
              <pc:docMk/>
              <pc:sldMasterMk cId="1439739538" sldId="2147483689"/>
              <pc:sldLayoutMk cId="2486086125" sldId="2147483693"/>
              <ac:spMk id="8" creationId="{DAD487EF-0E7D-D0CD-4B0A-6A992D56D09D}"/>
            </ac:spMkLst>
          </pc:spChg>
          <pc:picChg chg="mod">
            <ac:chgData name="Wallace, Rosemary" userId="29c8d8eb-1792-4406-885a-07da62ec13a3" providerId="ADAL" clId="{2BDF2788-79EA-4532-9520-D5A07A0403D6}" dt="2023-05-20T22:37:54.946" v="7"/>
            <ac:picMkLst>
              <pc:docMk/>
              <pc:sldMasterMk cId="1439739538" sldId="2147483689"/>
              <pc:sldLayoutMk cId="2486086125" sldId="2147483693"/>
              <ac:picMk id="6" creationId="{9BB60AD3-58FF-3D16-A65F-7C1A8DE22CE5}"/>
            </ac:picMkLst>
          </pc:picChg>
          <pc:picChg chg="mod">
            <ac:chgData name="Wallace, Rosemary" userId="29c8d8eb-1792-4406-885a-07da62ec13a3" providerId="ADAL" clId="{2BDF2788-79EA-4532-9520-D5A07A0403D6}" dt="2023-05-20T22:37:54.946" v="7"/>
            <ac:picMkLst>
              <pc:docMk/>
              <pc:sldMasterMk cId="1439739538" sldId="2147483689"/>
              <pc:sldLayoutMk cId="2486086125" sldId="2147483693"/>
              <ac:picMk id="12" creationId="{04123BF0-CBAC-74E8-C27B-99C880CF311F}"/>
            </ac:picMkLst>
          </pc:picChg>
        </pc:sldLayoutChg>
        <pc:sldLayoutChg chg="modSp">
          <pc:chgData name="Wallace, Rosemary" userId="29c8d8eb-1792-4406-885a-07da62ec13a3" providerId="ADAL" clId="{2BDF2788-79EA-4532-9520-D5A07A0403D6}" dt="2023-05-20T22:37:54.946" v="7"/>
          <pc:sldLayoutMkLst>
            <pc:docMk/>
            <pc:sldMasterMk cId="1439739538" sldId="2147483689"/>
            <pc:sldLayoutMk cId="523170902" sldId="2147483694"/>
          </pc:sldLayoutMkLst>
          <pc:spChg chg="mod">
            <ac:chgData name="Wallace, Rosemary" userId="29c8d8eb-1792-4406-885a-07da62ec13a3" providerId="ADAL" clId="{2BDF2788-79EA-4532-9520-D5A07A0403D6}" dt="2023-05-20T22:37:54.946" v="7"/>
            <ac:spMkLst>
              <pc:docMk/>
              <pc:sldMasterMk cId="1439739538" sldId="2147483689"/>
              <pc:sldLayoutMk cId="523170902" sldId="2147483694"/>
              <ac:spMk id="2" creationId="{333F61BD-79C6-5DB8-7DE7-36FD8B378DAD}"/>
            </ac:spMkLst>
          </pc:spChg>
          <pc:spChg chg="mod">
            <ac:chgData name="Wallace, Rosemary" userId="29c8d8eb-1792-4406-885a-07da62ec13a3" providerId="ADAL" clId="{2BDF2788-79EA-4532-9520-D5A07A0403D6}" dt="2023-05-20T22:37:54.946" v="7"/>
            <ac:spMkLst>
              <pc:docMk/>
              <pc:sldMasterMk cId="1439739538" sldId="2147483689"/>
              <pc:sldLayoutMk cId="523170902" sldId="2147483694"/>
              <ac:spMk id="3" creationId="{00F239A6-C54C-55DA-B208-656349F0124F}"/>
            </ac:spMkLst>
          </pc:spChg>
          <pc:spChg chg="mod">
            <ac:chgData name="Wallace, Rosemary" userId="29c8d8eb-1792-4406-885a-07da62ec13a3" providerId="ADAL" clId="{2BDF2788-79EA-4532-9520-D5A07A0403D6}" dt="2023-05-20T22:37:54.946" v="7"/>
            <ac:spMkLst>
              <pc:docMk/>
              <pc:sldMasterMk cId="1439739538" sldId="2147483689"/>
              <pc:sldLayoutMk cId="523170902" sldId="2147483694"/>
              <ac:spMk id="7" creationId="{7262C195-DDE4-4B6E-9EAC-5304B8BD31CA}"/>
            </ac:spMkLst>
          </pc:spChg>
          <pc:spChg chg="mod">
            <ac:chgData name="Wallace, Rosemary" userId="29c8d8eb-1792-4406-885a-07da62ec13a3" providerId="ADAL" clId="{2BDF2788-79EA-4532-9520-D5A07A0403D6}" dt="2023-05-20T22:37:54.946" v="7"/>
            <ac:spMkLst>
              <pc:docMk/>
              <pc:sldMasterMk cId="1439739538" sldId="2147483689"/>
              <pc:sldLayoutMk cId="523170902" sldId="2147483694"/>
              <ac:spMk id="8" creationId="{DAD487EF-0E7D-D0CD-4B0A-6A992D56D09D}"/>
            </ac:spMkLst>
          </pc:spChg>
          <pc:picChg chg="mod">
            <ac:chgData name="Wallace, Rosemary" userId="29c8d8eb-1792-4406-885a-07da62ec13a3" providerId="ADAL" clId="{2BDF2788-79EA-4532-9520-D5A07A0403D6}" dt="2023-05-20T22:37:54.946" v="7"/>
            <ac:picMkLst>
              <pc:docMk/>
              <pc:sldMasterMk cId="1439739538" sldId="2147483689"/>
              <pc:sldLayoutMk cId="523170902" sldId="2147483694"/>
              <ac:picMk id="6" creationId="{9BB60AD3-58FF-3D16-A65F-7C1A8DE22CE5}"/>
            </ac:picMkLst>
          </pc:picChg>
          <pc:picChg chg="mod">
            <ac:chgData name="Wallace, Rosemary" userId="29c8d8eb-1792-4406-885a-07da62ec13a3" providerId="ADAL" clId="{2BDF2788-79EA-4532-9520-D5A07A0403D6}" dt="2023-05-20T22:37:54.946" v="7"/>
            <ac:picMkLst>
              <pc:docMk/>
              <pc:sldMasterMk cId="1439739538" sldId="2147483689"/>
              <pc:sldLayoutMk cId="523170902" sldId="2147483694"/>
              <ac:picMk id="12" creationId="{04123BF0-CBAC-74E8-C27B-99C880CF311F}"/>
            </ac:picMkLst>
          </pc:picChg>
        </pc:sldLayoutChg>
        <pc:sldLayoutChg chg="modSp">
          <pc:chgData name="Wallace, Rosemary" userId="29c8d8eb-1792-4406-885a-07da62ec13a3" providerId="ADAL" clId="{2BDF2788-79EA-4532-9520-D5A07A0403D6}" dt="2023-05-20T22:37:54.946" v="7"/>
          <pc:sldLayoutMkLst>
            <pc:docMk/>
            <pc:sldMasterMk cId="1439739538" sldId="2147483689"/>
            <pc:sldLayoutMk cId="2393434867" sldId="2147483695"/>
          </pc:sldLayoutMkLst>
          <pc:spChg chg="mod">
            <ac:chgData name="Wallace, Rosemary" userId="29c8d8eb-1792-4406-885a-07da62ec13a3" providerId="ADAL" clId="{2BDF2788-79EA-4532-9520-D5A07A0403D6}" dt="2023-05-20T22:37:54.946" v="7"/>
            <ac:spMkLst>
              <pc:docMk/>
              <pc:sldMasterMk cId="1439739538" sldId="2147483689"/>
              <pc:sldLayoutMk cId="2393434867" sldId="2147483695"/>
              <ac:spMk id="2" creationId="{5956C7A6-C818-3D1E-93EA-7E89E5B8D410}"/>
            </ac:spMkLst>
          </pc:spChg>
          <pc:spChg chg="mod">
            <ac:chgData name="Wallace, Rosemary" userId="29c8d8eb-1792-4406-885a-07da62ec13a3" providerId="ADAL" clId="{2BDF2788-79EA-4532-9520-D5A07A0403D6}" dt="2023-05-20T22:37:54.946" v="7"/>
            <ac:spMkLst>
              <pc:docMk/>
              <pc:sldMasterMk cId="1439739538" sldId="2147483689"/>
              <pc:sldLayoutMk cId="2393434867" sldId="2147483695"/>
              <ac:spMk id="3" creationId="{E25C2250-4BE1-FBE1-D643-6E71840412A4}"/>
            </ac:spMkLst>
          </pc:spChg>
          <pc:spChg chg="mod">
            <ac:chgData name="Wallace, Rosemary" userId="29c8d8eb-1792-4406-885a-07da62ec13a3" providerId="ADAL" clId="{2BDF2788-79EA-4532-9520-D5A07A0403D6}" dt="2023-05-20T22:37:54.946" v="7"/>
            <ac:spMkLst>
              <pc:docMk/>
              <pc:sldMasterMk cId="1439739538" sldId="2147483689"/>
              <pc:sldLayoutMk cId="2393434867" sldId="2147483695"/>
              <ac:spMk id="4" creationId="{345835B3-DA54-6CF2-3244-CB4AD842E581}"/>
            </ac:spMkLst>
          </pc:spChg>
          <pc:spChg chg="mod">
            <ac:chgData name="Wallace, Rosemary" userId="29c8d8eb-1792-4406-885a-07da62ec13a3" providerId="ADAL" clId="{2BDF2788-79EA-4532-9520-D5A07A0403D6}" dt="2023-05-20T22:37:54.946" v="7"/>
            <ac:spMkLst>
              <pc:docMk/>
              <pc:sldMasterMk cId="1439739538" sldId="2147483689"/>
              <pc:sldLayoutMk cId="2393434867" sldId="2147483695"/>
              <ac:spMk id="6" creationId="{F58D7422-5385-7C70-3B3C-ABAADAFA1BA3}"/>
            </ac:spMkLst>
          </pc:spChg>
          <pc:picChg chg="mod">
            <ac:chgData name="Wallace, Rosemary" userId="29c8d8eb-1792-4406-885a-07da62ec13a3" providerId="ADAL" clId="{2BDF2788-79EA-4532-9520-D5A07A0403D6}" dt="2023-05-20T22:37:54.946" v="7"/>
            <ac:picMkLst>
              <pc:docMk/>
              <pc:sldMasterMk cId="1439739538" sldId="2147483689"/>
              <pc:sldLayoutMk cId="2393434867" sldId="2147483695"/>
              <ac:picMk id="5" creationId="{61547545-BCAD-71AD-00E8-88E0A41C7062}"/>
            </ac:picMkLst>
          </pc:picChg>
        </pc:sldLayoutChg>
        <pc:sldLayoutChg chg="modSp">
          <pc:chgData name="Wallace, Rosemary" userId="29c8d8eb-1792-4406-885a-07da62ec13a3" providerId="ADAL" clId="{2BDF2788-79EA-4532-9520-D5A07A0403D6}" dt="2023-05-20T22:37:54.946" v="7"/>
          <pc:sldLayoutMkLst>
            <pc:docMk/>
            <pc:sldMasterMk cId="1439739538" sldId="2147483689"/>
            <pc:sldLayoutMk cId="1581049981" sldId="2147483696"/>
          </pc:sldLayoutMkLst>
          <pc:spChg chg="mod">
            <ac:chgData name="Wallace, Rosemary" userId="29c8d8eb-1792-4406-885a-07da62ec13a3" providerId="ADAL" clId="{2BDF2788-79EA-4532-9520-D5A07A0403D6}" dt="2023-05-20T22:37:54.946" v="7"/>
            <ac:spMkLst>
              <pc:docMk/>
              <pc:sldMasterMk cId="1439739538" sldId="2147483689"/>
              <pc:sldLayoutMk cId="1581049981" sldId="2147483696"/>
              <ac:spMk id="2" creationId="{5956C7A6-C818-3D1E-93EA-7E89E5B8D410}"/>
            </ac:spMkLst>
          </pc:spChg>
          <pc:spChg chg="mod">
            <ac:chgData name="Wallace, Rosemary" userId="29c8d8eb-1792-4406-885a-07da62ec13a3" providerId="ADAL" clId="{2BDF2788-79EA-4532-9520-D5A07A0403D6}" dt="2023-05-20T22:37:54.946" v="7"/>
            <ac:spMkLst>
              <pc:docMk/>
              <pc:sldMasterMk cId="1439739538" sldId="2147483689"/>
              <pc:sldLayoutMk cId="1581049981" sldId="2147483696"/>
              <ac:spMk id="3" creationId="{E25C2250-4BE1-FBE1-D643-6E71840412A4}"/>
            </ac:spMkLst>
          </pc:spChg>
          <pc:spChg chg="mod">
            <ac:chgData name="Wallace, Rosemary" userId="29c8d8eb-1792-4406-885a-07da62ec13a3" providerId="ADAL" clId="{2BDF2788-79EA-4532-9520-D5A07A0403D6}" dt="2023-05-20T22:37:54.946" v="7"/>
            <ac:spMkLst>
              <pc:docMk/>
              <pc:sldMasterMk cId="1439739538" sldId="2147483689"/>
              <pc:sldLayoutMk cId="1581049981" sldId="2147483696"/>
              <ac:spMk id="4" creationId="{345835B3-DA54-6CF2-3244-CB4AD842E581}"/>
            </ac:spMkLst>
          </pc:spChg>
          <pc:spChg chg="mod">
            <ac:chgData name="Wallace, Rosemary" userId="29c8d8eb-1792-4406-885a-07da62ec13a3" providerId="ADAL" clId="{2BDF2788-79EA-4532-9520-D5A07A0403D6}" dt="2023-05-20T22:37:54.946" v="7"/>
            <ac:spMkLst>
              <pc:docMk/>
              <pc:sldMasterMk cId="1439739538" sldId="2147483689"/>
              <pc:sldLayoutMk cId="1581049981" sldId="2147483696"/>
              <ac:spMk id="6" creationId="{F58D7422-5385-7C70-3B3C-ABAADAFA1BA3}"/>
            </ac:spMkLst>
          </pc:spChg>
          <pc:picChg chg="mod">
            <ac:chgData name="Wallace, Rosemary" userId="29c8d8eb-1792-4406-885a-07da62ec13a3" providerId="ADAL" clId="{2BDF2788-79EA-4532-9520-D5A07A0403D6}" dt="2023-05-20T22:37:54.946" v="7"/>
            <ac:picMkLst>
              <pc:docMk/>
              <pc:sldMasterMk cId="1439739538" sldId="2147483689"/>
              <pc:sldLayoutMk cId="1581049981" sldId="2147483696"/>
              <ac:picMk id="5" creationId="{61547545-BCAD-71AD-00E8-88E0A41C7062}"/>
            </ac:picMkLst>
          </pc:picChg>
        </pc:sldLayoutChg>
        <pc:sldLayoutChg chg="modSp">
          <pc:chgData name="Wallace, Rosemary" userId="29c8d8eb-1792-4406-885a-07da62ec13a3" providerId="ADAL" clId="{2BDF2788-79EA-4532-9520-D5A07A0403D6}" dt="2023-05-20T22:37:54.946" v="7"/>
          <pc:sldLayoutMkLst>
            <pc:docMk/>
            <pc:sldMasterMk cId="1439739538" sldId="2147483689"/>
            <pc:sldLayoutMk cId="3135196527" sldId="2147483697"/>
          </pc:sldLayoutMkLst>
          <pc:spChg chg="mod">
            <ac:chgData name="Wallace, Rosemary" userId="29c8d8eb-1792-4406-885a-07da62ec13a3" providerId="ADAL" clId="{2BDF2788-79EA-4532-9520-D5A07A0403D6}" dt="2023-05-20T22:37:54.946" v="7"/>
            <ac:spMkLst>
              <pc:docMk/>
              <pc:sldMasterMk cId="1439739538" sldId="2147483689"/>
              <pc:sldLayoutMk cId="3135196527" sldId="2147483697"/>
              <ac:spMk id="2" creationId="{5956C7A6-C818-3D1E-93EA-7E89E5B8D410}"/>
            </ac:spMkLst>
          </pc:spChg>
          <pc:spChg chg="mod">
            <ac:chgData name="Wallace, Rosemary" userId="29c8d8eb-1792-4406-885a-07da62ec13a3" providerId="ADAL" clId="{2BDF2788-79EA-4532-9520-D5A07A0403D6}" dt="2023-05-20T22:37:54.946" v="7"/>
            <ac:spMkLst>
              <pc:docMk/>
              <pc:sldMasterMk cId="1439739538" sldId="2147483689"/>
              <pc:sldLayoutMk cId="3135196527" sldId="2147483697"/>
              <ac:spMk id="3" creationId="{E25C2250-4BE1-FBE1-D643-6E71840412A4}"/>
            </ac:spMkLst>
          </pc:spChg>
          <pc:spChg chg="mod">
            <ac:chgData name="Wallace, Rosemary" userId="29c8d8eb-1792-4406-885a-07da62ec13a3" providerId="ADAL" clId="{2BDF2788-79EA-4532-9520-D5A07A0403D6}" dt="2023-05-20T22:37:54.946" v="7"/>
            <ac:spMkLst>
              <pc:docMk/>
              <pc:sldMasterMk cId="1439739538" sldId="2147483689"/>
              <pc:sldLayoutMk cId="3135196527" sldId="2147483697"/>
              <ac:spMk id="4" creationId="{345835B3-DA54-6CF2-3244-CB4AD842E581}"/>
            </ac:spMkLst>
          </pc:spChg>
          <pc:spChg chg="mod">
            <ac:chgData name="Wallace, Rosemary" userId="29c8d8eb-1792-4406-885a-07da62ec13a3" providerId="ADAL" clId="{2BDF2788-79EA-4532-9520-D5A07A0403D6}" dt="2023-05-20T22:37:54.946" v="7"/>
            <ac:spMkLst>
              <pc:docMk/>
              <pc:sldMasterMk cId="1439739538" sldId="2147483689"/>
              <pc:sldLayoutMk cId="3135196527" sldId="2147483697"/>
              <ac:spMk id="6" creationId="{F58D7422-5385-7C70-3B3C-ABAADAFA1BA3}"/>
            </ac:spMkLst>
          </pc:spChg>
          <pc:picChg chg="mod">
            <ac:chgData name="Wallace, Rosemary" userId="29c8d8eb-1792-4406-885a-07da62ec13a3" providerId="ADAL" clId="{2BDF2788-79EA-4532-9520-D5A07A0403D6}" dt="2023-05-20T22:37:54.946" v="7"/>
            <ac:picMkLst>
              <pc:docMk/>
              <pc:sldMasterMk cId="1439739538" sldId="2147483689"/>
              <pc:sldLayoutMk cId="3135196527" sldId="2147483697"/>
              <ac:picMk id="5" creationId="{61547545-BCAD-71AD-00E8-88E0A41C7062}"/>
            </ac:picMkLst>
          </pc:picChg>
        </pc:sldLayoutChg>
        <pc:sldLayoutChg chg="modSp">
          <pc:chgData name="Wallace, Rosemary" userId="29c8d8eb-1792-4406-885a-07da62ec13a3" providerId="ADAL" clId="{2BDF2788-79EA-4532-9520-D5A07A0403D6}" dt="2023-05-20T22:37:54.946" v="7"/>
          <pc:sldLayoutMkLst>
            <pc:docMk/>
            <pc:sldMasterMk cId="1439739538" sldId="2147483689"/>
            <pc:sldLayoutMk cId="3604546000" sldId="2147483698"/>
          </pc:sldLayoutMkLst>
          <pc:spChg chg="mod">
            <ac:chgData name="Wallace, Rosemary" userId="29c8d8eb-1792-4406-885a-07da62ec13a3" providerId="ADAL" clId="{2BDF2788-79EA-4532-9520-D5A07A0403D6}" dt="2023-05-20T22:37:54.946" v="7"/>
            <ac:spMkLst>
              <pc:docMk/>
              <pc:sldMasterMk cId="1439739538" sldId="2147483689"/>
              <pc:sldLayoutMk cId="3604546000" sldId="2147483698"/>
              <ac:spMk id="2" creationId="{0A2C01AD-AE0D-2A85-2DB3-DB56505FF59B}"/>
            </ac:spMkLst>
          </pc:spChg>
          <pc:spChg chg="mod">
            <ac:chgData name="Wallace, Rosemary" userId="29c8d8eb-1792-4406-885a-07da62ec13a3" providerId="ADAL" clId="{2BDF2788-79EA-4532-9520-D5A07A0403D6}" dt="2023-05-20T22:37:54.946" v="7"/>
            <ac:spMkLst>
              <pc:docMk/>
              <pc:sldMasterMk cId="1439739538" sldId="2147483689"/>
              <pc:sldLayoutMk cId="3604546000" sldId="2147483698"/>
              <ac:spMk id="3" creationId="{BDBCC468-901F-77A6-41F6-EE8109E62B12}"/>
            </ac:spMkLst>
          </pc:spChg>
          <pc:spChg chg="mod">
            <ac:chgData name="Wallace, Rosemary" userId="29c8d8eb-1792-4406-885a-07da62ec13a3" providerId="ADAL" clId="{2BDF2788-79EA-4532-9520-D5A07A0403D6}" dt="2023-05-20T22:37:54.946" v="7"/>
            <ac:spMkLst>
              <pc:docMk/>
              <pc:sldMasterMk cId="1439739538" sldId="2147483689"/>
              <pc:sldLayoutMk cId="3604546000" sldId="2147483698"/>
              <ac:spMk id="4" creationId="{5FAA7F1A-32B6-FBA4-32F3-F2CB0486FE23}"/>
            </ac:spMkLst>
          </pc:spChg>
          <pc:spChg chg="mod">
            <ac:chgData name="Wallace, Rosemary" userId="29c8d8eb-1792-4406-885a-07da62ec13a3" providerId="ADAL" clId="{2BDF2788-79EA-4532-9520-D5A07A0403D6}" dt="2023-05-20T22:37:54.946" v="7"/>
            <ac:spMkLst>
              <pc:docMk/>
              <pc:sldMasterMk cId="1439739538" sldId="2147483689"/>
              <pc:sldLayoutMk cId="3604546000" sldId="2147483698"/>
              <ac:spMk id="5" creationId="{FC672291-B179-019F-0D51-01696D7D27B5}"/>
            </ac:spMkLst>
          </pc:spChg>
          <pc:spChg chg="mod">
            <ac:chgData name="Wallace, Rosemary" userId="29c8d8eb-1792-4406-885a-07da62ec13a3" providerId="ADAL" clId="{2BDF2788-79EA-4532-9520-D5A07A0403D6}" dt="2023-05-20T22:37:54.946" v="7"/>
            <ac:spMkLst>
              <pc:docMk/>
              <pc:sldMasterMk cId="1439739538" sldId="2147483689"/>
              <pc:sldLayoutMk cId="3604546000" sldId="2147483698"/>
              <ac:spMk id="6" creationId="{D8550690-8BBE-721A-68C3-5D0053C16759}"/>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1684509229" sldId="2147483700"/>
          </pc:sldLayoutMkLst>
          <pc:spChg chg="mod">
            <ac:chgData name="Wallace, Rosemary" userId="29c8d8eb-1792-4406-885a-07da62ec13a3" providerId="ADAL" clId="{2BDF2788-79EA-4532-9520-D5A07A0403D6}" dt="2023-05-20T22:37:54.946" v="7"/>
            <ac:spMkLst>
              <pc:docMk/>
              <pc:sldMasterMk cId="1439739538" sldId="2147483689"/>
              <pc:sldLayoutMk cId="1684509229" sldId="2147483700"/>
              <ac:spMk id="2" creationId="{19B4BA11-7830-1AEC-1026-E11477498826}"/>
            </ac:spMkLst>
          </pc:spChg>
          <pc:spChg chg="mod">
            <ac:chgData name="Wallace, Rosemary" userId="29c8d8eb-1792-4406-885a-07da62ec13a3" providerId="ADAL" clId="{2BDF2788-79EA-4532-9520-D5A07A0403D6}" dt="2023-05-20T22:37:54.946" v="7"/>
            <ac:spMkLst>
              <pc:docMk/>
              <pc:sldMasterMk cId="1439739538" sldId="2147483689"/>
              <pc:sldLayoutMk cId="1684509229" sldId="2147483700"/>
              <ac:spMk id="3" creationId="{D4B47E44-DFA6-122F-48A1-D3A1EB003E93}"/>
            </ac:spMkLst>
          </pc:spChg>
          <pc:spChg chg="mod">
            <ac:chgData name="Wallace, Rosemary" userId="29c8d8eb-1792-4406-885a-07da62ec13a3" providerId="ADAL" clId="{2BDF2788-79EA-4532-9520-D5A07A0403D6}" dt="2023-05-20T22:37:54.946" v="7"/>
            <ac:spMkLst>
              <pc:docMk/>
              <pc:sldMasterMk cId="1439739538" sldId="2147483689"/>
              <pc:sldLayoutMk cId="1684509229" sldId="2147483700"/>
              <ac:spMk id="7" creationId="{8F815F14-4679-A8EA-87D9-F2A1A2F0A509}"/>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1632699567" sldId="2147483701"/>
          </pc:sldLayoutMkLst>
          <pc:spChg chg="mod">
            <ac:chgData name="Wallace, Rosemary" userId="29c8d8eb-1792-4406-885a-07da62ec13a3" providerId="ADAL" clId="{2BDF2788-79EA-4532-9520-D5A07A0403D6}" dt="2023-05-20T22:37:54.946" v="7"/>
            <ac:spMkLst>
              <pc:docMk/>
              <pc:sldMasterMk cId="1439739538" sldId="2147483689"/>
              <pc:sldLayoutMk cId="1632699567" sldId="2147483701"/>
              <ac:spMk id="2" creationId="{19B4BA11-7830-1AEC-1026-E11477498826}"/>
            </ac:spMkLst>
          </pc:spChg>
          <pc:spChg chg="mod">
            <ac:chgData name="Wallace, Rosemary" userId="29c8d8eb-1792-4406-885a-07da62ec13a3" providerId="ADAL" clId="{2BDF2788-79EA-4532-9520-D5A07A0403D6}" dt="2023-05-20T22:37:54.946" v="7"/>
            <ac:spMkLst>
              <pc:docMk/>
              <pc:sldMasterMk cId="1439739538" sldId="2147483689"/>
              <pc:sldLayoutMk cId="1632699567" sldId="2147483701"/>
              <ac:spMk id="3" creationId="{D4B47E44-DFA6-122F-48A1-D3A1EB003E93}"/>
            </ac:spMkLst>
          </pc:spChg>
          <pc:spChg chg="mod">
            <ac:chgData name="Wallace, Rosemary" userId="29c8d8eb-1792-4406-885a-07da62ec13a3" providerId="ADAL" clId="{2BDF2788-79EA-4532-9520-D5A07A0403D6}" dt="2023-05-20T22:37:54.946" v="7"/>
            <ac:spMkLst>
              <pc:docMk/>
              <pc:sldMasterMk cId="1439739538" sldId="2147483689"/>
              <pc:sldLayoutMk cId="1632699567" sldId="2147483701"/>
              <ac:spMk id="4" creationId="{F85E3223-AA15-F77B-B2BA-0FD26FED9B61}"/>
            </ac:spMkLst>
          </pc:spChg>
          <pc:spChg chg="mod">
            <ac:chgData name="Wallace, Rosemary" userId="29c8d8eb-1792-4406-885a-07da62ec13a3" providerId="ADAL" clId="{2BDF2788-79EA-4532-9520-D5A07A0403D6}" dt="2023-05-20T22:37:54.946" v="7"/>
            <ac:spMkLst>
              <pc:docMk/>
              <pc:sldMasterMk cId="1439739538" sldId="2147483689"/>
              <pc:sldLayoutMk cId="1632699567" sldId="2147483701"/>
              <ac:spMk id="7" creationId="{8F815F14-4679-A8EA-87D9-F2A1A2F0A509}"/>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429539427" sldId="2147483702"/>
          </pc:sldLayoutMkLst>
          <pc:spChg chg="mod">
            <ac:chgData name="Wallace, Rosemary" userId="29c8d8eb-1792-4406-885a-07da62ec13a3" providerId="ADAL" clId="{2BDF2788-79EA-4532-9520-D5A07A0403D6}" dt="2023-05-20T22:37:54.946" v="7"/>
            <ac:spMkLst>
              <pc:docMk/>
              <pc:sldMasterMk cId="1439739538" sldId="2147483689"/>
              <pc:sldLayoutMk cId="429539427" sldId="2147483702"/>
              <ac:spMk id="2" creationId="{19B4BA11-7830-1AEC-1026-E11477498826}"/>
            </ac:spMkLst>
          </pc:spChg>
          <pc:spChg chg="mod">
            <ac:chgData name="Wallace, Rosemary" userId="29c8d8eb-1792-4406-885a-07da62ec13a3" providerId="ADAL" clId="{2BDF2788-79EA-4532-9520-D5A07A0403D6}" dt="2023-05-20T22:37:54.946" v="7"/>
            <ac:spMkLst>
              <pc:docMk/>
              <pc:sldMasterMk cId="1439739538" sldId="2147483689"/>
              <pc:sldLayoutMk cId="429539427" sldId="2147483702"/>
              <ac:spMk id="3" creationId="{D4B47E44-DFA6-122F-48A1-D3A1EB003E93}"/>
            </ac:spMkLst>
          </pc:spChg>
          <pc:spChg chg="mod">
            <ac:chgData name="Wallace, Rosemary" userId="29c8d8eb-1792-4406-885a-07da62ec13a3" providerId="ADAL" clId="{2BDF2788-79EA-4532-9520-D5A07A0403D6}" dt="2023-05-20T22:37:54.946" v="7"/>
            <ac:spMkLst>
              <pc:docMk/>
              <pc:sldMasterMk cId="1439739538" sldId="2147483689"/>
              <pc:sldLayoutMk cId="429539427" sldId="2147483702"/>
              <ac:spMk id="4" creationId="{94D584F9-F045-464E-B5DF-D4F912E1675F}"/>
            </ac:spMkLst>
          </pc:spChg>
          <pc:spChg chg="mod">
            <ac:chgData name="Wallace, Rosemary" userId="29c8d8eb-1792-4406-885a-07da62ec13a3" providerId="ADAL" clId="{2BDF2788-79EA-4532-9520-D5A07A0403D6}" dt="2023-05-20T22:37:54.946" v="7"/>
            <ac:spMkLst>
              <pc:docMk/>
              <pc:sldMasterMk cId="1439739538" sldId="2147483689"/>
              <pc:sldLayoutMk cId="429539427" sldId="2147483702"/>
              <ac:spMk id="5" creationId="{6D9B0FA8-2CF0-7510-174C-7A34968AC829}"/>
            </ac:spMkLst>
          </pc:spChg>
          <pc:spChg chg="mod">
            <ac:chgData name="Wallace, Rosemary" userId="29c8d8eb-1792-4406-885a-07da62ec13a3" providerId="ADAL" clId="{2BDF2788-79EA-4532-9520-D5A07A0403D6}" dt="2023-05-20T22:37:54.946" v="7"/>
            <ac:spMkLst>
              <pc:docMk/>
              <pc:sldMasterMk cId="1439739538" sldId="2147483689"/>
              <pc:sldLayoutMk cId="429539427" sldId="2147483702"/>
              <ac:spMk id="7" creationId="{8F815F14-4679-A8EA-87D9-F2A1A2F0A509}"/>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623819445" sldId="2147483703"/>
          </pc:sldLayoutMkLst>
          <pc:spChg chg="mod">
            <ac:chgData name="Wallace, Rosemary" userId="29c8d8eb-1792-4406-885a-07da62ec13a3" providerId="ADAL" clId="{2BDF2788-79EA-4532-9520-D5A07A0403D6}" dt="2023-05-20T22:37:54.946" v="7"/>
            <ac:spMkLst>
              <pc:docMk/>
              <pc:sldMasterMk cId="1439739538" sldId="2147483689"/>
              <pc:sldLayoutMk cId="623819445" sldId="2147483703"/>
              <ac:spMk id="2" creationId="{19B4BA11-7830-1AEC-1026-E11477498826}"/>
            </ac:spMkLst>
          </pc:spChg>
          <pc:spChg chg="mod">
            <ac:chgData name="Wallace, Rosemary" userId="29c8d8eb-1792-4406-885a-07da62ec13a3" providerId="ADAL" clId="{2BDF2788-79EA-4532-9520-D5A07A0403D6}" dt="2023-05-20T22:37:54.946" v="7"/>
            <ac:spMkLst>
              <pc:docMk/>
              <pc:sldMasterMk cId="1439739538" sldId="2147483689"/>
              <pc:sldLayoutMk cId="623819445" sldId="2147483703"/>
              <ac:spMk id="3" creationId="{D4B47E44-DFA6-122F-48A1-D3A1EB003E93}"/>
            </ac:spMkLst>
          </pc:spChg>
          <pc:spChg chg="mod">
            <ac:chgData name="Wallace, Rosemary" userId="29c8d8eb-1792-4406-885a-07da62ec13a3" providerId="ADAL" clId="{2BDF2788-79EA-4532-9520-D5A07A0403D6}" dt="2023-05-20T22:37:54.946" v="7"/>
            <ac:spMkLst>
              <pc:docMk/>
              <pc:sldMasterMk cId="1439739538" sldId="2147483689"/>
              <pc:sldLayoutMk cId="623819445" sldId="2147483703"/>
              <ac:spMk id="7" creationId="{8F815F14-4679-A8EA-87D9-F2A1A2F0A509}"/>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2831623969" sldId="2147483704"/>
          </pc:sldLayoutMkLst>
          <pc:spChg chg="mod">
            <ac:chgData name="Wallace, Rosemary" userId="29c8d8eb-1792-4406-885a-07da62ec13a3" providerId="ADAL" clId="{2BDF2788-79EA-4532-9520-D5A07A0403D6}" dt="2023-05-20T22:37:54.946" v="7"/>
            <ac:spMkLst>
              <pc:docMk/>
              <pc:sldMasterMk cId="1439739538" sldId="2147483689"/>
              <pc:sldLayoutMk cId="2831623969" sldId="2147483704"/>
              <ac:spMk id="2" creationId="{D5B10045-9656-E2D3-CAA6-6BD5004CF32C}"/>
            </ac:spMkLst>
          </pc:spChg>
          <pc:spChg chg="mod">
            <ac:chgData name="Wallace, Rosemary" userId="29c8d8eb-1792-4406-885a-07da62ec13a3" providerId="ADAL" clId="{2BDF2788-79EA-4532-9520-D5A07A0403D6}" dt="2023-05-20T22:37:54.946" v="7"/>
            <ac:spMkLst>
              <pc:docMk/>
              <pc:sldMasterMk cId="1439739538" sldId="2147483689"/>
              <pc:sldLayoutMk cId="2831623969" sldId="2147483704"/>
              <ac:spMk id="3" creationId="{2F972AB1-06D4-70CE-FEF1-C03DC68143F1}"/>
            </ac:spMkLst>
          </pc:spChg>
          <pc:spChg chg="mod">
            <ac:chgData name="Wallace, Rosemary" userId="29c8d8eb-1792-4406-885a-07da62ec13a3" providerId="ADAL" clId="{2BDF2788-79EA-4532-9520-D5A07A0403D6}" dt="2023-05-20T22:37:54.946" v="7"/>
            <ac:spMkLst>
              <pc:docMk/>
              <pc:sldMasterMk cId="1439739538" sldId="2147483689"/>
              <pc:sldLayoutMk cId="2831623969" sldId="2147483704"/>
              <ac:spMk id="4" creationId="{781E7481-7F2C-8629-FFE4-B03ED680AD18}"/>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502915704" sldId="2147483705"/>
          </pc:sldLayoutMkLst>
          <pc:spChg chg="mod">
            <ac:chgData name="Wallace, Rosemary" userId="29c8d8eb-1792-4406-885a-07da62ec13a3" providerId="ADAL" clId="{2BDF2788-79EA-4532-9520-D5A07A0403D6}" dt="2023-05-20T22:37:54.946" v="7"/>
            <ac:spMkLst>
              <pc:docMk/>
              <pc:sldMasterMk cId="1439739538" sldId="2147483689"/>
              <pc:sldLayoutMk cId="502915704" sldId="2147483705"/>
              <ac:spMk id="2" creationId="{A028417A-9C5A-B5DD-EEAE-21675BEB91F9}"/>
            </ac:spMkLst>
          </pc:spChg>
          <pc:spChg chg="mod">
            <ac:chgData name="Wallace, Rosemary" userId="29c8d8eb-1792-4406-885a-07da62ec13a3" providerId="ADAL" clId="{2BDF2788-79EA-4532-9520-D5A07A0403D6}" dt="2023-05-20T22:37:54.946" v="7"/>
            <ac:spMkLst>
              <pc:docMk/>
              <pc:sldMasterMk cId="1439739538" sldId="2147483689"/>
              <pc:sldLayoutMk cId="502915704" sldId="2147483705"/>
              <ac:spMk id="3" creationId="{80A7592A-BCF5-1DDB-F6AB-0A9D6F64DA1D}"/>
            </ac:spMkLst>
          </pc:spChg>
          <pc:spChg chg="mod">
            <ac:chgData name="Wallace, Rosemary" userId="29c8d8eb-1792-4406-885a-07da62ec13a3" providerId="ADAL" clId="{2BDF2788-79EA-4532-9520-D5A07A0403D6}" dt="2023-05-20T22:37:54.946" v="7"/>
            <ac:spMkLst>
              <pc:docMk/>
              <pc:sldMasterMk cId="1439739538" sldId="2147483689"/>
              <pc:sldLayoutMk cId="502915704" sldId="2147483705"/>
              <ac:spMk id="4" creationId="{84E7B7F8-4516-FBF6-CEEE-FBC8C1121758}"/>
            </ac:spMkLst>
          </pc:spChg>
          <pc:spChg chg="mod">
            <ac:chgData name="Wallace, Rosemary" userId="29c8d8eb-1792-4406-885a-07da62ec13a3" providerId="ADAL" clId="{2BDF2788-79EA-4532-9520-D5A07A0403D6}" dt="2023-05-20T22:37:54.946" v="7"/>
            <ac:spMkLst>
              <pc:docMk/>
              <pc:sldMasterMk cId="1439739538" sldId="2147483689"/>
              <pc:sldLayoutMk cId="502915704" sldId="2147483705"/>
              <ac:spMk id="8" creationId="{4F90E24A-F599-17C5-31A9-582A2B05E6BB}"/>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2784344257" sldId="2147483706"/>
          </pc:sldLayoutMkLst>
          <pc:spChg chg="mod">
            <ac:chgData name="Wallace, Rosemary" userId="29c8d8eb-1792-4406-885a-07da62ec13a3" providerId="ADAL" clId="{2BDF2788-79EA-4532-9520-D5A07A0403D6}" dt="2023-05-20T22:37:54.946" v="7"/>
            <ac:spMkLst>
              <pc:docMk/>
              <pc:sldMasterMk cId="1439739538" sldId="2147483689"/>
              <pc:sldLayoutMk cId="2784344257" sldId="2147483706"/>
              <ac:spMk id="2" creationId="{A028417A-9C5A-B5DD-EEAE-21675BEB91F9}"/>
            </ac:spMkLst>
          </pc:spChg>
          <pc:spChg chg="mod">
            <ac:chgData name="Wallace, Rosemary" userId="29c8d8eb-1792-4406-885a-07da62ec13a3" providerId="ADAL" clId="{2BDF2788-79EA-4532-9520-D5A07A0403D6}" dt="2023-05-20T22:37:54.946" v="7"/>
            <ac:spMkLst>
              <pc:docMk/>
              <pc:sldMasterMk cId="1439739538" sldId="2147483689"/>
              <pc:sldLayoutMk cId="2784344257" sldId="2147483706"/>
              <ac:spMk id="3" creationId="{80A7592A-BCF5-1DDB-F6AB-0A9D6F64DA1D}"/>
            </ac:spMkLst>
          </pc:spChg>
          <pc:spChg chg="mod">
            <ac:chgData name="Wallace, Rosemary" userId="29c8d8eb-1792-4406-885a-07da62ec13a3" providerId="ADAL" clId="{2BDF2788-79EA-4532-9520-D5A07A0403D6}" dt="2023-05-20T22:37:54.946" v="7"/>
            <ac:spMkLst>
              <pc:docMk/>
              <pc:sldMasterMk cId="1439739538" sldId="2147483689"/>
              <pc:sldLayoutMk cId="2784344257" sldId="2147483706"/>
              <ac:spMk id="5" creationId="{3AF888AF-E45F-90AF-ACDB-15E600E8FFA8}"/>
            </ac:spMkLst>
          </pc:spChg>
          <pc:spChg chg="mod">
            <ac:chgData name="Wallace, Rosemary" userId="29c8d8eb-1792-4406-885a-07da62ec13a3" providerId="ADAL" clId="{2BDF2788-79EA-4532-9520-D5A07A0403D6}" dt="2023-05-20T22:37:54.946" v="7"/>
            <ac:spMkLst>
              <pc:docMk/>
              <pc:sldMasterMk cId="1439739538" sldId="2147483689"/>
              <pc:sldLayoutMk cId="2784344257" sldId="2147483706"/>
              <ac:spMk id="8" creationId="{4F90E24A-F599-17C5-31A9-582A2B05E6BB}"/>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2603752923" sldId="2147483707"/>
          </pc:sldLayoutMkLst>
          <pc:spChg chg="mod">
            <ac:chgData name="Wallace, Rosemary" userId="29c8d8eb-1792-4406-885a-07da62ec13a3" providerId="ADAL" clId="{2BDF2788-79EA-4532-9520-D5A07A0403D6}" dt="2023-05-20T22:37:54.946" v="7"/>
            <ac:spMkLst>
              <pc:docMk/>
              <pc:sldMasterMk cId="1439739538" sldId="2147483689"/>
              <pc:sldLayoutMk cId="2603752923" sldId="2147483707"/>
              <ac:spMk id="2" creationId="{A028417A-9C5A-B5DD-EEAE-21675BEB91F9}"/>
            </ac:spMkLst>
          </pc:spChg>
          <pc:spChg chg="mod">
            <ac:chgData name="Wallace, Rosemary" userId="29c8d8eb-1792-4406-885a-07da62ec13a3" providerId="ADAL" clId="{2BDF2788-79EA-4532-9520-D5A07A0403D6}" dt="2023-05-20T22:37:54.946" v="7"/>
            <ac:spMkLst>
              <pc:docMk/>
              <pc:sldMasterMk cId="1439739538" sldId="2147483689"/>
              <pc:sldLayoutMk cId="2603752923" sldId="2147483707"/>
              <ac:spMk id="3" creationId="{80A7592A-BCF5-1DDB-F6AB-0A9D6F64DA1D}"/>
            </ac:spMkLst>
          </pc:spChg>
          <pc:spChg chg="mod">
            <ac:chgData name="Wallace, Rosemary" userId="29c8d8eb-1792-4406-885a-07da62ec13a3" providerId="ADAL" clId="{2BDF2788-79EA-4532-9520-D5A07A0403D6}" dt="2023-05-20T22:37:54.946" v="7"/>
            <ac:spMkLst>
              <pc:docMk/>
              <pc:sldMasterMk cId="1439739538" sldId="2147483689"/>
              <pc:sldLayoutMk cId="2603752923" sldId="2147483707"/>
              <ac:spMk id="5" creationId="{4C788005-FEF3-AF73-7110-5FA8FC5754C3}"/>
            </ac:spMkLst>
          </pc:spChg>
          <pc:spChg chg="mod">
            <ac:chgData name="Wallace, Rosemary" userId="29c8d8eb-1792-4406-885a-07da62ec13a3" providerId="ADAL" clId="{2BDF2788-79EA-4532-9520-D5A07A0403D6}" dt="2023-05-20T22:37:54.946" v="7"/>
            <ac:spMkLst>
              <pc:docMk/>
              <pc:sldMasterMk cId="1439739538" sldId="2147483689"/>
              <pc:sldLayoutMk cId="2603752923" sldId="2147483707"/>
              <ac:spMk id="8" creationId="{4F90E24A-F599-17C5-31A9-582A2B05E6BB}"/>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2399521346" sldId="2147483708"/>
          </pc:sldLayoutMkLst>
          <pc:spChg chg="mod">
            <ac:chgData name="Wallace, Rosemary" userId="29c8d8eb-1792-4406-885a-07da62ec13a3" providerId="ADAL" clId="{2BDF2788-79EA-4532-9520-D5A07A0403D6}" dt="2023-05-20T22:37:54.946" v="7"/>
            <ac:spMkLst>
              <pc:docMk/>
              <pc:sldMasterMk cId="1439739538" sldId="2147483689"/>
              <pc:sldLayoutMk cId="2399521346" sldId="2147483708"/>
              <ac:spMk id="2" creationId="{A028417A-9C5A-B5DD-EEAE-21675BEB91F9}"/>
            </ac:spMkLst>
          </pc:spChg>
          <pc:spChg chg="mod">
            <ac:chgData name="Wallace, Rosemary" userId="29c8d8eb-1792-4406-885a-07da62ec13a3" providerId="ADAL" clId="{2BDF2788-79EA-4532-9520-D5A07A0403D6}" dt="2023-05-20T22:37:54.946" v="7"/>
            <ac:spMkLst>
              <pc:docMk/>
              <pc:sldMasterMk cId="1439739538" sldId="2147483689"/>
              <pc:sldLayoutMk cId="2399521346" sldId="2147483708"/>
              <ac:spMk id="3" creationId="{80A7592A-BCF5-1DDB-F6AB-0A9D6F64DA1D}"/>
            </ac:spMkLst>
          </pc:spChg>
          <pc:spChg chg="mod">
            <ac:chgData name="Wallace, Rosemary" userId="29c8d8eb-1792-4406-885a-07da62ec13a3" providerId="ADAL" clId="{2BDF2788-79EA-4532-9520-D5A07A0403D6}" dt="2023-05-20T22:37:54.946" v="7"/>
            <ac:spMkLst>
              <pc:docMk/>
              <pc:sldMasterMk cId="1439739538" sldId="2147483689"/>
              <pc:sldLayoutMk cId="2399521346" sldId="2147483708"/>
              <ac:spMk id="4" creationId="{84E7B7F8-4516-FBF6-CEEE-FBC8C1121758}"/>
            </ac:spMkLst>
          </pc:spChg>
          <pc:spChg chg="mod">
            <ac:chgData name="Wallace, Rosemary" userId="29c8d8eb-1792-4406-885a-07da62ec13a3" providerId="ADAL" clId="{2BDF2788-79EA-4532-9520-D5A07A0403D6}" dt="2023-05-20T22:37:54.946" v="7"/>
            <ac:spMkLst>
              <pc:docMk/>
              <pc:sldMasterMk cId="1439739538" sldId="2147483689"/>
              <pc:sldLayoutMk cId="2399521346" sldId="2147483708"/>
              <ac:spMk id="8" creationId="{4F90E24A-F599-17C5-31A9-582A2B05E6BB}"/>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4172059883" sldId="2147483709"/>
          </pc:sldLayoutMkLst>
          <pc:spChg chg="mod">
            <ac:chgData name="Wallace, Rosemary" userId="29c8d8eb-1792-4406-885a-07da62ec13a3" providerId="ADAL" clId="{2BDF2788-79EA-4532-9520-D5A07A0403D6}" dt="2023-05-20T22:37:54.946" v="7"/>
            <ac:spMkLst>
              <pc:docMk/>
              <pc:sldMasterMk cId="1439739538" sldId="2147483689"/>
              <pc:sldLayoutMk cId="4172059883" sldId="2147483709"/>
              <ac:spMk id="3" creationId="{90DCF733-15A8-9F99-F217-73106A8CE158}"/>
            </ac:spMkLst>
          </pc:spChg>
          <pc:spChg chg="mod">
            <ac:chgData name="Wallace, Rosemary" userId="29c8d8eb-1792-4406-885a-07da62ec13a3" providerId="ADAL" clId="{2BDF2788-79EA-4532-9520-D5A07A0403D6}" dt="2023-05-20T22:37:54.946" v="7"/>
            <ac:spMkLst>
              <pc:docMk/>
              <pc:sldMasterMk cId="1439739538" sldId="2147483689"/>
              <pc:sldLayoutMk cId="4172059883" sldId="2147483709"/>
              <ac:spMk id="4" creationId="{D7B865A8-581E-08D8-063C-BD7E81812A25}"/>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3843800420" sldId="2147483710"/>
          </pc:sldLayoutMkLst>
          <pc:spChg chg="mod">
            <ac:chgData name="Wallace, Rosemary" userId="29c8d8eb-1792-4406-885a-07da62ec13a3" providerId="ADAL" clId="{2BDF2788-79EA-4532-9520-D5A07A0403D6}" dt="2023-05-20T22:37:54.946" v="7"/>
            <ac:spMkLst>
              <pc:docMk/>
              <pc:sldMasterMk cId="1439739538" sldId="2147483689"/>
              <pc:sldLayoutMk cId="3843800420" sldId="2147483710"/>
              <ac:spMk id="3" creationId="{E25C2250-4BE1-FBE1-D643-6E71840412A4}"/>
            </ac:spMkLst>
          </pc:spChg>
          <pc:spChg chg="mod">
            <ac:chgData name="Wallace, Rosemary" userId="29c8d8eb-1792-4406-885a-07da62ec13a3" providerId="ADAL" clId="{2BDF2788-79EA-4532-9520-D5A07A0403D6}" dt="2023-05-20T22:37:54.946" v="7"/>
            <ac:spMkLst>
              <pc:docMk/>
              <pc:sldMasterMk cId="1439739538" sldId="2147483689"/>
              <pc:sldLayoutMk cId="3843800420" sldId="2147483710"/>
              <ac:spMk id="4" creationId="{212FBA01-C5E4-22A6-B794-8C3B140761CF}"/>
            </ac:spMkLst>
          </pc:spChg>
          <pc:spChg chg="mod">
            <ac:chgData name="Wallace, Rosemary" userId="29c8d8eb-1792-4406-885a-07da62ec13a3" providerId="ADAL" clId="{2BDF2788-79EA-4532-9520-D5A07A0403D6}" dt="2023-05-20T22:37:54.946" v="7"/>
            <ac:spMkLst>
              <pc:docMk/>
              <pc:sldMasterMk cId="1439739538" sldId="2147483689"/>
              <pc:sldLayoutMk cId="3843800420" sldId="2147483710"/>
              <ac:spMk id="5" creationId="{5765DFCF-E5DB-1CED-42D4-90905705E144}"/>
            </ac:spMkLst>
          </pc:spChg>
          <pc:spChg chg="mod">
            <ac:chgData name="Wallace, Rosemary" userId="29c8d8eb-1792-4406-885a-07da62ec13a3" providerId="ADAL" clId="{2BDF2788-79EA-4532-9520-D5A07A0403D6}" dt="2023-05-20T22:37:54.946" v="7"/>
            <ac:spMkLst>
              <pc:docMk/>
              <pc:sldMasterMk cId="1439739538" sldId="2147483689"/>
              <pc:sldLayoutMk cId="3843800420" sldId="2147483710"/>
              <ac:spMk id="8" creationId="{B3DB8276-569C-992F-8E10-2A8A6EF7D53D}"/>
            </ac:spMkLst>
          </pc:spChg>
          <pc:picChg chg="mod">
            <ac:chgData name="Wallace, Rosemary" userId="29c8d8eb-1792-4406-885a-07da62ec13a3" providerId="ADAL" clId="{2BDF2788-79EA-4532-9520-D5A07A0403D6}" dt="2023-05-20T22:37:54.946" v="7"/>
            <ac:picMkLst>
              <pc:docMk/>
              <pc:sldMasterMk cId="1439739538" sldId="2147483689"/>
              <pc:sldLayoutMk cId="3843800420" sldId="2147483710"/>
              <ac:picMk id="7" creationId="{C39C21E4-7B8C-197A-B9B2-4693368C3F60}"/>
            </ac:picMkLst>
          </pc:picChg>
        </pc:sldLayoutChg>
        <pc:sldLayoutChg chg="modSp">
          <pc:chgData name="Wallace, Rosemary" userId="29c8d8eb-1792-4406-885a-07da62ec13a3" providerId="ADAL" clId="{2BDF2788-79EA-4532-9520-D5A07A0403D6}" dt="2023-05-20T22:37:54.946" v="7"/>
          <pc:sldLayoutMkLst>
            <pc:docMk/>
            <pc:sldMasterMk cId="1439739538" sldId="2147483689"/>
            <pc:sldLayoutMk cId="1536533899" sldId="2147483711"/>
          </pc:sldLayoutMkLst>
          <pc:spChg chg="mod">
            <ac:chgData name="Wallace, Rosemary" userId="29c8d8eb-1792-4406-885a-07da62ec13a3" providerId="ADAL" clId="{2BDF2788-79EA-4532-9520-D5A07A0403D6}" dt="2023-05-20T22:37:54.946" v="7"/>
            <ac:spMkLst>
              <pc:docMk/>
              <pc:sldMasterMk cId="1439739538" sldId="2147483689"/>
              <pc:sldLayoutMk cId="1536533899" sldId="2147483711"/>
              <ac:spMk id="3" creationId="{E25C2250-4BE1-FBE1-D643-6E71840412A4}"/>
            </ac:spMkLst>
          </pc:spChg>
          <pc:spChg chg="mod">
            <ac:chgData name="Wallace, Rosemary" userId="29c8d8eb-1792-4406-885a-07da62ec13a3" providerId="ADAL" clId="{2BDF2788-79EA-4532-9520-D5A07A0403D6}" dt="2023-05-20T22:37:54.946" v="7"/>
            <ac:spMkLst>
              <pc:docMk/>
              <pc:sldMasterMk cId="1439739538" sldId="2147483689"/>
              <pc:sldLayoutMk cId="1536533899" sldId="2147483711"/>
              <ac:spMk id="4" creationId="{212FBA01-C5E4-22A6-B794-8C3B140761CF}"/>
            </ac:spMkLst>
          </pc:spChg>
          <pc:spChg chg="mod">
            <ac:chgData name="Wallace, Rosemary" userId="29c8d8eb-1792-4406-885a-07da62ec13a3" providerId="ADAL" clId="{2BDF2788-79EA-4532-9520-D5A07A0403D6}" dt="2023-05-20T22:37:54.946" v="7"/>
            <ac:spMkLst>
              <pc:docMk/>
              <pc:sldMasterMk cId="1439739538" sldId="2147483689"/>
              <pc:sldLayoutMk cId="1536533899" sldId="2147483711"/>
              <ac:spMk id="5" creationId="{5765DFCF-E5DB-1CED-42D4-90905705E144}"/>
            </ac:spMkLst>
          </pc:spChg>
          <pc:spChg chg="mod">
            <ac:chgData name="Wallace, Rosemary" userId="29c8d8eb-1792-4406-885a-07da62ec13a3" providerId="ADAL" clId="{2BDF2788-79EA-4532-9520-D5A07A0403D6}" dt="2023-05-20T22:37:54.946" v="7"/>
            <ac:spMkLst>
              <pc:docMk/>
              <pc:sldMasterMk cId="1439739538" sldId="2147483689"/>
              <pc:sldLayoutMk cId="1536533899" sldId="2147483711"/>
              <ac:spMk id="8" creationId="{B3DB8276-569C-992F-8E10-2A8A6EF7D53D}"/>
            </ac:spMkLst>
          </pc:spChg>
          <pc:picChg chg="mod">
            <ac:chgData name="Wallace, Rosemary" userId="29c8d8eb-1792-4406-885a-07da62ec13a3" providerId="ADAL" clId="{2BDF2788-79EA-4532-9520-D5A07A0403D6}" dt="2023-05-20T22:37:54.946" v="7"/>
            <ac:picMkLst>
              <pc:docMk/>
              <pc:sldMasterMk cId="1439739538" sldId="2147483689"/>
              <pc:sldLayoutMk cId="1536533899" sldId="2147483711"/>
              <ac:picMk id="7" creationId="{C39C21E4-7B8C-197A-B9B2-4693368C3F60}"/>
            </ac:picMkLst>
          </pc:picChg>
        </pc:sldLayoutChg>
        <pc:sldLayoutChg chg="modSp">
          <pc:chgData name="Wallace, Rosemary" userId="29c8d8eb-1792-4406-885a-07da62ec13a3" providerId="ADAL" clId="{2BDF2788-79EA-4532-9520-D5A07A0403D6}" dt="2023-05-20T22:37:54.946" v="7"/>
          <pc:sldLayoutMkLst>
            <pc:docMk/>
            <pc:sldMasterMk cId="1439739538" sldId="2147483689"/>
            <pc:sldLayoutMk cId="2279494257" sldId="2147483712"/>
          </pc:sldLayoutMkLst>
          <pc:spChg chg="mod">
            <ac:chgData name="Wallace, Rosemary" userId="29c8d8eb-1792-4406-885a-07da62ec13a3" providerId="ADAL" clId="{2BDF2788-79EA-4532-9520-D5A07A0403D6}" dt="2023-05-20T22:37:54.946" v="7"/>
            <ac:spMkLst>
              <pc:docMk/>
              <pc:sldMasterMk cId="1439739538" sldId="2147483689"/>
              <pc:sldLayoutMk cId="2279494257" sldId="2147483712"/>
              <ac:spMk id="2" creationId="{19B4BA11-7830-1AEC-1026-E11477498826}"/>
            </ac:spMkLst>
          </pc:spChg>
          <pc:spChg chg="mod">
            <ac:chgData name="Wallace, Rosemary" userId="29c8d8eb-1792-4406-885a-07da62ec13a3" providerId="ADAL" clId="{2BDF2788-79EA-4532-9520-D5A07A0403D6}" dt="2023-05-20T22:37:54.946" v="7"/>
            <ac:spMkLst>
              <pc:docMk/>
              <pc:sldMasterMk cId="1439739538" sldId="2147483689"/>
              <pc:sldLayoutMk cId="2279494257" sldId="2147483712"/>
              <ac:spMk id="5" creationId="{52358620-7261-D149-5F68-0D0FB74EC6B6}"/>
            </ac:spMkLst>
          </pc:spChg>
          <pc:spChg chg="mod">
            <ac:chgData name="Wallace, Rosemary" userId="29c8d8eb-1792-4406-885a-07da62ec13a3" providerId="ADAL" clId="{2BDF2788-79EA-4532-9520-D5A07A0403D6}" dt="2023-05-20T22:37:54.946" v="7"/>
            <ac:spMkLst>
              <pc:docMk/>
              <pc:sldMasterMk cId="1439739538" sldId="2147483689"/>
              <pc:sldLayoutMk cId="2279494257" sldId="2147483712"/>
              <ac:spMk id="7" creationId="{8F815F14-4679-A8EA-87D9-F2A1A2F0A509}"/>
            </ac:spMkLst>
          </pc:spChg>
          <pc:spChg chg="mod">
            <ac:chgData name="Wallace, Rosemary" userId="29c8d8eb-1792-4406-885a-07da62ec13a3" providerId="ADAL" clId="{2BDF2788-79EA-4532-9520-D5A07A0403D6}" dt="2023-05-20T22:37:54.946" v="7"/>
            <ac:spMkLst>
              <pc:docMk/>
              <pc:sldMasterMk cId="1439739538" sldId="2147483689"/>
              <pc:sldLayoutMk cId="2279494257" sldId="2147483712"/>
              <ac:spMk id="8" creationId="{B2C3EA2E-DA1A-CEEE-65B7-941CE97C8FCB}"/>
            </ac:spMkLst>
          </pc:spChg>
          <pc:spChg chg="mod">
            <ac:chgData name="Wallace, Rosemary" userId="29c8d8eb-1792-4406-885a-07da62ec13a3" providerId="ADAL" clId="{2BDF2788-79EA-4532-9520-D5A07A0403D6}" dt="2023-05-20T22:37:54.946" v="7"/>
            <ac:spMkLst>
              <pc:docMk/>
              <pc:sldMasterMk cId="1439739538" sldId="2147483689"/>
              <pc:sldLayoutMk cId="2279494257" sldId="2147483712"/>
              <ac:spMk id="9" creationId="{F4BFCC28-D2DA-5D7F-1100-34E2A5F1E439}"/>
            </ac:spMkLst>
          </pc:spChg>
          <pc:spChg chg="mod">
            <ac:chgData name="Wallace, Rosemary" userId="29c8d8eb-1792-4406-885a-07da62ec13a3" providerId="ADAL" clId="{2BDF2788-79EA-4532-9520-D5A07A0403D6}" dt="2023-05-20T22:37:54.946" v="7"/>
            <ac:spMkLst>
              <pc:docMk/>
              <pc:sldMasterMk cId="1439739538" sldId="2147483689"/>
              <pc:sldLayoutMk cId="2279494257" sldId="2147483712"/>
              <ac:spMk id="10" creationId="{7F8AEB6B-255B-A858-6230-73933954A75B}"/>
            </ac:spMkLst>
          </pc:spChg>
          <pc:spChg chg="mod">
            <ac:chgData name="Wallace, Rosemary" userId="29c8d8eb-1792-4406-885a-07da62ec13a3" providerId="ADAL" clId="{2BDF2788-79EA-4532-9520-D5A07A0403D6}" dt="2023-05-20T22:37:54.946" v="7"/>
            <ac:spMkLst>
              <pc:docMk/>
              <pc:sldMasterMk cId="1439739538" sldId="2147483689"/>
              <pc:sldLayoutMk cId="2279494257" sldId="2147483712"/>
              <ac:spMk id="11" creationId="{4711E59B-B782-F4AB-C79E-141A620C5EA8}"/>
            </ac:spMkLst>
          </pc:spChg>
          <pc:spChg chg="mod">
            <ac:chgData name="Wallace, Rosemary" userId="29c8d8eb-1792-4406-885a-07da62ec13a3" providerId="ADAL" clId="{2BDF2788-79EA-4532-9520-D5A07A0403D6}" dt="2023-05-20T22:37:54.946" v="7"/>
            <ac:spMkLst>
              <pc:docMk/>
              <pc:sldMasterMk cId="1439739538" sldId="2147483689"/>
              <pc:sldLayoutMk cId="2279494257" sldId="2147483712"/>
              <ac:spMk id="12" creationId="{CF46CF0F-72C5-3E8C-D43D-B8CA5854EAB7}"/>
            </ac:spMkLst>
          </pc:spChg>
          <pc:spChg chg="mod">
            <ac:chgData name="Wallace, Rosemary" userId="29c8d8eb-1792-4406-885a-07da62ec13a3" providerId="ADAL" clId="{2BDF2788-79EA-4532-9520-D5A07A0403D6}" dt="2023-05-20T22:37:54.946" v="7"/>
            <ac:spMkLst>
              <pc:docMk/>
              <pc:sldMasterMk cId="1439739538" sldId="2147483689"/>
              <pc:sldLayoutMk cId="2279494257" sldId="2147483712"/>
              <ac:spMk id="15" creationId="{29E0ACBC-CBC1-0658-811D-E4075D7AE8C3}"/>
            </ac:spMkLst>
          </pc:spChg>
          <pc:spChg chg="mod">
            <ac:chgData name="Wallace, Rosemary" userId="29c8d8eb-1792-4406-885a-07da62ec13a3" providerId="ADAL" clId="{2BDF2788-79EA-4532-9520-D5A07A0403D6}" dt="2023-05-20T22:37:54.946" v="7"/>
            <ac:spMkLst>
              <pc:docMk/>
              <pc:sldMasterMk cId="1439739538" sldId="2147483689"/>
              <pc:sldLayoutMk cId="2279494257" sldId="2147483712"/>
              <ac:spMk id="16" creationId="{7AC42352-27B7-567C-A574-871994AAC0BC}"/>
            </ac:spMkLst>
          </pc:spChg>
          <pc:spChg chg="mod">
            <ac:chgData name="Wallace, Rosemary" userId="29c8d8eb-1792-4406-885a-07da62ec13a3" providerId="ADAL" clId="{2BDF2788-79EA-4532-9520-D5A07A0403D6}" dt="2023-05-20T22:37:54.946" v="7"/>
            <ac:spMkLst>
              <pc:docMk/>
              <pc:sldMasterMk cId="1439739538" sldId="2147483689"/>
              <pc:sldLayoutMk cId="2279494257" sldId="2147483712"/>
              <ac:spMk id="17" creationId="{A5D94765-1FFA-EA85-0920-6C5B68590677}"/>
            </ac:spMkLst>
          </pc:spChg>
        </pc:sldLayoutChg>
        <pc:sldLayoutChg chg="modSp">
          <pc:chgData name="Wallace, Rosemary" userId="29c8d8eb-1792-4406-885a-07da62ec13a3" providerId="ADAL" clId="{2BDF2788-79EA-4532-9520-D5A07A0403D6}" dt="2023-05-20T22:37:54.946" v="7"/>
          <pc:sldLayoutMkLst>
            <pc:docMk/>
            <pc:sldMasterMk cId="1439739538" sldId="2147483689"/>
            <pc:sldLayoutMk cId="849290240" sldId="2147483713"/>
          </pc:sldLayoutMkLst>
          <pc:spChg chg="mod">
            <ac:chgData name="Wallace, Rosemary" userId="29c8d8eb-1792-4406-885a-07da62ec13a3" providerId="ADAL" clId="{2BDF2788-79EA-4532-9520-D5A07A0403D6}" dt="2023-05-20T22:37:54.946" v="7"/>
            <ac:spMkLst>
              <pc:docMk/>
              <pc:sldMasterMk cId="1439739538" sldId="2147483689"/>
              <pc:sldLayoutMk cId="849290240" sldId="2147483713"/>
              <ac:spMk id="2" creationId="{713C5B2D-33AC-42E3-902C-4D33955A1079}"/>
            </ac:spMkLst>
          </pc:spChg>
          <pc:spChg chg="mod">
            <ac:chgData name="Wallace, Rosemary" userId="29c8d8eb-1792-4406-885a-07da62ec13a3" providerId="ADAL" clId="{2BDF2788-79EA-4532-9520-D5A07A0403D6}" dt="2023-05-20T22:37:54.946" v="7"/>
            <ac:spMkLst>
              <pc:docMk/>
              <pc:sldMasterMk cId="1439739538" sldId="2147483689"/>
              <pc:sldLayoutMk cId="849290240" sldId="2147483713"/>
              <ac:spMk id="3" creationId="{90DCF733-15A8-9F99-F217-73106A8CE158}"/>
            </ac:spMkLst>
          </pc:spChg>
          <pc:spChg chg="mod">
            <ac:chgData name="Wallace, Rosemary" userId="29c8d8eb-1792-4406-885a-07da62ec13a3" providerId="ADAL" clId="{2BDF2788-79EA-4532-9520-D5A07A0403D6}" dt="2023-05-20T22:37:54.946" v="7"/>
            <ac:spMkLst>
              <pc:docMk/>
              <pc:sldMasterMk cId="1439739538" sldId="2147483689"/>
              <pc:sldLayoutMk cId="849290240" sldId="2147483713"/>
              <ac:spMk id="5" creationId="{54CEBC73-49CD-8EFF-C120-3E50A4C4B39B}"/>
            </ac:spMkLst>
          </pc:spChg>
          <pc:picChg chg="mod">
            <ac:chgData name="Wallace, Rosemary" userId="29c8d8eb-1792-4406-885a-07da62ec13a3" providerId="ADAL" clId="{2BDF2788-79EA-4532-9520-D5A07A0403D6}" dt="2023-05-20T22:37:54.946" v="7"/>
            <ac:picMkLst>
              <pc:docMk/>
              <pc:sldMasterMk cId="1439739538" sldId="2147483689"/>
              <pc:sldLayoutMk cId="849290240" sldId="2147483713"/>
              <ac:picMk id="8" creationId="{2032303D-89E3-DCC8-577A-94A8433EE314}"/>
            </ac:picMkLst>
          </pc:picChg>
        </pc:sldLayoutChg>
        <pc:sldLayoutChg chg="modSp">
          <pc:chgData name="Wallace, Rosemary" userId="29c8d8eb-1792-4406-885a-07da62ec13a3" providerId="ADAL" clId="{2BDF2788-79EA-4532-9520-D5A07A0403D6}" dt="2023-05-20T22:37:54.946" v="7"/>
          <pc:sldLayoutMkLst>
            <pc:docMk/>
            <pc:sldMasterMk cId="1439739538" sldId="2147483689"/>
            <pc:sldLayoutMk cId="1880783589" sldId="2147483715"/>
          </pc:sldLayoutMkLst>
          <pc:spChg chg="mod">
            <ac:chgData name="Wallace, Rosemary" userId="29c8d8eb-1792-4406-885a-07da62ec13a3" providerId="ADAL" clId="{2BDF2788-79EA-4532-9520-D5A07A0403D6}" dt="2023-05-20T22:37:54.946" v="7"/>
            <ac:spMkLst>
              <pc:docMk/>
              <pc:sldMasterMk cId="1439739538" sldId="2147483689"/>
              <pc:sldLayoutMk cId="1880783589" sldId="2147483715"/>
              <ac:spMk id="2" creationId="{00000000-0000-0000-0000-000000000000}"/>
            </ac:spMkLst>
          </pc:spChg>
          <pc:spChg chg="mod">
            <ac:chgData name="Wallace, Rosemary" userId="29c8d8eb-1792-4406-885a-07da62ec13a3" providerId="ADAL" clId="{2BDF2788-79EA-4532-9520-D5A07A0403D6}" dt="2023-05-20T22:37:54.946" v="7"/>
            <ac:spMkLst>
              <pc:docMk/>
              <pc:sldMasterMk cId="1439739538" sldId="2147483689"/>
              <pc:sldLayoutMk cId="1880783589" sldId="2147483715"/>
              <ac:spMk id="4" creationId="{00000000-0000-0000-0000-000000000000}"/>
            </ac:spMkLst>
          </pc:spChg>
          <pc:spChg chg="mod">
            <ac:chgData name="Wallace, Rosemary" userId="29c8d8eb-1792-4406-885a-07da62ec13a3" providerId="ADAL" clId="{2BDF2788-79EA-4532-9520-D5A07A0403D6}" dt="2023-05-20T22:37:54.946" v="7"/>
            <ac:spMkLst>
              <pc:docMk/>
              <pc:sldMasterMk cId="1439739538" sldId="2147483689"/>
              <pc:sldLayoutMk cId="1880783589" sldId="2147483715"/>
              <ac:spMk id="7" creationId="{00000000-0000-0000-0000-000000000000}"/>
            </ac:spMkLst>
          </pc:spChg>
          <pc:spChg chg="mod">
            <ac:chgData name="Wallace, Rosemary" userId="29c8d8eb-1792-4406-885a-07da62ec13a3" providerId="ADAL" clId="{2BDF2788-79EA-4532-9520-D5A07A0403D6}" dt="2023-05-20T22:37:54.946" v="7"/>
            <ac:spMkLst>
              <pc:docMk/>
              <pc:sldMasterMk cId="1439739538" sldId="2147483689"/>
              <pc:sldLayoutMk cId="1880783589" sldId="2147483715"/>
              <ac:spMk id="9" creationId="{00000000-0000-0000-0000-000000000000}"/>
            </ac:spMkLst>
          </pc:spChg>
          <pc:picChg chg="mod">
            <ac:chgData name="Wallace, Rosemary" userId="29c8d8eb-1792-4406-885a-07da62ec13a3" providerId="ADAL" clId="{2BDF2788-79EA-4532-9520-D5A07A0403D6}" dt="2023-05-20T22:37:54.946" v="7"/>
            <ac:picMkLst>
              <pc:docMk/>
              <pc:sldMasterMk cId="1439739538" sldId="2147483689"/>
              <pc:sldLayoutMk cId="1880783589" sldId="2147483715"/>
              <ac:picMk id="3" creationId="{00000000-0000-0000-0000-000000000000}"/>
            </ac:picMkLst>
          </pc:picChg>
        </pc:sldLayoutChg>
        <pc:sldLayoutChg chg="delSp modSp">
          <pc:chgData name="Wallace, Rosemary" userId="29c8d8eb-1792-4406-885a-07da62ec13a3" providerId="ADAL" clId="{2BDF2788-79EA-4532-9520-D5A07A0403D6}" dt="2023-05-20T22:37:54.946" v="7"/>
          <pc:sldLayoutMkLst>
            <pc:docMk/>
            <pc:sldMasterMk cId="1439739538" sldId="2147483689"/>
            <pc:sldLayoutMk cId="3388441413" sldId="2147483716"/>
          </pc:sldLayoutMkLst>
          <pc:spChg chg="mod">
            <ac:chgData name="Wallace, Rosemary" userId="29c8d8eb-1792-4406-885a-07da62ec13a3" providerId="ADAL" clId="{2BDF2788-79EA-4532-9520-D5A07A0403D6}" dt="2023-05-20T22:37:54.946" v="7"/>
            <ac:spMkLst>
              <pc:docMk/>
              <pc:sldMasterMk cId="1439739538" sldId="2147483689"/>
              <pc:sldLayoutMk cId="3388441413" sldId="2147483716"/>
              <ac:spMk id="2" creationId="{00000000-0000-0000-0000-000000000000}"/>
            </ac:spMkLst>
          </pc:spChg>
          <pc:spChg chg="mod">
            <ac:chgData name="Wallace, Rosemary" userId="29c8d8eb-1792-4406-885a-07da62ec13a3" providerId="ADAL" clId="{2BDF2788-79EA-4532-9520-D5A07A0403D6}" dt="2023-05-20T22:37:54.946" v="7"/>
            <ac:spMkLst>
              <pc:docMk/>
              <pc:sldMasterMk cId="1439739538" sldId="2147483689"/>
              <pc:sldLayoutMk cId="3388441413" sldId="2147483716"/>
              <ac:spMk id="3" creationId="{00000000-0000-0000-0000-000000000000}"/>
            </ac:spMkLst>
          </pc:spChg>
          <pc:picChg chg="del">
            <ac:chgData name="Wallace, Rosemary" userId="29c8d8eb-1792-4406-885a-07da62ec13a3" providerId="ADAL" clId="{2BDF2788-79EA-4532-9520-D5A07A0403D6}" dt="2023-05-20T02:17:34.808" v="0"/>
            <ac:picMkLst>
              <pc:docMk/>
              <pc:sldMasterMk cId="1439739538" sldId="2147483689"/>
              <pc:sldLayoutMk cId="3388441413" sldId="2147483716"/>
              <ac:picMk id="7" creationId="{E5FF2964-E002-4397-BEE2-21F6FD6E8F0B}"/>
            </ac:picMkLst>
          </pc:picChg>
          <pc:picChg chg="mod">
            <ac:chgData name="Wallace, Rosemary" userId="29c8d8eb-1792-4406-885a-07da62ec13a3" providerId="ADAL" clId="{2BDF2788-79EA-4532-9520-D5A07A0403D6}" dt="2023-05-20T22:37:54.946" v="7"/>
            <ac:picMkLst>
              <pc:docMk/>
              <pc:sldMasterMk cId="1439739538" sldId="2147483689"/>
              <pc:sldLayoutMk cId="3388441413" sldId="2147483716"/>
              <ac:picMk id="8" creationId="{4882865C-B3E7-405E-A8BD-E692FE8A16E3}"/>
            </ac:picMkLst>
          </pc:picChg>
          <pc:picChg chg="del">
            <ac:chgData name="Wallace, Rosemary" userId="29c8d8eb-1792-4406-885a-07da62ec13a3" providerId="ADAL" clId="{2BDF2788-79EA-4532-9520-D5A07A0403D6}" dt="2023-05-20T02:17:34.808" v="0"/>
            <ac:picMkLst>
              <pc:docMk/>
              <pc:sldMasterMk cId="1439739538" sldId="2147483689"/>
              <pc:sldLayoutMk cId="3388441413" sldId="2147483716"/>
              <ac:picMk id="13" creationId="{AEC1FFC0-5A31-4D9F-BCAB-36BBFB4F1222}"/>
            </ac:picMkLst>
          </pc:picChg>
        </pc:sldLayoutChg>
        <pc:sldLayoutChg chg="delSp modSp">
          <pc:chgData name="Wallace, Rosemary" userId="29c8d8eb-1792-4406-885a-07da62ec13a3" providerId="ADAL" clId="{2BDF2788-79EA-4532-9520-D5A07A0403D6}" dt="2023-05-20T22:37:54.946" v="7"/>
          <pc:sldLayoutMkLst>
            <pc:docMk/>
            <pc:sldMasterMk cId="1439739538" sldId="2147483689"/>
            <pc:sldLayoutMk cId="1187475990" sldId="2147483717"/>
          </pc:sldLayoutMkLst>
          <pc:spChg chg="mod">
            <ac:chgData name="Wallace, Rosemary" userId="29c8d8eb-1792-4406-885a-07da62ec13a3" providerId="ADAL" clId="{2BDF2788-79EA-4532-9520-D5A07A0403D6}" dt="2023-05-20T22:37:54.946" v="7"/>
            <ac:spMkLst>
              <pc:docMk/>
              <pc:sldMasterMk cId="1439739538" sldId="2147483689"/>
              <pc:sldLayoutMk cId="1187475990" sldId="2147483717"/>
              <ac:spMk id="6" creationId="{00000000-0000-0000-0000-000000000000}"/>
            </ac:spMkLst>
          </pc:spChg>
          <pc:spChg chg="mod">
            <ac:chgData name="Wallace, Rosemary" userId="29c8d8eb-1792-4406-885a-07da62ec13a3" providerId="ADAL" clId="{2BDF2788-79EA-4532-9520-D5A07A0403D6}" dt="2023-05-20T22:37:54.946" v="7"/>
            <ac:spMkLst>
              <pc:docMk/>
              <pc:sldMasterMk cId="1439739538" sldId="2147483689"/>
              <pc:sldLayoutMk cId="1187475990" sldId="2147483717"/>
              <ac:spMk id="7" creationId="{00000000-0000-0000-0000-000000000000}"/>
            </ac:spMkLst>
          </pc:spChg>
          <pc:spChg chg="del">
            <ac:chgData name="Wallace, Rosemary" userId="29c8d8eb-1792-4406-885a-07da62ec13a3" providerId="ADAL" clId="{2BDF2788-79EA-4532-9520-D5A07A0403D6}" dt="2023-05-20T02:17:34.808" v="0"/>
            <ac:spMkLst>
              <pc:docMk/>
              <pc:sldMasterMk cId="1439739538" sldId="2147483689"/>
              <pc:sldLayoutMk cId="1187475990" sldId="2147483717"/>
              <ac:spMk id="12" creationId="{93C49038-69B3-46C3-B8A5-6BB08E3B327A}"/>
            </ac:spMkLst>
          </pc:spChg>
          <pc:spChg chg="mod">
            <ac:chgData name="Wallace, Rosemary" userId="29c8d8eb-1792-4406-885a-07da62ec13a3" providerId="ADAL" clId="{2BDF2788-79EA-4532-9520-D5A07A0403D6}" dt="2023-05-20T22:37:54.946" v="7"/>
            <ac:spMkLst>
              <pc:docMk/>
              <pc:sldMasterMk cId="1439739538" sldId="2147483689"/>
              <pc:sldLayoutMk cId="1187475990" sldId="2147483717"/>
              <ac:spMk id="14" creationId="{7374E012-91EC-4361-8B58-4FFB5D04085C}"/>
            </ac:spMkLst>
          </pc:spChg>
          <pc:spChg chg="mod">
            <ac:chgData name="Wallace, Rosemary" userId="29c8d8eb-1792-4406-885a-07da62ec13a3" providerId="ADAL" clId="{2BDF2788-79EA-4532-9520-D5A07A0403D6}" dt="2023-05-20T22:37:54.946" v="7"/>
            <ac:spMkLst>
              <pc:docMk/>
              <pc:sldMasterMk cId="1439739538" sldId="2147483689"/>
              <pc:sldLayoutMk cId="1187475990" sldId="2147483717"/>
              <ac:spMk id="15" creationId="{7C015C71-4D48-4A5C-A2FC-49B35F1C5130}"/>
            </ac:spMkLst>
          </pc:spChg>
          <pc:picChg chg="del">
            <ac:chgData name="Wallace, Rosemary" userId="29c8d8eb-1792-4406-885a-07da62ec13a3" providerId="ADAL" clId="{2BDF2788-79EA-4532-9520-D5A07A0403D6}" dt="2023-05-20T02:17:34.808" v="0"/>
            <ac:picMkLst>
              <pc:docMk/>
              <pc:sldMasterMk cId="1439739538" sldId="2147483689"/>
              <pc:sldLayoutMk cId="1187475990" sldId="2147483717"/>
              <ac:picMk id="13" creationId="{AF42FB27-EED4-4138-ABC9-9151D9D952A1}"/>
            </ac:picMkLst>
          </pc:picChg>
          <pc:picChg chg="del">
            <ac:chgData name="Wallace, Rosemary" userId="29c8d8eb-1792-4406-885a-07da62ec13a3" providerId="ADAL" clId="{2BDF2788-79EA-4532-9520-D5A07A0403D6}" dt="2023-05-20T02:17:34.808" v="0"/>
            <ac:picMkLst>
              <pc:docMk/>
              <pc:sldMasterMk cId="1439739538" sldId="2147483689"/>
              <pc:sldLayoutMk cId="1187475990" sldId="2147483717"/>
              <ac:picMk id="17" creationId="{37D64AB6-C4C0-4847-9869-D68F6D7CA11E}"/>
            </ac:picMkLst>
          </pc:picChg>
          <pc:cxnChg chg="del">
            <ac:chgData name="Wallace, Rosemary" userId="29c8d8eb-1792-4406-885a-07da62ec13a3" providerId="ADAL" clId="{2BDF2788-79EA-4532-9520-D5A07A0403D6}" dt="2023-05-20T02:17:34.808" v="0"/>
            <ac:cxnSpMkLst>
              <pc:docMk/>
              <pc:sldMasterMk cId="1439739538" sldId="2147483689"/>
              <pc:sldLayoutMk cId="1187475990" sldId="2147483717"/>
              <ac:cxnSpMk id="16" creationId="{1D89FB27-FBB9-48A2-8405-97F5494CE282}"/>
            </ac:cxnSpMkLst>
          </pc:cxnChg>
        </pc:sldLayoutChg>
        <pc:sldLayoutChg chg="delSp modSp">
          <pc:chgData name="Wallace, Rosemary" userId="29c8d8eb-1792-4406-885a-07da62ec13a3" providerId="ADAL" clId="{2BDF2788-79EA-4532-9520-D5A07A0403D6}" dt="2023-05-20T22:37:54.946" v="7"/>
          <pc:sldLayoutMkLst>
            <pc:docMk/>
            <pc:sldMasterMk cId="1439739538" sldId="2147483689"/>
            <pc:sldLayoutMk cId="1006442066" sldId="2147483718"/>
          </pc:sldLayoutMkLst>
          <pc:spChg chg="mod">
            <ac:chgData name="Wallace, Rosemary" userId="29c8d8eb-1792-4406-885a-07da62ec13a3" providerId="ADAL" clId="{2BDF2788-79EA-4532-9520-D5A07A0403D6}" dt="2023-05-20T22:37:54.946" v="7"/>
            <ac:spMkLst>
              <pc:docMk/>
              <pc:sldMasterMk cId="1439739538" sldId="2147483689"/>
              <pc:sldLayoutMk cId="1006442066" sldId="2147483718"/>
              <ac:spMk id="6" creationId="{00000000-0000-0000-0000-000000000000}"/>
            </ac:spMkLst>
          </pc:spChg>
          <pc:spChg chg="del">
            <ac:chgData name="Wallace, Rosemary" userId="29c8d8eb-1792-4406-885a-07da62ec13a3" providerId="ADAL" clId="{2BDF2788-79EA-4532-9520-D5A07A0403D6}" dt="2023-05-20T02:17:34.808" v="0"/>
            <ac:spMkLst>
              <pc:docMk/>
              <pc:sldMasterMk cId="1439739538" sldId="2147483689"/>
              <pc:sldLayoutMk cId="1006442066" sldId="2147483718"/>
              <ac:spMk id="10" creationId="{CE1AAFB2-9B57-4973-8C32-E690F2E1F9E1}"/>
            </ac:spMkLst>
          </pc:spChg>
          <pc:spChg chg="mod">
            <ac:chgData name="Wallace, Rosemary" userId="29c8d8eb-1792-4406-885a-07da62ec13a3" providerId="ADAL" clId="{2BDF2788-79EA-4532-9520-D5A07A0403D6}" dt="2023-05-20T22:37:54.946" v="7"/>
            <ac:spMkLst>
              <pc:docMk/>
              <pc:sldMasterMk cId="1439739538" sldId="2147483689"/>
              <pc:sldLayoutMk cId="1006442066" sldId="2147483718"/>
              <ac:spMk id="12" creationId="{B88455BC-2B33-4E44-8613-6E63F92CB16F}"/>
            </ac:spMkLst>
          </pc:spChg>
          <pc:spChg chg="mod">
            <ac:chgData name="Wallace, Rosemary" userId="29c8d8eb-1792-4406-885a-07da62ec13a3" providerId="ADAL" clId="{2BDF2788-79EA-4532-9520-D5A07A0403D6}" dt="2023-05-20T22:37:54.946" v="7"/>
            <ac:spMkLst>
              <pc:docMk/>
              <pc:sldMasterMk cId="1439739538" sldId="2147483689"/>
              <pc:sldLayoutMk cId="1006442066" sldId="2147483718"/>
              <ac:spMk id="13" creationId="{F2DF3243-57FC-42B3-B81D-FCA6A2AF3597}"/>
            </ac:spMkLst>
          </pc:spChg>
          <pc:picChg chg="del">
            <ac:chgData name="Wallace, Rosemary" userId="29c8d8eb-1792-4406-885a-07da62ec13a3" providerId="ADAL" clId="{2BDF2788-79EA-4532-9520-D5A07A0403D6}" dt="2023-05-20T02:17:34.808" v="0"/>
            <ac:picMkLst>
              <pc:docMk/>
              <pc:sldMasterMk cId="1439739538" sldId="2147483689"/>
              <pc:sldLayoutMk cId="1006442066" sldId="2147483718"/>
              <ac:picMk id="11" creationId="{7F299825-3F52-4901-9EC0-7C311A09199B}"/>
            </ac:picMkLst>
          </pc:picChg>
          <pc:picChg chg="del">
            <ac:chgData name="Wallace, Rosemary" userId="29c8d8eb-1792-4406-885a-07da62ec13a3" providerId="ADAL" clId="{2BDF2788-79EA-4532-9520-D5A07A0403D6}" dt="2023-05-20T02:17:34.808" v="0"/>
            <ac:picMkLst>
              <pc:docMk/>
              <pc:sldMasterMk cId="1439739538" sldId="2147483689"/>
              <pc:sldLayoutMk cId="1006442066" sldId="2147483718"/>
              <ac:picMk id="15" creationId="{C432A2A4-760A-414F-A020-8B24E09A729F}"/>
            </ac:picMkLst>
          </pc:picChg>
          <pc:cxnChg chg="del">
            <ac:chgData name="Wallace, Rosemary" userId="29c8d8eb-1792-4406-885a-07da62ec13a3" providerId="ADAL" clId="{2BDF2788-79EA-4532-9520-D5A07A0403D6}" dt="2023-05-20T02:17:34.808" v="0"/>
            <ac:cxnSpMkLst>
              <pc:docMk/>
              <pc:sldMasterMk cId="1439739538" sldId="2147483689"/>
              <pc:sldLayoutMk cId="1006442066" sldId="2147483718"/>
              <ac:cxnSpMk id="14" creationId="{5A2B9C7B-570C-4746-8F49-16D26B406762}"/>
            </ac:cxnSpMkLst>
          </pc:cxnChg>
        </pc:sldLayoutChg>
        <pc:sldLayoutChg chg="modSp">
          <pc:chgData name="Wallace, Rosemary" userId="29c8d8eb-1792-4406-885a-07da62ec13a3" providerId="ADAL" clId="{2BDF2788-79EA-4532-9520-D5A07A0403D6}" dt="2023-05-20T22:37:54.946" v="7"/>
          <pc:sldLayoutMkLst>
            <pc:docMk/>
            <pc:sldMasterMk cId="3881271440" sldId="2147483719"/>
            <pc:sldLayoutMk cId="2088357594" sldId="2147483749"/>
          </pc:sldLayoutMkLst>
          <pc:spChg chg="mod">
            <ac:chgData name="Wallace, Rosemary" userId="29c8d8eb-1792-4406-885a-07da62ec13a3" providerId="ADAL" clId="{2BDF2788-79EA-4532-9520-D5A07A0403D6}" dt="2023-05-20T22:37:54.946" v="7"/>
            <ac:spMkLst>
              <pc:docMk/>
              <pc:sldMasterMk cId="3881271440" sldId="2147483719"/>
              <pc:sldLayoutMk cId="2088357594" sldId="2147483749"/>
              <ac:spMk id="6" creationId="{00000000-0000-0000-0000-000000000000}"/>
            </ac:spMkLst>
          </pc:spChg>
          <pc:spChg chg="mod">
            <ac:chgData name="Wallace, Rosemary" userId="29c8d8eb-1792-4406-885a-07da62ec13a3" providerId="ADAL" clId="{2BDF2788-79EA-4532-9520-D5A07A0403D6}" dt="2023-05-20T22:37:54.946" v="7"/>
            <ac:spMkLst>
              <pc:docMk/>
              <pc:sldMasterMk cId="3881271440" sldId="2147483719"/>
              <pc:sldLayoutMk cId="2088357594" sldId="2147483749"/>
              <ac:spMk id="7" creationId="{00000000-0000-0000-0000-000000000000}"/>
            </ac:spMkLst>
          </pc:spChg>
          <pc:spChg chg="mod">
            <ac:chgData name="Wallace, Rosemary" userId="29c8d8eb-1792-4406-885a-07da62ec13a3" providerId="ADAL" clId="{2BDF2788-79EA-4532-9520-D5A07A0403D6}" dt="2023-05-20T22:37:54.946" v="7"/>
            <ac:spMkLst>
              <pc:docMk/>
              <pc:sldMasterMk cId="3881271440" sldId="2147483719"/>
              <pc:sldLayoutMk cId="2088357594" sldId="2147483749"/>
              <ac:spMk id="12" creationId="{93C49038-69B3-46C3-B8A5-6BB08E3B327A}"/>
            </ac:spMkLst>
          </pc:spChg>
          <pc:spChg chg="mod">
            <ac:chgData name="Wallace, Rosemary" userId="29c8d8eb-1792-4406-885a-07da62ec13a3" providerId="ADAL" clId="{2BDF2788-79EA-4532-9520-D5A07A0403D6}" dt="2023-05-20T22:37:54.946" v="7"/>
            <ac:spMkLst>
              <pc:docMk/>
              <pc:sldMasterMk cId="3881271440" sldId="2147483719"/>
              <pc:sldLayoutMk cId="2088357594" sldId="2147483749"/>
              <ac:spMk id="14" creationId="{7374E012-91EC-4361-8B58-4FFB5D04085C}"/>
            </ac:spMkLst>
          </pc:spChg>
          <pc:spChg chg="mod">
            <ac:chgData name="Wallace, Rosemary" userId="29c8d8eb-1792-4406-885a-07da62ec13a3" providerId="ADAL" clId="{2BDF2788-79EA-4532-9520-D5A07A0403D6}" dt="2023-05-20T22:37:54.946" v="7"/>
            <ac:spMkLst>
              <pc:docMk/>
              <pc:sldMasterMk cId="3881271440" sldId="2147483719"/>
              <pc:sldLayoutMk cId="2088357594" sldId="2147483749"/>
              <ac:spMk id="15" creationId="{7C015C71-4D48-4A5C-A2FC-49B35F1C5130}"/>
            </ac:spMkLst>
          </pc:spChg>
          <pc:picChg chg="mod">
            <ac:chgData name="Wallace, Rosemary" userId="29c8d8eb-1792-4406-885a-07da62ec13a3" providerId="ADAL" clId="{2BDF2788-79EA-4532-9520-D5A07A0403D6}" dt="2023-05-20T22:37:54.946" v="7"/>
            <ac:picMkLst>
              <pc:docMk/>
              <pc:sldMasterMk cId="3881271440" sldId="2147483719"/>
              <pc:sldLayoutMk cId="2088357594" sldId="2147483749"/>
              <ac:picMk id="13" creationId="{AF42FB27-EED4-4138-ABC9-9151D9D952A1}"/>
            </ac:picMkLst>
          </pc:picChg>
          <pc:picChg chg="mod">
            <ac:chgData name="Wallace, Rosemary" userId="29c8d8eb-1792-4406-885a-07da62ec13a3" providerId="ADAL" clId="{2BDF2788-79EA-4532-9520-D5A07A0403D6}" dt="2023-05-20T22:37:54.946" v="7"/>
            <ac:picMkLst>
              <pc:docMk/>
              <pc:sldMasterMk cId="3881271440" sldId="2147483719"/>
              <pc:sldLayoutMk cId="2088357594" sldId="2147483749"/>
              <ac:picMk id="17" creationId="{37D64AB6-C4C0-4847-9869-D68F6D7CA11E}"/>
            </ac:picMkLst>
          </pc:picChg>
          <pc:cxnChg chg="mod">
            <ac:chgData name="Wallace, Rosemary" userId="29c8d8eb-1792-4406-885a-07da62ec13a3" providerId="ADAL" clId="{2BDF2788-79EA-4532-9520-D5A07A0403D6}" dt="2023-05-20T22:37:54.946" v="7"/>
            <ac:cxnSpMkLst>
              <pc:docMk/>
              <pc:sldMasterMk cId="3881271440" sldId="2147483719"/>
              <pc:sldLayoutMk cId="2088357594" sldId="2147483749"/>
              <ac:cxnSpMk id="16" creationId="{1D89FB27-FBB9-48A2-8405-97F5494CE282}"/>
            </ac:cxnSpMkLst>
          </pc:cxnChg>
        </pc:sldLayoutChg>
      </pc:sldMasterChg>
      <pc:sldMasterChg chg="delSldLayout">
        <pc:chgData name="Wallace, Rosemary" userId="29c8d8eb-1792-4406-885a-07da62ec13a3" providerId="ADAL" clId="{2BDF2788-79EA-4532-9520-D5A07A0403D6}" dt="2023-05-23T18:16:35.228" v="80" actId="2696"/>
        <pc:sldMasterMkLst>
          <pc:docMk/>
          <pc:sldMasterMk cId="3881271440" sldId="2147483719"/>
        </pc:sldMasterMkLst>
        <pc:sldLayoutChg chg="del">
          <pc:chgData name="Wallace, Rosemary" userId="29c8d8eb-1792-4406-885a-07da62ec13a3" providerId="ADAL" clId="{2BDF2788-79EA-4532-9520-D5A07A0403D6}" dt="2023-05-23T18:16:35.228" v="80" actId="2696"/>
          <pc:sldLayoutMkLst>
            <pc:docMk/>
            <pc:sldMasterMk cId="3881271440" sldId="2147483719"/>
            <pc:sldLayoutMk cId="3233854349" sldId="2147483746"/>
          </pc:sldLayoutMkLst>
        </pc:sldLayoutChg>
      </pc:sldMasterChg>
    </pc:docChg>
  </pc:docChgLst>
  <pc:docChgLst>
    <pc:chgData name="Loprinzo, Samantha" userId="S::23898@icf.com::93753708-060b-4a38-a558-06e99c9b3fad" providerId="AD" clId="Web-{087B0829-F2D3-A497-A68E-8C5B14848B9D}"/>
    <pc:docChg chg="modSld">
      <pc:chgData name="Loprinzo, Samantha" userId="S::23898@icf.com::93753708-060b-4a38-a558-06e99c9b3fad" providerId="AD" clId="Web-{087B0829-F2D3-A497-A68E-8C5B14848B9D}" dt="2023-05-25T16:11:59.692" v="6"/>
      <pc:docMkLst>
        <pc:docMk/>
      </pc:docMkLst>
      <pc:sldChg chg="delCm">
        <pc:chgData name="Loprinzo, Samantha" userId="S::23898@icf.com::93753708-060b-4a38-a558-06e99c9b3fad" providerId="AD" clId="Web-{087B0829-F2D3-A497-A68E-8C5B14848B9D}" dt="2023-05-25T16:11:55.707" v="5"/>
        <pc:sldMkLst>
          <pc:docMk/>
          <pc:sldMk cId="1595141350" sldId="265"/>
        </pc:sldMkLst>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087B0829-F2D3-A497-A68E-8C5B14848B9D}" dt="2023-05-25T16:11:55.707" v="5"/>
              <pc2:cmMkLst xmlns:pc2="http://schemas.microsoft.com/office/powerpoint/2019/9/main/command">
                <pc:docMk/>
                <pc:sldMk cId="1595141350" sldId="265"/>
                <pc2:cmMk id="{80D8FEDA-1989-4E0A-9AFE-B143999DA8D8}"/>
              </pc2:cmMkLst>
            </pc226:cmChg>
          </p:ext>
        </pc:extLst>
      </pc:sldChg>
      <pc:sldChg chg="delCm">
        <pc:chgData name="Loprinzo, Samantha" userId="S::23898@icf.com::93753708-060b-4a38-a558-06e99c9b3fad" providerId="AD" clId="Web-{087B0829-F2D3-A497-A68E-8C5B14848B9D}" dt="2023-05-25T16:11:59.692" v="6"/>
        <pc:sldMkLst>
          <pc:docMk/>
          <pc:sldMk cId="3449809955" sldId="266"/>
        </pc:sldMkLst>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087B0829-F2D3-A497-A68E-8C5B14848B9D}" dt="2023-05-25T16:11:59.692" v="6"/>
              <pc2:cmMkLst xmlns:pc2="http://schemas.microsoft.com/office/powerpoint/2019/9/main/command">
                <pc:docMk/>
                <pc:sldMk cId="3449809955" sldId="266"/>
                <pc2:cmMk id="{0EC83DFC-888C-470D-8D98-75E0818334E0}"/>
              </pc2:cmMkLst>
            </pc226:cmChg>
          </p:ext>
        </pc:extLst>
      </pc:sldChg>
      <pc:sldChg chg="delCm">
        <pc:chgData name="Loprinzo, Samantha" userId="S::23898@icf.com::93753708-060b-4a38-a558-06e99c9b3fad" providerId="AD" clId="Web-{087B0829-F2D3-A497-A68E-8C5B14848B9D}" dt="2023-05-25T16:11:14.206" v="0"/>
        <pc:sldMkLst>
          <pc:docMk/>
          <pc:sldMk cId="457939213" sldId="451"/>
        </pc:sldMkLst>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087B0829-F2D3-A497-A68E-8C5B14848B9D}" dt="2023-05-25T16:11:14.206" v="0"/>
              <pc2:cmMkLst xmlns:pc2="http://schemas.microsoft.com/office/powerpoint/2019/9/main/command">
                <pc:docMk/>
                <pc:sldMk cId="457939213" sldId="451"/>
                <pc2:cmMk id="{9A57A67B-6B1C-4500-8F6D-60495E2DDDB3}"/>
              </pc2:cmMkLst>
            </pc226:cmChg>
          </p:ext>
        </pc:extLst>
      </pc:sldChg>
      <pc:sldChg chg="delCm">
        <pc:chgData name="Loprinzo, Samantha" userId="S::23898@icf.com::93753708-060b-4a38-a558-06e99c9b3fad" providerId="AD" clId="Web-{087B0829-F2D3-A497-A68E-8C5B14848B9D}" dt="2023-05-25T16:11:20.566" v="1"/>
        <pc:sldMkLst>
          <pc:docMk/>
          <pc:sldMk cId="972191960" sldId="521"/>
        </pc:sldMkLst>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087B0829-F2D3-A497-A68E-8C5B14848B9D}" dt="2023-05-25T16:11:20.566" v="1"/>
              <pc2:cmMkLst xmlns:pc2="http://schemas.microsoft.com/office/powerpoint/2019/9/main/command">
                <pc:docMk/>
                <pc:sldMk cId="972191960" sldId="521"/>
                <pc2:cmMk id="{D6335F1A-6308-4E9E-9A09-799B447D4FB1}"/>
              </pc2:cmMkLst>
            </pc226:cmChg>
          </p:ext>
        </pc:extLst>
      </pc:sldChg>
      <pc:sldChg chg="delCm">
        <pc:chgData name="Loprinzo, Samantha" userId="S::23898@icf.com::93753708-060b-4a38-a558-06e99c9b3fad" providerId="AD" clId="Web-{087B0829-F2D3-A497-A68E-8C5B14848B9D}" dt="2023-05-25T16:11:24.785" v="2"/>
        <pc:sldMkLst>
          <pc:docMk/>
          <pc:sldMk cId="722715799" sldId="522"/>
        </pc:sldMkLst>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087B0829-F2D3-A497-A68E-8C5B14848B9D}" dt="2023-05-25T16:11:24.785" v="2"/>
              <pc2:cmMkLst xmlns:pc2="http://schemas.microsoft.com/office/powerpoint/2019/9/main/command">
                <pc:docMk/>
                <pc:sldMk cId="722715799" sldId="522"/>
                <pc2:cmMk id="{A66FDC92-5747-4F02-AFF3-B5A9AFCA12E5}"/>
              </pc2:cmMkLst>
            </pc226:cmChg>
          </p:ext>
        </pc:extLst>
      </pc:sldChg>
      <pc:sldChg chg="modSp delCm">
        <pc:chgData name="Loprinzo, Samantha" userId="S::23898@icf.com::93753708-060b-4a38-a558-06e99c9b3fad" providerId="AD" clId="Web-{087B0829-F2D3-A497-A68E-8C5B14848B9D}" dt="2023-05-25T16:11:34.816" v="4"/>
        <pc:sldMkLst>
          <pc:docMk/>
          <pc:sldMk cId="1735377818" sldId="523"/>
        </pc:sldMkLst>
        <pc:spChg chg="mod">
          <ac:chgData name="Loprinzo, Samantha" userId="S::23898@icf.com::93753708-060b-4a38-a558-06e99c9b3fad" providerId="AD" clId="Web-{087B0829-F2D3-A497-A68E-8C5B14848B9D}" dt="2023-05-25T16:11:32.550" v="3"/>
          <ac:spMkLst>
            <pc:docMk/>
            <pc:sldMk cId="1735377818" sldId="523"/>
            <ac:spMk id="2" creationId="{00000000-0000-0000-0000-000000000000}"/>
          </ac:spMkLst>
        </pc:spChg>
        <pc:extLst>
          <p:ext xmlns:p="http://schemas.openxmlformats.org/presentationml/2006/main" uri="{D6D511B9-2390-475A-947B-AFAB55BFBCF1}">
            <pc226:cmChg xmlns:pc226="http://schemas.microsoft.com/office/powerpoint/2022/06/main/command" chg="del">
              <pc226:chgData name="Loprinzo, Samantha" userId="S::23898@icf.com::93753708-060b-4a38-a558-06e99c9b3fad" providerId="AD" clId="Web-{087B0829-F2D3-A497-A68E-8C5B14848B9D}" dt="2023-05-25T16:11:34.816" v="4"/>
              <pc2:cmMkLst xmlns:pc2="http://schemas.microsoft.com/office/powerpoint/2019/9/main/command">
                <pc:docMk/>
                <pc:sldMk cId="1735377818" sldId="523"/>
                <pc2:cmMk id="{E0237F85-4CE9-4496-B820-6F3CE5D1DE92}"/>
              </pc2:cmMkLst>
            </pc226:cmChg>
          </p:ext>
        </pc:extLst>
      </pc:sldChg>
    </pc:docChg>
  </pc:docChgLst>
  <pc:docChgLst>
    <pc:chgData name="Wallace, Rosemary" userId="S::54539@icf.com::29c8d8eb-1792-4406-885a-07da62ec13a3" providerId="AD" clId="Web-{29B44A8C-1255-54D8-310C-8C7482E0A15F}"/>
    <pc:docChg chg="modSld">
      <pc:chgData name="Wallace, Rosemary" userId="S::54539@icf.com::29c8d8eb-1792-4406-885a-07da62ec13a3" providerId="AD" clId="Web-{29B44A8C-1255-54D8-310C-8C7482E0A15F}" dt="2023-05-23T19:32:25.803" v="20" actId="1076"/>
      <pc:docMkLst>
        <pc:docMk/>
      </pc:docMkLst>
      <pc:sldChg chg="delSp modSp">
        <pc:chgData name="Wallace, Rosemary" userId="S::54539@icf.com::29c8d8eb-1792-4406-885a-07da62ec13a3" providerId="AD" clId="Web-{29B44A8C-1255-54D8-310C-8C7482E0A15F}" dt="2023-05-23T19:32:25.803" v="20" actId="1076"/>
        <pc:sldMkLst>
          <pc:docMk/>
          <pc:sldMk cId="3449809955" sldId="266"/>
        </pc:sldMkLst>
        <pc:spChg chg="del mod">
          <ac:chgData name="Wallace, Rosemary" userId="S::54539@icf.com::29c8d8eb-1792-4406-885a-07da62ec13a3" providerId="AD" clId="Web-{29B44A8C-1255-54D8-310C-8C7482E0A15F}" dt="2023-05-23T19:32:20.397" v="19"/>
          <ac:spMkLst>
            <pc:docMk/>
            <pc:sldMk cId="3449809955" sldId="266"/>
            <ac:spMk id="4" creationId="{AF587BDE-8B7C-14CD-53D5-92B7F8965CB9}"/>
          </ac:spMkLst>
        </pc:spChg>
        <pc:spChg chg="mod">
          <ac:chgData name="Wallace, Rosemary" userId="S::54539@icf.com::29c8d8eb-1792-4406-885a-07da62ec13a3" providerId="AD" clId="Web-{29B44A8C-1255-54D8-310C-8C7482E0A15F}" dt="2023-05-23T19:32:25.803" v="20" actId="1076"/>
          <ac:spMkLst>
            <pc:docMk/>
            <pc:sldMk cId="3449809955" sldId="266"/>
            <ac:spMk id="7" creationId="{A62C3513-618B-6B7C-946A-B935B9C3231B}"/>
          </ac:spMkLst>
        </pc:spChg>
      </pc:sldChg>
      <pc:sldChg chg="modSp">
        <pc:chgData name="Wallace, Rosemary" userId="S::54539@icf.com::29c8d8eb-1792-4406-885a-07da62ec13a3" providerId="AD" clId="Web-{29B44A8C-1255-54D8-310C-8C7482E0A15F}" dt="2023-05-23T19:31:48.818" v="14" actId="1076"/>
        <pc:sldMkLst>
          <pc:docMk/>
          <pc:sldMk cId="1935249152" sldId="459"/>
        </pc:sldMkLst>
        <pc:spChg chg="mod">
          <ac:chgData name="Wallace, Rosemary" userId="S::54539@icf.com::29c8d8eb-1792-4406-885a-07da62ec13a3" providerId="AD" clId="Web-{29B44A8C-1255-54D8-310C-8C7482E0A15F}" dt="2023-05-23T19:31:48.818" v="14" actId="1076"/>
          <ac:spMkLst>
            <pc:docMk/>
            <pc:sldMk cId="1935249152" sldId="459"/>
            <ac:spMk id="3" creationId="{00000000-0000-0000-0000-000000000000}"/>
          </ac:spMkLst>
        </pc:spChg>
      </pc:sldChg>
      <pc:sldChg chg="modSp">
        <pc:chgData name="Wallace, Rosemary" userId="S::54539@icf.com::29c8d8eb-1792-4406-885a-07da62ec13a3" providerId="AD" clId="Web-{29B44A8C-1255-54D8-310C-8C7482E0A15F}" dt="2023-05-23T19:31:37.395" v="12" actId="1076"/>
        <pc:sldMkLst>
          <pc:docMk/>
          <pc:sldMk cId="1064028531" sldId="461"/>
        </pc:sldMkLst>
        <pc:spChg chg="mod">
          <ac:chgData name="Wallace, Rosemary" userId="S::54539@icf.com::29c8d8eb-1792-4406-885a-07da62ec13a3" providerId="AD" clId="Web-{29B44A8C-1255-54D8-310C-8C7482E0A15F}" dt="2023-05-23T19:31:37.395" v="12" actId="1076"/>
          <ac:spMkLst>
            <pc:docMk/>
            <pc:sldMk cId="1064028531" sldId="461"/>
            <ac:spMk id="3" creationId="{00000000-0000-0000-0000-000000000000}"/>
          </ac:spMkLst>
        </pc:spChg>
      </pc:sldChg>
      <pc:sldChg chg="modSp">
        <pc:chgData name="Wallace, Rosemary" userId="S::54539@icf.com::29c8d8eb-1792-4406-885a-07da62ec13a3" providerId="AD" clId="Web-{29B44A8C-1255-54D8-310C-8C7482E0A15F}" dt="2023-05-23T19:30:48.956" v="10" actId="1076"/>
        <pc:sldMkLst>
          <pc:docMk/>
          <pc:sldMk cId="2230118908" sldId="472"/>
        </pc:sldMkLst>
        <pc:spChg chg="mod">
          <ac:chgData name="Wallace, Rosemary" userId="S::54539@icf.com::29c8d8eb-1792-4406-885a-07da62ec13a3" providerId="AD" clId="Web-{29B44A8C-1255-54D8-310C-8C7482E0A15F}" dt="2023-05-23T19:30:48.956" v="10" actId="1076"/>
          <ac:spMkLst>
            <pc:docMk/>
            <pc:sldMk cId="2230118908" sldId="472"/>
            <ac:spMk id="3" creationId="{00000000-0000-0000-0000-000000000000}"/>
          </ac:spMkLst>
        </pc:spChg>
      </pc:sldChg>
      <pc:sldChg chg="modSp">
        <pc:chgData name="Wallace, Rosemary" userId="S::54539@icf.com::29c8d8eb-1792-4406-885a-07da62ec13a3" providerId="AD" clId="Web-{29B44A8C-1255-54D8-310C-8C7482E0A15F}" dt="2023-05-23T19:31:16.926" v="11" actId="1076"/>
        <pc:sldMkLst>
          <pc:docMk/>
          <pc:sldMk cId="3631777378" sldId="489"/>
        </pc:sldMkLst>
        <pc:spChg chg="mod">
          <ac:chgData name="Wallace, Rosemary" userId="S::54539@icf.com::29c8d8eb-1792-4406-885a-07da62ec13a3" providerId="AD" clId="Web-{29B44A8C-1255-54D8-310C-8C7482E0A15F}" dt="2023-05-23T19:31:16.926" v="11" actId="1076"/>
          <ac:spMkLst>
            <pc:docMk/>
            <pc:sldMk cId="3631777378" sldId="489"/>
            <ac:spMk id="3" creationId="{00000000-0000-0000-0000-000000000000}"/>
          </ac:spMkLst>
        </pc:spChg>
        <pc:spChg chg="mod">
          <ac:chgData name="Wallace, Rosemary" userId="S::54539@icf.com::29c8d8eb-1792-4406-885a-07da62ec13a3" providerId="AD" clId="Web-{29B44A8C-1255-54D8-310C-8C7482E0A15F}" dt="2023-05-23T19:30:20.064" v="7" actId="1076"/>
          <ac:spMkLst>
            <pc:docMk/>
            <pc:sldMk cId="3631777378" sldId="489"/>
            <ac:spMk id="12" creationId="{00000000-0000-0000-0000-000000000000}"/>
          </ac:spMkLst>
        </pc:spChg>
      </pc:sldChg>
      <pc:sldChg chg="modSp">
        <pc:chgData name="Wallace, Rosemary" userId="S::54539@icf.com::29c8d8eb-1792-4406-885a-07da62ec13a3" providerId="AD" clId="Web-{29B44A8C-1255-54D8-310C-8C7482E0A15F}" dt="2023-05-23T19:30:36.674" v="9" actId="1076"/>
        <pc:sldMkLst>
          <pc:docMk/>
          <pc:sldMk cId="2792484004" sldId="491"/>
        </pc:sldMkLst>
        <pc:spChg chg="mod">
          <ac:chgData name="Wallace, Rosemary" userId="S::54539@icf.com::29c8d8eb-1792-4406-885a-07da62ec13a3" providerId="AD" clId="Web-{29B44A8C-1255-54D8-310C-8C7482E0A15F}" dt="2023-05-23T19:30:36.674" v="9" actId="1076"/>
          <ac:spMkLst>
            <pc:docMk/>
            <pc:sldMk cId="2792484004" sldId="491"/>
            <ac:spMk id="3" creationId="{00000000-0000-0000-0000-000000000000}"/>
          </ac:spMkLst>
        </pc:spChg>
      </pc:sldChg>
      <pc:sldChg chg="modSp">
        <pc:chgData name="Wallace, Rosemary" userId="S::54539@icf.com::29c8d8eb-1792-4406-885a-07da62ec13a3" providerId="AD" clId="Web-{29B44A8C-1255-54D8-310C-8C7482E0A15F}" dt="2023-05-23T19:31:43.599" v="13" actId="1076"/>
        <pc:sldMkLst>
          <pc:docMk/>
          <pc:sldMk cId="3296901612" sldId="517"/>
        </pc:sldMkLst>
        <pc:spChg chg="mod">
          <ac:chgData name="Wallace, Rosemary" userId="S::54539@icf.com::29c8d8eb-1792-4406-885a-07da62ec13a3" providerId="AD" clId="Web-{29B44A8C-1255-54D8-310C-8C7482E0A15F}" dt="2023-05-23T19:31:43.599" v="13" actId="1076"/>
          <ac:spMkLst>
            <pc:docMk/>
            <pc:sldMk cId="3296901612" sldId="517"/>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lineChart>
        <c:grouping val="standard"/>
        <c:varyColors val="0"/>
        <c:ser>
          <c:idx val="0"/>
          <c:order val="0"/>
          <c:tx>
            <c:strRef>
              <c:f>Sheet1!$B$1</c:f>
              <c:strCache>
                <c:ptCount val="1"/>
                <c:pt idx="0">
                  <c:v>Series 1</c:v>
                </c:pt>
              </c:strCache>
            </c:strRef>
          </c:tx>
          <c:spPr>
            <a:ln w="57150" cap="rnd">
              <a:solidFill>
                <a:srgbClr val="00B0F0"/>
              </a:solidFill>
              <a:round/>
            </a:ln>
            <a:effectLst/>
          </c:spPr>
          <c:marker>
            <c:symbol val="none"/>
          </c:marker>
          <c:cat>
            <c:numRef>
              <c:f>Sheet1!$A$2:$A$22</c:f>
              <c:numCache>
                <c:formatCode>General</c:formatCode>
                <c:ptCount val="21"/>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numCache>
            </c:numRef>
          </c:cat>
          <c:val>
            <c:numRef>
              <c:f>Sheet1!$B$2:$B$22</c:f>
              <c:numCache>
                <c:formatCode>0%</c:formatCode>
                <c:ptCount val="21"/>
                <c:pt idx="0">
                  <c:v>0.3</c:v>
                </c:pt>
                <c:pt idx="1">
                  <c:v>0.41</c:v>
                </c:pt>
                <c:pt idx="2">
                  <c:v>0.4</c:v>
                </c:pt>
                <c:pt idx="3">
                  <c:v>0.41</c:v>
                </c:pt>
                <c:pt idx="4">
                  <c:v>0.56000000000000005</c:v>
                </c:pt>
                <c:pt idx="5">
                  <c:v>0.64</c:v>
                </c:pt>
                <c:pt idx="6">
                  <c:v>0.63</c:v>
                </c:pt>
                <c:pt idx="7">
                  <c:v>0.68</c:v>
                </c:pt>
                <c:pt idx="8">
                  <c:v>0.74</c:v>
                </c:pt>
                <c:pt idx="9" formatCode="0.0%">
                  <c:v>0.755</c:v>
                </c:pt>
                <c:pt idx="10">
                  <c:v>0.77</c:v>
                </c:pt>
                <c:pt idx="11">
                  <c:v>0.83</c:v>
                </c:pt>
                <c:pt idx="12">
                  <c:v>0.84</c:v>
                </c:pt>
                <c:pt idx="13">
                  <c:v>0.87</c:v>
                </c:pt>
                <c:pt idx="14">
                  <c:v>0.87</c:v>
                </c:pt>
                <c:pt idx="15">
                  <c:v>0.89</c:v>
                </c:pt>
                <c:pt idx="16">
                  <c:v>0.88</c:v>
                </c:pt>
                <c:pt idx="17">
                  <c:v>0.90700000000000003</c:v>
                </c:pt>
                <c:pt idx="18">
                  <c:v>0.91</c:v>
                </c:pt>
                <c:pt idx="19">
                  <c:v>0.91</c:v>
                </c:pt>
                <c:pt idx="20">
                  <c:v>0.91300000000000003</c:v>
                </c:pt>
              </c:numCache>
            </c:numRef>
          </c:val>
          <c:smooth val="0"/>
          <c:extLst>
            <c:ext xmlns:c16="http://schemas.microsoft.com/office/drawing/2014/chart" uri="{C3380CC4-5D6E-409C-BE32-E72D297353CC}">
              <c16:uniqueId val="{00000000-A030-4E40-B6A5-78D3204A4FA1}"/>
            </c:ext>
          </c:extLst>
        </c:ser>
        <c:dLbls>
          <c:showLegendKey val="0"/>
          <c:showVal val="0"/>
          <c:showCatName val="0"/>
          <c:showSerName val="0"/>
          <c:showPercent val="0"/>
          <c:showBubbleSize val="0"/>
        </c:dLbls>
        <c:smooth val="0"/>
        <c:axId val="301856576"/>
        <c:axId val="218653312"/>
      </c:lineChart>
      <c:catAx>
        <c:axId val="30185657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18653312"/>
        <c:crosses val="autoZero"/>
        <c:auto val="1"/>
        <c:lblAlgn val="ctr"/>
        <c:lblOffset val="100"/>
        <c:noMultiLvlLbl val="0"/>
      </c:catAx>
      <c:valAx>
        <c:axId val="218653312"/>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01856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E3C54ED-F681-4FB3-B791-0DD50823A334}" type="datetimeFigureOut">
              <a:rPr lang="en-US" smtClean="0"/>
              <a:t>5/26/2023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F8F89BD-1DE3-4DE5-849D-665A01EEB758}" type="slidenum">
              <a:rPr lang="en-US" smtClean="0"/>
              <a:t>‹#›</a:t>
            </a:fld>
            <a:endParaRPr lang="en-US"/>
          </a:p>
        </p:txBody>
      </p:sp>
    </p:spTree>
    <p:extLst>
      <p:ext uri="{BB962C8B-B14F-4D97-AF65-F5344CB8AC3E}">
        <p14:creationId xmlns:p14="http://schemas.microsoft.com/office/powerpoint/2010/main" val="8025253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709A77D-6D13-4FC0-840B-D0906C670B68}" type="datetimeFigureOut">
              <a:rPr lang="en-US" smtClean="0"/>
              <a:pPr/>
              <a:t>5/26/2023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190B828-B912-4CC7-9468-82E3E1A4D904}" type="slidenum">
              <a:rPr lang="en-US" smtClean="0"/>
              <a:pPr/>
              <a:t>‹#›</a:t>
            </a:fld>
            <a:endParaRPr lang="en-US"/>
          </a:p>
        </p:txBody>
      </p:sp>
    </p:spTree>
    <p:extLst>
      <p:ext uri="{BB962C8B-B14F-4D97-AF65-F5344CB8AC3E}">
        <p14:creationId xmlns:p14="http://schemas.microsoft.com/office/powerpoint/2010/main" val="2595098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90B828-B912-4CC7-9468-82E3E1A4D904}" type="slidenum">
              <a:rPr lang="en-US" smtClean="0"/>
              <a:pPr/>
              <a:t>1</a:t>
            </a:fld>
            <a:endParaRPr lang="en-US"/>
          </a:p>
        </p:txBody>
      </p:sp>
    </p:spTree>
    <p:extLst>
      <p:ext uri="{BB962C8B-B14F-4D97-AF65-F5344CB8AC3E}">
        <p14:creationId xmlns:p14="http://schemas.microsoft.com/office/powerpoint/2010/main" val="3188273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ENERGY STAR is</a:t>
            </a:r>
            <a:r>
              <a:rPr lang="en-US" baseline="0"/>
              <a:t> more than just a label. It’s an entire framework upon which thousands of organizations have built their energy management programs. It’s also proven to be a bridge between engineering and facilities teams and everyone else---be they building occupants, employees, management, or customers. </a:t>
            </a:r>
          </a:p>
          <a:p>
            <a:endParaRPr lang="en-US" baseline="0"/>
          </a:p>
          <a:p>
            <a:r>
              <a:rPr lang="en-US" baseline="0"/>
              <a:t>Everyone has a role to play in saving energy, and ENERGY STAR is what brings them in by making energy efficiency fun and accessible. </a:t>
            </a:r>
            <a:endParaRPr lang="en-US"/>
          </a:p>
        </p:txBody>
      </p:sp>
      <p:sp>
        <p:nvSpPr>
          <p:cNvPr id="4" name="Slide Number Placeholder 3"/>
          <p:cNvSpPr>
            <a:spLocks noGrp="1"/>
          </p:cNvSpPr>
          <p:nvPr>
            <p:ph type="sldNum" sz="quarter" idx="10"/>
          </p:nvPr>
        </p:nvSpPr>
        <p:spPr/>
        <p:txBody>
          <a:bodyPr/>
          <a:lstStyle/>
          <a:p>
            <a:fld id="{693538FC-B130-DA49-800E-B7448A7128DE}" type="slidenum">
              <a:rPr lang="en-US" smtClean="0"/>
              <a:pPr/>
              <a:t>10</a:t>
            </a:fld>
            <a:endParaRPr lang="en-US"/>
          </a:p>
        </p:txBody>
      </p:sp>
    </p:spTree>
    <p:extLst>
      <p:ext uri="{BB962C8B-B14F-4D97-AF65-F5344CB8AC3E}">
        <p14:creationId xmlns:p14="http://schemas.microsoft.com/office/powerpoint/2010/main" val="2140073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11</a:t>
            </a:fld>
            <a:endParaRPr lang="en-US"/>
          </a:p>
        </p:txBody>
      </p:sp>
    </p:spTree>
    <p:extLst>
      <p:ext uri="{BB962C8B-B14F-4D97-AF65-F5344CB8AC3E}">
        <p14:creationId xmlns:p14="http://schemas.microsoft.com/office/powerpoint/2010/main" val="1475896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(low-risk, simple, cost-effective are each animated)</a:t>
            </a:r>
          </a:p>
        </p:txBody>
      </p:sp>
      <p:sp>
        <p:nvSpPr>
          <p:cNvPr id="4" name="Slide Number Placeholder 3"/>
          <p:cNvSpPr>
            <a:spLocks noGrp="1"/>
          </p:cNvSpPr>
          <p:nvPr>
            <p:ph type="sldNum" sz="quarter" idx="10"/>
          </p:nvPr>
        </p:nvSpPr>
        <p:spPr/>
        <p:txBody>
          <a:bodyPr/>
          <a:lstStyle/>
          <a:p>
            <a:fld id="{D190B828-B912-4CC7-9468-82E3E1A4D904}" type="slidenum">
              <a:rPr lang="en-US" smtClean="0"/>
              <a:pPr/>
              <a:t>12</a:t>
            </a:fld>
            <a:endParaRPr lang="en-US"/>
          </a:p>
        </p:txBody>
      </p:sp>
    </p:spTree>
    <p:extLst>
      <p:ext uri="{BB962C8B-B14F-4D97-AF65-F5344CB8AC3E}">
        <p14:creationId xmlns:p14="http://schemas.microsoft.com/office/powerpoint/2010/main" val="268432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First reason:</a:t>
            </a:r>
            <a:r>
              <a:rPr lang="en-US" baseline="0"/>
              <a:t> </a:t>
            </a:r>
            <a:r>
              <a:rPr lang="en-US"/>
              <a:t>it’s low-risk</a:t>
            </a:r>
            <a:r>
              <a:rPr lang="en-US" baseline="0"/>
              <a:t> is because it’s an established program. </a:t>
            </a:r>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13</a:t>
            </a:fld>
            <a:endParaRPr lang="en-US"/>
          </a:p>
        </p:txBody>
      </p:sp>
    </p:spTree>
    <p:extLst>
      <p:ext uri="{BB962C8B-B14F-4D97-AF65-F5344CB8AC3E}">
        <p14:creationId xmlns:p14="http://schemas.microsoft.com/office/powerpoint/2010/main" val="403772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200" baseline="0"/>
              <a:t>ENERGY STAR is protecting the environment and providing financial value in real, measurable ways.</a:t>
            </a:r>
          </a:p>
          <a:p>
            <a:endParaRPr lang="en-US" sz="1200" baseline="0"/>
          </a:p>
          <a:p>
            <a:r>
              <a:rPr lang="en-US" sz="1200" baseline="0"/>
              <a:t>Every year, the savings from just our certified buildings and plants are equivalent to powering down 33 coal-fired power plants. </a:t>
            </a:r>
          </a:p>
          <a:p>
            <a:endParaRPr lang="en-US" sz="1200" baseline="0"/>
          </a:p>
          <a:p>
            <a:r>
              <a:rPr lang="en-US" sz="1200" baseline="0"/>
              <a:t>Programmatically, these numbers are almost double. If you add in the savings from ENERGY STAR certified products and homes, ENERGY STAR as a whole saves </a:t>
            </a:r>
            <a:r>
              <a:rPr lang="en-US" sz="1200">
                <a:solidFill>
                  <a:schemeClr val="tx1">
                    <a:lumMod val="65000"/>
                    <a:lumOff val="35000"/>
                  </a:schemeClr>
                </a:solidFill>
              </a:rPr>
              <a:t>more than </a:t>
            </a:r>
            <a:r>
              <a:rPr lang="en-US" sz="1200">
                <a:solidFill>
                  <a:srgbClr val="00B0F0"/>
                </a:solidFill>
              </a:rPr>
              <a:t>227 MMTCO2e</a:t>
            </a:r>
            <a:r>
              <a:rPr lang="en-US" sz="1200" baseline="0">
                <a:solidFill>
                  <a:schemeClr val="tx1">
                    <a:lumMod val="65000"/>
                    <a:lumOff val="35000"/>
                  </a:schemeClr>
                </a:solidFill>
              </a:rPr>
              <a:t> </a:t>
            </a:r>
            <a:r>
              <a:rPr lang="en-US" sz="1200">
                <a:solidFill>
                  <a:schemeClr val="tx1">
                    <a:lumMod val="65000"/>
                    <a:lumOff val="35000"/>
                  </a:schemeClr>
                </a:solidFill>
              </a:rPr>
              <a:t>… or from </a:t>
            </a:r>
            <a:r>
              <a:rPr lang="en-US" sz="1200">
                <a:solidFill>
                  <a:srgbClr val="00B0F0"/>
                </a:solidFill>
              </a:rPr>
              <a:t>60 coal-fired power plants</a:t>
            </a:r>
          </a:p>
        </p:txBody>
      </p:sp>
      <p:sp>
        <p:nvSpPr>
          <p:cNvPr id="4" name="Slide Number Placeholder 3"/>
          <p:cNvSpPr>
            <a:spLocks noGrp="1"/>
          </p:cNvSpPr>
          <p:nvPr>
            <p:ph type="sldNum" sz="quarter" idx="10"/>
          </p:nvPr>
        </p:nvSpPr>
        <p:spPr/>
        <p:txBody>
          <a:bodyPr/>
          <a:lstStyle/>
          <a:p>
            <a:fld id="{D190B828-B912-4CC7-9468-82E3E1A4D904}" type="slidenum">
              <a:rPr lang="en-US" smtClean="0"/>
              <a:pPr/>
              <a:t>14</a:t>
            </a:fld>
            <a:endParaRPr lang="en-US"/>
          </a:p>
        </p:txBody>
      </p:sp>
    </p:spTree>
    <p:extLst>
      <p:ext uri="{BB962C8B-B14F-4D97-AF65-F5344CB8AC3E}">
        <p14:creationId xmlns:p14="http://schemas.microsoft.com/office/powerpoint/2010/main" val="3483643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Second reason: it’s low-risk</a:t>
            </a:r>
            <a:r>
              <a:rPr lang="en-US" baseline="0"/>
              <a:t> is because it’s a top American brand.  </a:t>
            </a:r>
            <a:r>
              <a:rPr lang="en-US"/>
              <a:t>In fact,</a:t>
            </a:r>
            <a:r>
              <a:rPr lang="en-US" baseline="0"/>
              <a:t> over 90% of the American public recognizes the ENERGY STAR, so you have instant awareness, understanding, and credibility about energy efficiency.</a:t>
            </a:r>
            <a:endParaRPr lang="en-US"/>
          </a:p>
          <a:p>
            <a:endParaRPr lang="en-US"/>
          </a:p>
          <a:p>
            <a:r>
              <a:rPr lang="en-US"/>
              <a:t>But what does it really mean to reach 85% of the American public?</a:t>
            </a:r>
            <a:r>
              <a:rPr lang="en-US" baseline="0"/>
              <a:t> What does that look like? </a:t>
            </a:r>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15</a:t>
            </a:fld>
            <a:endParaRPr lang="en-US"/>
          </a:p>
        </p:txBody>
      </p:sp>
    </p:spTree>
    <p:extLst>
      <p:ext uri="{BB962C8B-B14F-4D97-AF65-F5344CB8AC3E}">
        <p14:creationId xmlns:p14="http://schemas.microsoft.com/office/powerpoint/2010/main" val="3165523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38307" name="Rectangle 3"/>
          <p:cNvSpPr>
            <a:spLocks noGrp="1"/>
          </p:cNvSpPr>
          <p:nvPr>
            <p:ph type="body" idx="1"/>
          </p:nvPr>
        </p:nvSpPr>
        <p:spPr bwMode="auto">
          <a:noFill/>
        </p:spPr>
        <p:txBody>
          <a:bodyPr wrap="square" lIns="93172" tIns="46587" rIns="93172" bIns="46587" numCol="1" anchor="t" anchorCtr="0" compatLnSpc="1">
            <a:prstTxWarp prst="textNoShape">
              <a:avLst/>
            </a:prstTxWarp>
          </a:bodyPr>
          <a:lstStyle/>
          <a:p>
            <a:r>
              <a:rPr lang="en-US" i="1"/>
              <a:t>In fact, between print, online, social media, and broadcast TV… </a:t>
            </a:r>
            <a:r>
              <a:rPr lang="en-US"/>
              <a:t>ENERGY STAR reaches a potential audience of more than 1.5 billion people every month (on average).</a:t>
            </a:r>
          </a:p>
        </p:txBody>
      </p:sp>
    </p:spTree>
    <p:extLst>
      <p:ext uri="{BB962C8B-B14F-4D97-AF65-F5344CB8AC3E}">
        <p14:creationId xmlns:p14="http://schemas.microsoft.com/office/powerpoint/2010/main" val="4119735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ENERGY</a:t>
            </a:r>
            <a:r>
              <a:rPr lang="en-US" baseline="0" dirty="0"/>
              <a:t> STAR is a trusted environmental brand, ranking first among other green labels. 92% of survey respondents report that seeing the ENERGY STAR on a product influences their purchasing decisions. The vast majority of them report that it exerts a “tremendous among of influence.”</a:t>
            </a:r>
            <a:endParaRPr lang="en-US" dirty="0"/>
          </a:p>
          <a:p>
            <a:endParaRPr lang="en-US" dirty="0"/>
          </a:p>
        </p:txBody>
      </p:sp>
      <p:sp>
        <p:nvSpPr>
          <p:cNvPr id="4" name="Slide Number Placeholder 3"/>
          <p:cNvSpPr>
            <a:spLocks noGrp="1"/>
          </p:cNvSpPr>
          <p:nvPr>
            <p:ph type="sldNum" sz="quarter" idx="10"/>
          </p:nvPr>
        </p:nvSpPr>
        <p:spPr/>
        <p:txBody>
          <a:bodyPr/>
          <a:lstStyle/>
          <a:p>
            <a:fld id="{D190B828-B912-4CC7-9468-82E3E1A4D904}" type="slidenum">
              <a:rPr lang="en-US" smtClean="0"/>
              <a:pPr/>
              <a:t>17</a:t>
            </a:fld>
            <a:endParaRPr lang="en-US"/>
          </a:p>
        </p:txBody>
      </p:sp>
    </p:spTree>
    <p:extLst>
      <p:ext uri="{BB962C8B-B14F-4D97-AF65-F5344CB8AC3E}">
        <p14:creationId xmlns:p14="http://schemas.microsoft.com/office/powerpoint/2010/main" val="1679880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(Animated – just refrigerator shows, then the rest)</a:t>
            </a:r>
          </a:p>
          <a:p>
            <a:endParaRPr lang="en-US"/>
          </a:p>
          <a:p>
            <a:r>
              <a:rPr lang="en-US"/>
              <a:t>As consumers,</a:t>
            </a:r>
            <a:r>
              <a:rPr lang="en-US" baseline="0"/>
              <a:t> the people you’re trying to reach see ENERGY STAR in their daily lives. On their refrigerator, and a whole lot of other places. </a:t>
            </a:r>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18</a:t>
            </a:fld>
            <a:endParaRPr lang="en-US"/>
          </a:p>
        </p:txBody>
      </p:sp>
    </p:spTree>
    <p:extLst>
      <p:ext uri="{BB962C8B-B14F-4D97-AF65-F5344CB8AC3E}">
        <p14:creationId xmlns:p14="http://schemas.microsoft.com/office/powerpoint/2010/main" val="333822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They</a:t>
            </a:r>
            <a:r>
              <a:rPr lang="en-US" baseline="0"/>
              <a:t> see it in their homes, on their office building, and as they sit at work all day. </a:t>
            </a:r>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19</a:t>
            </a:fld>
            <a:endParaRPr lang="en-US"/>
          </a:p>
        </p:txBody>
      </p:sp>
    </p:spTree>
    <p:extLst>
      <p:ext uri="{BB962C8B-B14F-4D97-AF65-F5344CB8AC3E}">
        <p14:creationId xmlns:p14="http://schemas.microsoft.com/office/powerpoint/2010/main" val="2549931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2</a:t>
            </a:fld>
            <a:endParaRPr lang="en-US"/>
          </a:p>
        </p:txBody>
      </p:sp>
    </p:spTree>
    <p:extLst>
      <p:ext uri="{BB962C8B-B14F-4D97-AF65-F5344CB8AC3E}">
        <p14:creationId xmlns:p14="http://schemas.microsoft.com/office/powerpoint/2010/main" val="3881300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a:p>
            <a:r>
              <a:rPr lang="en-US"/>
              <a:t>As consumers, your stakeholders already know and trust ENERGY STAR</a:t>
            </a:r>
          </a:p>
        </p:txBody>
      </p:sp>
      <p:sp>
        <p:nvSpPr>
          <p:cNvPr id="4" name="Slide Number Placeholder 3"/>
          <p:cNvSpPr>
            <a:spLocks noGrp="1"/>
          </p:cNvSpPr>
          <p:nvPr>
            <p:ph type="sldNum" sz="quarter" idx="10"/>
          </p:nvPr>
        </p:nvSpPr>
        <p:spPr/>
        <p:txBody>
          <a:bodyPr/>
          <a:lstStyle/>
          <a:p>
            <a:fld id="{D190B828-B912-4CC7-9468-82E3E1A4D904}" type="slidenum">
              <a:rPr lang="en-US" smtClean="0"/>
              <a:pPr/>
              <a:t>20</a:t>
            </a:fld>
            <a:endParaRPr lang="en-US"/>
          </a:p>
        </p:txBody>
      </p:sp>
    </p:spTree>
    <p:extLst>
      <p:ext uri="{BB962C8B-B14F-4D97-AF65-F5344CB8AC3E}">
        <p14:creationId xmlns:p14="http://schemas.microsoft.com/office/powerpoint/2010/main" val="4143723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And lastly, it’s low-risk</a:t>
            </a:r>
            <a:r>
              <a:rPr lang="en-US" baseline="0"/>
              <a:t> is because it has instant credibility, not only because of its wide brand awareness, but also because it’s a federal program run the US EPA, the same agency that brings miles per gallon calculations and other environmental metrics to the public. </a:t>
            </a:r>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21</a:t>
            </a:fld>
            <a:endParaRPr lang="en-US"/>
          </a:p>
        </p:txBody>
      </p:sp>
    </p:spTree>
    <p:extLst>
      <p:ext uri="{BB962C8B-B14F-4D97-AF65-F5344CB8AC3E}">
        <p14:creationId xmlns:p14="http://schemas.microsoft.com/office/powerpoint/2010/main" val="3697875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In fact, a recent B2B</a:t>
            </a:r>
            <a:r>
              <a:rPr lang="en-US" baseline="0"/>
              <a:t> survey across sectors found that EPA is the primary source for content guidance and certification for corporate sustainability.  </a:t>
            </a:r>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22</a:t>
            </a:fld>
            <a:endParaRPr lang="en-US"/>
          </a:p>
        </p:txBody>
      </p:sp>
    </p:spTree>
    <p:extLst>
      <p:ext uri="{BB962C8B-B14F-4D97-AF65-F5344CB8AC3E}">
        <p14:creationId xmlns:p14="http://schemas.microsoft.com/office/powerpoint/2010/main" val="643306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It’s not only low-risk, it’s simple to convey. ENERGY STAR gives you a common language</a:t>
            </a:r>
            <a:r>
              <a:rPr lang="en-US" baseline="0"/>
              <a:t> to communicate with a wide range of audiences …</a:t>
            </a:r>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23</a:t>
            </a:fld>
            <a:endParaRPr lang="en-US"/>
          </a:p>
        </p:txBody>
      </p:sp>
    </p:spTree>
    <p:extLst>
      <p:ext uri="{BB962C8B-B14F-4D97-AF65-F5344CB8AC3E}">
        <p14:creationId xmlns:p14="http://schemas.microsoft.com/office/powerpoint/2010/main" val="1981540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 whether</a:t>
            </a:r>
            <a:r>
              <a:rPr lang="en-US" baseline="0"/>
              <a:t> those audiences are interested in talking in terms of environmental benefit, financial value, the business case, or an industry equivalence. ENERGY STAR is like the </a:t>
            </a:r>
            <a:r>
              <a:rPr lang="en-US" baseline="0" err="1"/>
              <a:t>rosetta</a:t>
            </a:r>
            <a:r>
              <a:rPr lang="en-US" baseline="0"/>
              <a:t> stone for all these different audiences interested in energy efficiency for very different reasons. </a:t>
            </a:r>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24</a:t>
            </a:fld>
            <a:endParaRPr lang="en-US"/>
          </a:p>
        </p:txBody>
      </p:sp>
    </p:spTree>
    <p:extLst>
      <p:ext uri="{BB962C8B-B14F-4D97-AF65-F5344CB8AC3E}">
        <p14:creationId xmlns:p14="http://schemas.microsoft.com/office/powerpoint/2010/main" val="2020708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57200" lvl="1" indent="0" algn="l">
              <a:buFont typeface="Arial" panose="020B0604020202020204" pitchFamily="34" charset="0"/>
              <a:buNone/>
            </a:pPr>
            <a:r>
              <a:rPr lang="en-US" sz="1200">
                <a:solidFill>
                  <a:schemeClr val="bg1">
                    <a:lumMod val="50000"/>
                  </a:schemeClr>
                </a:solidFill>
              </a:rPr>
              <a:t>In</a:t>
            </a:r>
            <a:r>
              <a:rPr lang="en-US" sz="1200" baseline="0">
                <a:solidFill>
                  <a:schemeClr val="bg1">
                    <a:lumMod val="50000"/>
                  </a:schemeClr>
                </a:solidFill>
              </a:rPr>
              <a:t> addition to a common language, it gives you a common platform. </a:t>
            </a:r>
            <a:endParaRPr lang="en-US" sz="1200">
              <a:solidFill>
                <a:schemeClr val="bg1">
                  <a:lumMod val="50000"/>
                </a:schemeClr>
              </a:solidFill>
            </a:endParaRPr>
          </a:p>
          <a:p>
            <a:pPr marL="457200" lvl="1" indent="0" algn="l">
              <a:buFont typeface="Arial" panose="020B0604020202020204" pitchFamily="34" charset="0"/>
              <a:buNone/>
            </a:pPr>
            <a:endParaRPr lang="en-US" sz="1200">
              <a:solidFill>
                <a:schemeClr val="bg1">
                  <a:lumMod val="50000"/>
                </a:schemeClr>
              </a:solidFill>
            </a:endParaRPr>
          </a:p>
          <a:p>
            <a:pPr marL="457200" lvl="1" indent="0" algn="l">
              <a:buFont typeface="Arial" panose="020B0604020202020204" pitchFamily="34" charset="0"/>
              <a:buNone/>
            </a:pPr>
            <a:r>
              <a:rPr lang="en-US" sz="1200">
                <a:solidFill>
                  <a:schemeClr val="bg1">
                    <a:lumMod val="50000"/>
                  </a:schemeClr>
                </a:solidFill>
              </a:rPr>
              <a:t>Widely accepted and adopted</a:t>
            </a:r>
          </a:p>
          <a:p>
            <a:pPr marL="1371600" lvl="2" indent="-457200" algn="l">
              <a:buFont typeface="Courier New" panose="02070309020205020404" pitchFamily="49" charset="0"/>
              <a:buChar char="o"/>
            </a:pPr>
            <a:r>
              <a:rPr lang="en-US" sz="1200">
                <a:solidFill>
                  <a:schemeClr val="bg1">
                    <a:lumMod val="50000"/>
                  </a:schemeClr>
                </a:solidFill>
              </a:rPr>
              <a:t>40% of commercial building space uses it</a:t>
            </a:r>
          </a:p>
          <a:p>
            <a:pPr marL="1371600" lvl="2" indent="-457200" algn="l">
              <a:buFont typeface="Courier New" panose="02070309020205020404" pitchFamily="49" charset="0"/>
              <a:buChar char="o"/>
            </a:pPr>
            <a:r>
              <a:rPr lang="en-US" sz="1200">
                <a:solidFill>
                  <a:schemeClr val="bg1">
                    <a:lumMod val="50000"/>
                  </a:schemeClr>
                </a:solidFill>
              </a:rPr>
              <a:t>Used to</a:t>
            </a:r>
            <a:r>
              <a:rPr lang="en-US" sz="1200" baseline="0">
                <a:solidFill>
                  <a:schemeClr val="bg1">
                    <a:lumMod val="50000"/>
                  </a:schemeClr>
                </a:solidFill>
              </a:rPr>
              <a:t> benchmark</a:t>
            </a:r>
            <a:r>
              <a:rPr lang="en-US" sz="1200">
                <a:solidFill>
                  <a:schemeClr val="bg1">
                    <a:lumMod val="50000"/>
                  </a:schemeClr>
                </a:solidFill>
              </a:rPr>
              <a:t> </a:t>
            </a:r>
            <a:r>
              <a:rPr lang="en-US" sz="1200" u="sng">
                <a:solidFill>
                  <a:schemeClr val="bg1">
                    <a:lumMod val="50000"/>
                  </a:schemeClr>
                </a:solidFill>
              </a:rPr>
              <a:t>all</a:t>
            </a:r>
            <a:r>
              <a:rPr lang="en-US" sz="1200">
                <a:solidFill>
                  <a:schemeClr val="bg1">
                    <a:lumMod val="50000"/>
                  </a:schemeClr>
                </a:solidFill>
              </a:rPr>
              <a:t> building types</a:t>
            </a:r>
          </a:p>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25</a:t>
            </a:fld>
            <a:endParaRPr lang="en-US"/>
          </a:p>
        </p:txBody>
      </p:sp>
    </p:spTree>
    <p:extLst>
      <p:ext uri="{BB962C8B-B14F-4D97-AF65-F5344CB8AC3E}">
        <p14:creationId xmlns:p14="http://schemas.microsoft.com/office/powerpoint/2010/main" val="1680138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In practice, this means Portfolio Manager is the common interface</a:t>
            </a:r>
            <a:r>
              <a:rPr lang="en-US" sz="1200" baseline="0">
                <a:solidFill>
                  <a:schemeClr val="bg1">
                    <a:lumMod val="50000"/>
                  </a:schemeClr>
                </a:solidFill>
              </a:rPr>
              <a:t> </a:t>
            </a:r>
            <a:r>
              <a:rPr lang="en-US" sz="1200">
                <a:solidFill>
                  <a:schemeClr val="bg1">
                    <a:lumMod val="50000"/>
                  </a:schemeClr>
                </a:solidFill>
              </a:rPr>
              <a:t>used by commercial building owners and managers, industries, energy service companies, utilities, and</a:t>
            </a:r>
            <a:r>
              <a:rPr lang="en-US" sz="1200" baseline="0">
                <a:solidFill>
                  <a:schemeClr val="bg1">
                    <a:lumMod val="50000"/>
                  </a:schemeClr>
                </a:solidFill>
              </a:rPr>
              <a:t> local, state, and federal government</a:t>
            </a:r>
            <a:endParaRPr lang="en-US" sz="1200">
              <a:solidFill>
                <a:schemeClr val="bg1">
                  <a:lumMod val="50000"/>
                </a:schemeClr>
              </a:solidFill>
            </a:endParaRPr>
          </a:p>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26</a:t>
            </a:fld>
            <a:endParaRPr lang="en-US"/>
          </a:p>
        </p:txBody>
      </p:sp>
    </p:spTree>
    <p:extLst>
      <p:ext uri="{BB962C8B-B14F-4D97-AF65-F5344CB8AC3E}">
        <p14:creationId xmlns:p14="http://schemas.microsoft.com/office/powerpoint/2010/main" val="3403970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And lastly, it gives you a ready-made network of stakeholders</a:t>
            </a:r>
            <a:r>
              <a:rPr lang="en-US" baseline="0"/>
              <a:t> that are already interested and active in energy efficiency. </a:t>
            </a:r>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27</a:t>
            </a:fld>
            <a:endParaRPr lang="en-US"/>
          </a:p>
        </p:txBody>
      </p:sp>
    </p:spTree>
    <p:extLst>
      <p:ext uri="{BB962C8B-B14F-4D97-AF65-F5344CB8AC3E}">
        <p14:creationId xmlns:p14="http://schemas.microsoft.com/office/powerpoint/2010/main" val="2420188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2291" name="Notes Placeholder 2"/>
          <p:cNvSpPr>
            <a:spLocks noGrp="1"/>
          </p:cNvSpPr>
          <p:nvPr>
            <p:ph type="body" idx="1"/>
          </p:nvPr>
        </p:nvSpPr>
        <p:spPr>
          <a:noFill/>
          <a:ln/>
        </p:spPr>
        <p:txBody>
          <a:bodyPr/>
          <a:lstStyle/>
          <a:p>
            <a:r>
              <a:rPr lang="en-US"/>
              <a:t>Federal agencies and state and local governments across the country are taking bold steps to protect the environment, lower energy costs, and grow clean energy jobs by adopting policies that leverage EPA’s ENERGY STAR tools.</a:t>
            </a:r>
          </a:p>
          <a:p>
            <a:endParaRPr lang="en-US"/>
          </a:p>
          <a:p>
            <a:r>
              <a:rPr lang="en-US"/>
              <a:t>This map shows a spreading trend to include ENERGY STAR Portfolio Manager benchmarking in a wide variety of energy efficiency campaigns, policies, and grant programs. </a:t>
            </a:r>
          </a:p>
          <a:p>
            <a:endParaRPr lang="en-US"/>
          </a:p>
          <a:p>
            <a:endParaRPr lang="en-US"/>
          </a:p>
        </p:txBody>
      </p:sp>
      <p:sp>
        <p:nvSpPr>
          <p:cNvPr id="12292" name="Slide Number Placeholder 3"/>
          <p:cNvSpPr>
            <a:spLocks noGrp="1"/>
          </p:cNvSpPr>
          <p:nvPr>
            <p:ph type="sldNum" sz="quarter" idx="5"/>
          </p:nvPr>
        </p:nvSpPr>
        <p:spPr>
          <a:noFill/>
        </p:spPr>
        <p:txBody>
          <a:bodyPr/>
          <a:lstStyle/>
          <a:p>
            <a:fld id="{A2C445D4-6BBA-4D89-9555-DECEC2CD83E8}" type="slidenum">
              <a:rPr lang="en-US" smtClean="0"/>
              <a:pPr/>
              <a:t>28</a:t>
            </a:fld>
            <a:endParaRPr lang="en-US"/>
          </a:p>
        </p:txBody>
      </p:sp>
    </p:spTree>
    <p:extLst>
      <p:ext uri="{BB962C8B-B14F-4D97-AF65-F5344CB8AC3E}">
        <p14:creationId xmlns:p14="http://schemas.microsoft.com/office/powerpoint/2010/main" val="3317708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Rot="1" noChangeAspect="1" noTextEdit="1"/>
          </p:cNvSpPr>
          <p:nvPr>
            <p:ph type="sldImg"/>
          </p:nvPr>
        </p:nvSpPr>
        <p:spPr bwMode="auto">
          <a:xfrm>
            <a:off x="717550" y="1162050"/>
            <a:ext cx="5575300" cy="3136900"/>
          </a:xfrm>
          <a:noFill/>
          <a:ln>
            <a:solidFill>
              <a:srgbClr val="000000"/>
            </a:solidFill>
            <a:miter lim="800000"/>
            <a:headEnd/>
            <a:tailEnd/>
          </a:ln>
        </p:spPr>
      </p:sp>
      <p:sp>
        <p:nvSpPr>
          <p:cNvPr id="738307" name="Rectangle 3"/>
          <p:cNvSpPr>
            <a:spLocks noGrp="1"/>
          </p:cNvSpPr>
          <p:nvPr>
            <p:ph type="body" idx="1"/>
          </p:nvPr>
        </p:nvSpPr>
        <p:spPr bwMode="auto">
          <a:noFill/>
        </p:spPr>
        <p:txBody>
          <a:bodyPr wrap="square" lIns="94942" tIns="47472" rIns="94942" bIns="4747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More than 7,200 organizations Partner with ENERGY STAR for Commercial Buildings </a:t>
            </a:r>
          </a:p>
          <a:p>
            <a:endParaRPr lang="en-US" i="0"/>
          </a:p>
          <a:p>
            <a:r>
              <a:rPr lang="en-US" i="0"/>
              <a:t>More than 30% </a:t>
            </a:r>
            <a:r>
              <a:rPr lang="en-US"/>
              <a:t>of the Fortune 500® is working with EPA to improve financial value, boost their bottom line, and manage risk by improving their facilities’ energy performance through ENERGY STAR. </a:t>
            </a:r>
          </a:p>
          <a:p>
            <a:endParaRPr lang="en-US"/>
          </a:p>
          <a:p>
            <a:r>
              <a:rPr lang="en-US"/>
              <a:t>So are eight of the 10 largest U.S. healthcare organizations, major league sports teams, colleges and universities, small businesses, and entire cities. </a:t>
            </a:r>
          </a:p>
          <a:p>
            <a:endParaRPr lang="en-US"/>
          </a:p>
          <a:p>
            <a:r>
              <a:rPr lang="en-US"/>
              <a:t>In total, more than 7,200 organizations are working with EPA and ENERGY STAR to make their properties more energy efficient. </a:t>
            </a:r>
          </a:p>
        </p:txBody>
      </p:sp>
    </p:spTree>
    <p:extLst>
      <p:ext uri="{BB962C8B-B14F-4D97-AF65-F5344CB8AC3E}">
        <p14:creationId xmlns:p14="http://schemas.microsoft.com/office/powerpoint/2010/main" val="971469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3</a:t>
            </a:fld>
            <a:endParaRPr lang="en-US"/>
          </a:p>
        </p:txBody>
      </p:sp>
    </p:spTree>
    <p:extLst>
      <p:ext uri="{BB962C8B-B14F-4D97-AF65-F5344CB8AC3E}">
        <p14:creationId xmlns:p14="http://schemas.microsoft.com/office/powerpoint/2010/main" val="1363427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solidFill>
                  <a:schemeClr val="bg1">
                    <a:lumMod val="50000"/>
                  </a:schemeClr>
                </a:solidFill>
              </a:rPr>
              <a:t>And</a:t>
            </a:r>
            <a:r>
              <a:rPr lang="en-US" baseline="0">
                <a:solidFill>
                  <a:schemeClr val="bg1">
                    <a:lumMod val="50000"/>
                  </a:schemeClr>
                </a:solidFill>
              </a:rPr>
              <a:t> last, but not least, ENERGY STAR can help you save time, effort, and money. W</a:t>
            </a:r>
            <a:r>
              <a:rPr lang="en-US">
                <a:solidFill>
                  <a:schemeClr val="bg1">
                    <a:lumMod val="50000"/>
                  </a:schemeClr>
                </a:solidFill>
              </a:rPr>
              <a:t>e’ve spent 20 years creating the largest, most highly leveraged government-sponsored energy program in history</a:t>
            </a:r>
          </a:p>
        </p:txBody>
      </p:sp>
      <p:sp>
        <p:nvSpPr>
          <p:cNvPr id="4" name="Slide Number Placeholder 3"/>
          <p:cNvSpPr>
            <a:spLocks noGrp="1"/>
          </p:cNvSpPr>
          <p:nvPr>
            <p:ph type="sldNum" sz="quarter" idx="10"/>
          </p:nvPr>
        </p:nvSpPr>
        <p:spPr/>
        <p:txBody>
          <a:bodyPr/>
          <a:lstStyle/>
          <a:p>
            <a:fld id="{D190B828-B912-4CC7-9468-82E3E1A4D904}" type="slidenum">
              <a:rPr lang="en-US" smtClean="0"/>
              <a:pPr/>
              <a:t>30</a:t>
            </a:fld>
            <a:endParaRPr lang="en-US"/>
          </a:p>
        </p:txBody>
      </p:sp>
    </p:spTree>
    <p:extLst>
      <p:ext uri="{BB962C8B-B14F-4D97-AF65-F5344CB8AC3E}">
        <p14:creationId xmlns:p14="http://schemas.microsoft.com/office/powerpoint/2010/main" val="2636784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In other words, don’t spend time reinventing the wheel! </a:t>
            </a:r>
          </a:p>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31</a:t>
            </a:fld>
            <a:endParaRPr lang="en-US"/>
          </a:p>
        </p:txBody>
      </p:sp>
    </p:spTree>
    <p:extLst>
      <p:ext uri="{BB962C8B-B14F-4D97-AF65-F5344CB8AC3E}">
        <p14:creationId xmlns:p14="http://schemas.microsoft.com/office/powerpoint/2010/main" val="3890794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32</a:t>
            </a:fld>
            <a:endParaRPr lang="en-US"/>
          </a:p>
        </p:txBody>
      </p:sp>
    </p:spTree>
    <p:extLst>
      <p:ext uri="{BB962C8B-B14F-4D97-AF65-F5344CB8AC3E}">
        <p14:creationId xmlns:p14="http://schemas.microsoft.com/office/powerpoint/2010/main" val="2158607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33</a:t>
            </a:fld>
            <a:endParaRPr lang="en-US"/>
          </a:p>
        </p:txBody>
      </p:sp>
    </p:spTree>
    <p:extLst>
      <p:ext uri="{BB962C8B-B14F-4D97-AF65-F5344CB8AC3E}">
        <p14:creationId xmlns:p14="http://schemas.microsoft.com/office/powerpoint/2010/main" val="4229842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34</a:t>
            </a:fld>
            <a:endParaRPr lang="en-US"/>
          </a:p>
        </p:txBody>
      </p:sp>
    </p:spTree>
    <p:extLst>
      <p:ext uri="{BB962C8B-B14F-4D97-AF65-F5344CB8AC3E}">
        <p14:creationId xmlns:p14="http://schemas.microsoft.com/office/powerpoint/2010/main" val="3354042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35</a:t>
            </a:fld>
            <a:endParaRPr lang="en-US"/>
          </a:p>
        </p:txBody>
      </p:sp>
    </p:spTree>
    <p:extLst>
      <p:ext uri="{BB962C8B-B14F-4D97-AF65-F5344CB8AC3E}">
        <p14:creationId xmlns:p14="http://schemas.microsoft.com/office/powerpoint/2010/main" val="376328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36</a:t>
            </a:fld>
            <a:endParaRPr lang="en-US"/>
          </a:p>
        </p:txBody>
      </p:sp>
    </p:spTree>
    <p:extLst>
      <p:ext uri="{BB962C8B-B14F-4D97-AF65-F5344CB8AC3E}">
        <p14:creationId xmlns:p14="http://schemas.microsoft.com/office/powerpoint/2010/main" val="2097943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37</a:t>
            </a:fld>
            <a:endParaRPr lang="en-US"/>
          </a:p>
        </p:txBody>
      </p:sp>
    </p:spTree>
    <p:extLst>
      <p:ext uri="{BB962C8B-B14F-4D97-AF65-F5344CB8AC3E}">
        <p14:creationId xmlns:p14="http://schemas.microsoft.com/office/powerpoint/2010/main" val="2468927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You can choose how much to co-brand with ENERGY STAR. We think it’s a pretty</a:t>
            </a:r>
            <a:r>
              <a:rPr lang="en-US" baseline="0"/>
              <a:t> valuable brand, but we understand you may be committed to your own brand. That’s okay, </a:t>
            </a:r>
          </a:p>
          <a:p>
            <a:endParaRPr lang="en-US" baseline="0"/>
          </a:p>
          <a:p>
            <a:r>
              <a:rPr lang="en-US" baseline="0"/>
              <a:t>Just like there’s “Intel Inside,” you can have “ENERGY STAR Inside” and use whatever tools and resources you want to help you do your job and implement your program. </a:t>
            </a:r>
          </a:p>
          <a:p>
            <a:endParaRPr lang="en-US" baseline="0"/>
          </a:p>
          <a:p>
            <a:r>
              <a:rPr lang="en-US" baseline="0"/>
              <a:t>Or, you might choose to co-brand with ENERGY STAR, and reinforce your own program brand with the weight of the ENERGY STAR brand.</a:t>
            </a:r>
          </a:p>
          <a:p>
            <a:endParaRPr lang="en-US" baseline="0"/>
          </a:p>
          <a:p>
            <a:r>
              <a:rPr lang="en-US" baseline="0"/>
              <a:t>Or lastly, you might choose to take ENERGY STAR wholesale and just run an ENERGY STAR program in your own organization. The choice is yours. </a:t>
            </a:r>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38</a:t>
            </a:fld>
            <a:endParaRPr lang="en-US"/>
          </a:p>
        </p:txBody>
      </p:sp>
    </p:spTree>
    <p:extLst>
      <p:ext uri="{BB962C8B-B14F-4D97-AF65-F5344CB8AC3E}">
        <p14:creationId xmlns:p14="http://schemas.microsoft.com/office/powerpoint/2010/main" val="1036987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39</a:t>
            </a:fld>
            <a:endParaRPr lang="en-US"/>
          </a:p>
        </p:txBody>
      </p:sp>
    </p:spTree>
    <p:extLst>
      <p:ext uri="{BB962C8B-B14F-4D97-AF65-F5344CB8AC3E}">
        <p14:creationId xmlns:p14="http://schemas.microsoft.com/office/powerpoint/2010/main" val="938218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4</a:t>
            </a:fld>
            <a:endParaRPr lang="en-US"/>
          </a:p>
        </p:txBody>
      </p:sp>
    </p:spTree>
    <p:extLst>
      <p:ext uri="{BB962C8B-B14F-4D97-AF65-F5344CB8AC3E}">
        <p14:creationId xmlns:p14="http://schemas.microsoft.com/office/powerpoint/2010/main" val="2188508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40</a:t>
            </a:fld>
            <a:endParaRPr lang="en-US"/>
          </a:p>
        </p:txBody>
      </p:sp>
    </p:spTree>
    <p:extLst>
      <p:ext uri="{BB962C8B-B14F-4D97-AF65-F5344CB8AC3E}">
        <p14:creationId xmlns:p14="http://schemas.microsoft.com/office/powerpoint/2010/main" val="143970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41</a:t>
            </a:fld>
            <a:endParaRPr lang="en-US"/>
          </a:p>
        </p:txBody>
      </p:sp>
    </p:spTree>
    <p:extLst>
      <p:ext uri="{BB962C8B-B14F-4D97-AF65-F5344CB8AC3E}">
        <p14:creationId xmlns:p14="http://schemas.microsoft.com/office/powerpoint/2010/main" val="2100531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42</a:t>
            </a:fld>
            <a:endParaRPr lang="en-US"/>
          </a:p>
        </p:txBody>
      </p:sp>
    </p:spTree>
    <p:extLst>
      <p:ext uri="{BB962C8B-B14F-4D97-AF65-F5344CB8AC3E}">
        <p14:creationId xmlns:p14="http://schemas.microsoft.com/office/powerpoint/2010/main" val="1317248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43</a:t>
            </a:fld>
            <a:endParaRPr lang="en-US"/>
          </a:p>
        </p:txBody>
      </p:sp>
    </p:spTree>
    <p:extLst>
      <p:ext uri="{BB962C8B-B14F-4D97-AF65-F5344CB8AC3E}">
        <p14:creationId xmlns:p14="http://schemas.microsoft.com/office/powerpoint/2010/main" val="1370274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44</a:t>
            </a:fld>
            <a:endParaRPr lang="en-US"/>
          </a:p>
        </p:txBody>
      </p:sp>
    </p:spTree>
    <p:extLst>
      <p:ext uri="{BB962C8B-B14F-4D97-AF65-F5344CB8AC3E}">
        <p14:creationId xmlns:p14="http://schemas.microsoft.com/office/powerpoint/2010/main" val="63544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45</a:t>
            </a:fld>
            <a:endParaRPr lang="en-US"/>
          </a:p>
        </p:txBody>
      </p:sp>
    </p:spTree>
    <p:extLst>
      <p:ext uri="{BB962C8B-B14F-4D97-AF65-F5344CB8AC3E}">
        <p14:creationId xmlns:p14="http://schemas.microsoft.com/office/powerpoint/2010/main" val="3259030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46</a:t>
            </a:fld>
            <a:endParaRPr lang="en-US"/>
          </a:p>
        </p:txBody>
      </p:sp>
    </p:spTree>
    <p:extLst>
      <p:ext uri="{BB962C8B-B14F-4D97-AF65-F5344CB8AC3E}">
        <p14:creationId xmlns:p14="http://schemas.microsoft.com/office/powerpoint/2010/main" val="4020932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47</a:t>
            </a:fld>
            <a:endParaRPr lang="en-US"/>
          </a:p>
        </p:txBody>
      </p:sp>
    </p:spTree>
    <p:extLst>
      <p:ext uri="{BB962C8B-B14F-4D97-AF65-F5344CB8AC3E}">
        <p14:creationId xmlns:p14="http://schemas.microsoft.com/office/powerpoint/2010/main" val="349029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48</a:t>
            </a:fld>
            <a:endParaRPr lang="en-US"/>
          </a:p>
        </p:txBody>
      </p:sp>
    </p:spTree>
    <p:extLst>
      <p:ext uri="{BB962C8B-B14F-4D97-AF65-F5344CB8AC3E}">
        <p14:creationId xmlns:p14="http://schemas.microsoft.com/office/powerpoint/2010/main" val="1747054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174698" indent="-174698" defTabSz="931638">
              <a:defRPr/>
            </a:pPr>
            <a:r>
              <a:rPr lang="en-US"/>
              <a:t>In the past 5-10 years, the value of ENERGY STAR has gone far beyond its original purpose of a label. It’s now a standalone brand representing environmental protection and financial savings.</a:t>
            </a:r>
          </a:p>
          <a:p>
            <a:pPr marL="174698" indent="-174698" defTabSz="931638">
              <a:defRPr/>
            </a:pPr>
            <a:endParaRPr lang="en-US"/>
          </a:p>
          <a:p>
            <a:pPr marL="174698" indent="-174698" defTabSz="931638">
              <a:defRPr/>
            </a:pPr>
            <a:r>
              <a:rPr lang="en-US"/>
              <a:t>And unlike most other strong brands, ENERGY STAR is a US government asset, which means that it belongs to all American individuals and organizations. </a:t>
            </a:r>
          </a:p>
          <a:p>
            <a:pPr marL="174698" indent="-174698" defTabSz="931638">
              <a:defRPr/>
            </a:pPr>
            <a:endParaRPr lang="en-US"/>
          </a:p>
          <a:p>
            <a:pPr marL="174698" indent="-174698" defTabSz="931638">
              <a:defRPr/>
            </a:pPr>
            <a:r>
              <a:rPr lang="en-US"/>
              <a:t>You have an incredible opportunity here to capitalize on this brand, and strengthen your own credentials through association.</a:t>
            </a:r>
          </a:p>
          <a:p>
            <a:pPr marL="174698" indent="-174698" defTabSz="931638">
              <a:defRPr/>
            </a:pPr>
            <a:endParaRPr lang="en-US"/>
          </a:p>
        </p:txBody>
      </p:sp>
      <p:sp>
        <p:nvSpPr>
          <p:cNvPr id="4" name="Slide Number Placeholder 3"/>
          <p:cNvSpPr>
            <a:spLocks noGrp="1"/>
          </p:cNvSpPr>
          <p:nvPr>
            <p:ph type="sldNum" sz="quarter" idx="10"/>
          </p:nvPr>
        </p:nvSpPr>
        <p:spPr/>
        <p:txBody>
          <a:bodyPr/>
          <a:lstStyle/>
          <a:p>
            <a:fld id="{27525233-56D6-4D47-974B-A25D3C92A494}" type="slidenum">
              <a:rPr lang="en-US" smtClean="0"/>
              <a:pPr/>
              <a:t>49</a:t>
            </a:fld>
            <a:endParaRPr lang="en-US"/>
          </a:p>
        </p:txBody>
      </p:sp>
    </p:spTree>
    <p:extLst>
      <p:ext uri="{BB962C8B-B14F-4D97-AF65-F5344CB8AC3E}">
        <p14:creationId xmlns:p14="http://schemas.microsoft.com/office/powerpoint/2010/main" val="4061621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5</a:t>
            </a:fld>
            <a:endParaRPr lang="en-US"/>
          </a:p>
        </p:txBody>
      </p:sp>
    </p:spTree>
    <p:extLst>
      <p:ext uri="{BB962C8B-B14F-4D97-AF65-F5344CB8AC3E}">
        <p14:creationId xmlns:p14="http://schemas.microsoft.com/office/powerpoint/2010/main" val="685581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a:t>How to bridge the gap between the ideal and the reality you’re facing? Each</a:t>
            </a:r>
            <a:r>
              <a:rPr lang="en-US" b="0" baseline="0"/>
              <a:t> of your programs will likely look very different at the end of the day, but they’ll have a few key similarities. </a:t>
            </a:r>
            <a:endParaRPr lang="en-US" b="0"/>
          </a:p>
          <a:p>
            <a:r>
              <a:rPr lang="en-US" b="0"/>
              <a:t>- First, you need ways</a:t>
            </a:r>
            <a:r>
              <a:rPr lang="en-US" b="0" baseline="0"/>
              <a:t> to engage people, not buildings. </a:t>
            </a:r>
            <a:r>
              <a:rPr lang="en-US" b="0"/>
              <a:t>At the end of the day, you</a:t>
            </a:r>
            <a:r>
              <a:rPr lang="en-US" b="0" baseline="0"/>
              <a:t> need to make a human connection. You have to motivate </a:t>
            </a:r>
            <a:r>
              <a:rPr lang="en-US" b="0" i="1" baseline="0"/>
              <a:t>people</a:t>
            </a:r>
            <a:r>
              <a:rPr lang="en-US" b="0" baseline="0"/>
              <a:t> to save energy and persuade them to make decisions that save energy. </a:t>
            </a:r>
          </a:p>
          <a:p>
            <a:pPr marL="171450" indent="-171450">
              <a:buFontTx/>
              <a:buChar char="-"/>
            </a:pPr>
            <a:r>
              <a:rPr lang="en-US" b="0" baseline="0"/>
              <a:t>Lots of people impact energy decisions, from who’s using it, to when it’s being used, to who’s paying for it. For that reason, you also need a program that can reach a broad range of stakeholders, whether you’re targeting facility managers, building owners, company leadership, tenants, or anyone else impacts energy decisions. </a:t>
            </a:r>
          </a:p>
          <a:p>
            <a:pPr marL="171450" indent="-171450">
              <a:buFontTx/>
              <a:buChar char="-"/>
            </a:pPr>
            <a:r>
              <a:rPr lang="en-US" b="0" baseline="0"/>
              <a:t>You need transparency, whether it’s bringing transparency to an owner or manager about how their building is performing, transparency about building energy performance generally in your community, as well as transparency of your program’s effectiveness. </a:t>
            </a:r>
          </a:p>
          <a:p>
            <a:pPr marL="171450" indent="-171450">
              <a:buFontTx/>
              <a:buChar char="-"/>
            </a:pPr>
            <a:r>
              <a:rPr lang="en-US" b="0" baseline="0"/>
              <a:t>Speaking of, you need to demonstrate real results in a very short timeframe. </a:t>
            </a:r>
          </a:p>
          <a:p>
            <a:pPr marL="0" indent="0">
              <a:buFontTx/>
              <a:buNone/>
            </a:pPr>
            <a:endParaRPr lang="en-US" b="0" baseline="0"/>
          </a:p>
          <a:p>
            <a:pPr marL="0" indent="0">
              <a:buFontTx/>
              <a:buNone/>
            </a:pPr>
            <a:r>
              <a:rPr lang="en-US" b="0" baseline="0"/>
              <a:t>So, how are you going to get there? And is there anyone that’s walked this path before that can guide you?</a:t>
            </a:r>
            <a:endParaRPr lang="en-US" b="0"/>
          </a:p>
        </p:txBody>
      </p:sp>
      <p:sp>
        <p:nvSpPr>
          <p:cNvPr id="4" name="Slide Number Placeholder 3"/>
          <p:cNvSpPr>
            <a:spLocks noGrp="1"/>
          </p:cNvSpPr>
          <p:nvPr>
            <p:ph type="sldNum" sz="quarter" idx="10"/>
          </p:nvPr>
        </p:nvSpPr>
        <p:spPr/>
        <p:txBody>
          <a:bodyPr/>
          <a:lstStyle/>
          <a:p>
            <a:fld id="{D190B828-B912-4CC7-9468-82E3E1A4D904}" type="slidenum">
              <a:rPr lang="en-US" smtClean="0"/>
              <a:pPr/>
              <a:t>6</a:t>
            </a:fld>
            <a:endParaRPr lang="en-US"/>
          </a:p>
        </p:txBody>
      </p:sp>
    </p:spTree>
    <p:extLst>
      <p:ext uri="{BB962C8B-B14F-4D97-AF65-F5344CB8AC3E}">
        <p14:creationId xmlns:p14="http://schemas.microsoft.com/office/powerpoint/2010/main" val="1115452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90B828-B912-4CC7-9468-82E3E1A4D904}" type="slidenum">
              <a:rPr lang="en-US" smtClean="0"/>
              <a:pPr/>
              <a:t>7</a:t>
            </a:fld>
            <a:endParaRPr lang="en-US"/>
          </a:p>
        </p:txBody>
      </p:sp>
    </p:spTree>
    <p:extLst>
      <p:ext uri="{BB962C8B-B14F-4D97-AF65-F5344CB8AC3E}">
        <p14:creationId xmlns:p14="http://schemas.microsoft.com/office/powerpoint/2010/main" val="3382724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(Note: animated in six </a:t>
            </a:r>
            <a:r>
              <a:rPr lang="en-US" baseline="0"/>
              <a:t>steps</a:t>
            </a:r>
            <a:r>
              <a:rPr lang="en-US"/>
              <a:t>)</a:t>
            </a:r>
          </a:p>
          <a:p>
            <a:endParaRPr lang="en-US"/>
          </a:p>
          <a:p>
            <a:r>
              <a:rPr lang="en-US"/>
              <a:t>I know what you’re thinking. How is Portfolio</a:t>
            </a:r>
            <a:r>
              <a:rPr lang="en-US" baseline="0"/>
              <a:t> Manager going to do all those things? </a:t>
            </a:r>
          </a:p>
          <a:p>
            <a:endParaRPr lang="en-US" baseline="0"/>
          </a:p>
          <a:p>
            <a:r>
              <a:rPr lang="en-US"/>
              <a:t>Part</a:t>
            </a:r>
            <a:r>
              <a:rPr lang="en-US" baseline="0"/>
              <a:t> of the reason everyone is here today is the b</a:t>
            </a:r>
            <a:r>
              <a:rPr lang="en-US"/>
              <a:t>elief that energy transparency</a:t>
            </a:r>
            <a:r>
              <a:rPr lang="en-US" baseline="0"/>
              <a:t> can lead to market transformation. </a:t>
            </a:r>
          </a:p>
          <a:p>
            <a:endParaRPr lang="en-US" baseline="0"/>
          </a:p>
          <a:p>
            <a:r>
              <a:rPr lang="en-US" baseline="0"/>
              <a:t>But energy transparency is really two steps. (click) </a:t>
            </a:r>
          </a:p>
          <a:p>
            <a:endParaRPr lang="en-US" baseline="0"/>
          </a:p>
          <a:p>
            <a:r>
              <a:rPr lang="en-US" baseline="0"/>
              <a:t>The first step (click) is to collect the data, which is what Portfolio Manager is all about. </a:t>
            </a:r>
          </a:p>
          <a:p>
            <a:endParaRPr lang="en-US" baseline="0"/>
          </a:p>
          <a:p>
            <a:r>
              <a:rPr lang="en-US" baseline="0"/>
              <a:t>But if you’re only doing the first part, you’re only halfway there. The critical second step (click) is reaching people with the information they need in a way that motivates them to save energy.</a:t>
            </a:r>
          </a:p>
          <a:p>
            <a:endParaRPr lang="en-US" baseline="0"/>
          </a:p>
          <a:p>
            <a:r>
              <a:rPr lang="en-US" baseline="0"/>
              <a:t> </a:t>
            </a:r>
            <a:r>
              <a:rPr lang="en-US" b="1" baseline="0"/>
              <a:t>That’s what ENERGY STAR is really about. (click)</a:t>
            </a:r>
            <a:endParaRPr lang="en-US" b="1"/>
          </a:p>
        </p:txBody>
      </p:sp>
      <p:sp>
        <p:nvSpPr>
          <p:cNvPr id="4" name="Slide Number Placeholder 3"/>
          <p:cNvSpPr>
            <a:spLocks noGrp="1"/>
          </p:cNvSpPr>
          <p:nvPr>
            <p:ph type="sldNum" sz="quarter" idx="10"/>
          </p:nvPr>
        </p:nvSpPr>
        <p:spPr/>
        <p:txBody>
          <a:bodyPr/>
          <a:lstStyle/>
          <a:p>
            <a:fld id="{D190B828-B912-4CC7-9468-82E3E1A4D904}" type="slidenum">
              <a:rPr lang="en-US" smtClean="0"/>
              <a:pPr/>
              <a:t>8</a:t>
            </a:fld>
            <a:endParaRPr lang="en-US"/>
          </a:p>
        </p:txBody>
      </p:sp>
    </p:spTree>
    <p:extLst>
      <p:ext uri="{BB962C8B-B14F-4D97-AF65-F5344CB8AC3E}">
        <p14:creationId xmlns:p14="http://schemas.microsoft.com/office/powerpoint/2010/main" val="1019596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pPr>
            <a:r>
              <a:rPr lang="en-US">
                <a:solidFill>
                  <a:schemeClr val="tx1">
                    <a:lumMod val="50000"/>
                    <a:lumOff val="50000"/>
                  </a:schemeClr>
                </a:solidFill>
              </a:rPr>
              <a:t>For more than 25 years, EPA’s ENERGY STAR program has identified the most energy-efficient </a:t>
            </a:r>
            <a:r>
              <a:rPr lang="en-US">
                <a:solidFill>
                  <a:srgbClr val="0092D2"/>
                </a:solidFill>
              </a:rPr>
              <a:t>products</a:t>
            </a:r>
            <a:r>
              <a:rPr lang="en-US">
                <a:solidFill>
                  <a:srgbClr val="7F7F7F"/>
                </a:solidFill>
              </a:rPr>
              <a:t>, </a:t>
            </a:r>
            <a:r>
              <a:rPr lang="en-US">
                <a:solidFill>
                  <a:srgbClr val="0092D2"/>
                </a:solidFill>
              </a:rPr>
              <a:t>buildings</a:t>
            </a:r>
            <a:r>
              <a:rPr lang="en-US">
                <a:solidFill>
                  <a:srgbClr val="7F7F7F"/>
                </a:solidFill>
              </a:rPr>
              <a:t>, </a:t>
            </a:r>
            <a:r>
              <a:rPr lang="en-US">
                <a:solidFill>
                  <a:srgbClr val="0092D2"/>
                </a:solidFill>
              </a:rPr>
              <a:t>plants</a:t>
            </a:r>
            <a:r>
              <a:rPr lang="en-US">
                <a:solidFill>
                  <a:srgbClr val="7F7F7F"/>
                </a:solidFill>
              </a:rPr>
              <a:t>, and </a:t>
            </a:r>
            <a:r>
              <a:rPr lang="en-US">
                <a:solidFill>
                  <a:srgbClr val="0092D2"/>
                </a:solidFill>
              </a:rPr>
              <a:t>new homes </a:t>
            </a:r>
            <a:r>
              <a:rPr lang="en-US">
                <a:solidFill>
                  <a:schemeClr val="tx1">
                    <a:lumMod val="50000"/>
                    <a:lumOff val="50000"/>
                  </a:schemeClr>
                </a:solidFill>
              </a:rPr>
              <a:t>– all based on the latest government-backed standards.</a:t>
            </a:r>
          </a:p>
          <a:p>
            <a:pPr>
              <a:lnSpc>
                <a:spcPct val="90000"/>
              </a:lnSpc>
            </a:pPr>
            <a:endParaRPr lang="en-US">
              <a:solidFill>
                <a:schemeClr val="tx1">
                  <a:lumMod val="50000"/>
                  <a:lumOff val="50000"/>
                </a:schemeClr>
              </a:solidFill>
            </a:endParaRPr>
          </a:p>
          <a:p>
            <a:pPr>
              <a:lnSpc>
                <a:spcPct val="90000"/>
              </a:lnSpc>
            </a:pPr>
            <a:r>
              <a:rPr lang="en-US">
                <a:solidFill>
                  <a:schemeClr val="tx1">
                    <a:lumMod val="50000"/>
                    <a:lumOff val="50000"/>
                  </a:schemeClr>
                </a:solidFill>
              </a:rPr>
              <a:t>Today, every ENERGY STAR label is verified by a rigorous certification process.</a:t>
            </a:r>
          </a:p>
          <a:p>
            <a:endParaRPr lang="en-US"/>
          </a:p>
        </p:txBody>
      </p:sp>
      <p:sp>
        <p:nvSpPr>
          <p:cNvPr id="4" name="Slide Number Placeholder 3"/>
          <p:cNvSpPr>
            <a:spLocks noGrp="1"/>
          </p:cNvSpPr>
          <p:nvPr>
            <p:ph type="sldNum" sz="quarter" idx="10"/>
          </p:nvPr>
        </p:nvSpPr>
        <p:spPr/>
        <p:txBody>
          <a:bodyPr/>
          <a:lstStyle/>
          <a:p>
            <a:fld id="{693538FC-B130-DA49-800E-B7448A7128DE}" type="slidenum">
              <a:rPr lang="en-US" smtClean="0"/>
              <a:pPr/>
              <a:t>9</a:t>
            </a:fld>
            <a:endParaRPr lang="en-US"/>
          </a:p>
        </p:txBody>
      </p:sp>
    </p:spTree>
    <p:extLst>
      <p:ext uri="{BB962C8B-B14F-4D97-AF65-F5344CB8AC3E}">
        <p14:creationId xmlns:p14="http://schemas.microsoft.com/office/powerpoint/2010/main" val="2489855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F61BD-79C6-5DB8-7DE7-36FD8B378DAD}"/>
              </a:ext>
            </a:extLst>
          </p:cNvPr>
          <p:cNvSpPr>
            <a:spLocks noGrp="1"/>
          </p:cNvSpPr>
          <p:nvPr>
            <p:ph type="ctrTitle"/>
          </p:nvPr>
        </p:nvSpPr>
        <p:spPr>
          <a:xfrm>
            <a:off x="903039" y="3673971"/>
            <a:ext cx="8859134" cy="733545"/>
          </a:xfrm>
        </p:spPr>
        <p:txBody>
          <a:bodyPr anchor="t" anchorCtr="0"/>
          <a:lstStyle>
            <a:lvl1pPr algn="l">
              <a:defRPr sz="6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00F239A6-C54C-55DA-B208-656349F0124F}"/>
              </a:ext>
            </a:extLst>
          </p:cNvPr>
          <p:cNvSpPr>
            <a:spLocks noGrp="1"/>
          </p:cNvSpPr>
          <p:nvPr>
            <p:ph type="subTitle" idx="1"/>
          </p:nvPr>
        </p:nvSpPr>
        <p:spPr>
          <a:xfrm>
            <a:off x="903039" y="4514491"/>
            <a:ext cx="8850561" cy="938031"/>
          </a:xfrm>
        </p:spPr>
        <p:txBody>
          <a:bodyPr anchor="t" anchorCtr="0">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Logo, company name&#10;&#10;Description automatically generated">
            <a:extLst>
              <a:ext uri="{FF2B5EF4-FFF2-40B4-BE49-F238E27FC236}">
                <a16:creationId xmlns:a16="http://schemas.microsoft.com/office/drawing/2014/main" id="{9BB60AD3-58FF-3D16-A65F-7C1A8DE22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6" y="773904"/>
            <a:ext cx="1526005" cy="1561781"/>
          </a:xfrm>
          <a:prstGeom prst="rect">
            <a:avLst/>
          </a:prstGeom>
        </p:spPr>
      </p:pic>
      <p:cxnSp>
        <p:nvCxnSpPr>
          <p:cNvPr id="5" name="Straight Connector 4">
            <a:extLst>
              <a:ext uri="{FF2B5EF4-FFF2-40B4-BE49-F238E27FC236}">
                <a16:creationId xmlns:a16="http://schemas.microsoft.com/office/drawing/2014/main" id="{11D50BD5-D222-606A-8129-7A242F27E6B8}"/>
              </a:ext>
            </a:extLst>
          </p:cNvPr>
          <p:cNvCxnSpPr/>
          <p:nvPr/>
        </p:nvCxnSpPr>
        <p:spPr>
          <a:xfrm>
            <a:off x="894466" y="3539892"/>
            <a:ext cx="885913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78697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5BCA-C7A5-CB2A-4ABE-77FBDFFFD24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5ED6447-045C-7808-CA5E-578C133EB727}"/>
              </a:ext>
            </a:extLst>
          </p:cNvPr>
          <p:cNvSpPr>
            <a:spLocks noGrp="1"/>
          </p:cNvSpPr>
          <p:nvPr>
            <p:ph type="sldNum" sz="quarter" idx="12"/>
          </p:nvPr>
        </p:nvSpPr>
        <p:spPr/>
        <p:txBody>
          <a:bodyPr/>
          <a:lstStyle/>
          <a:p>
            <a:fld id="{9C2AE227-D070-46B0-A5C4-FF52BAE3F6F9}" type="slidenum">
              <a:rPr lang="en-US" smtClean="0"/>
              <a:pPr/>
              <a:t>‹#›</a:t>
            </a:fld>
            <a:endParaRPr lang="en-US"/>
          </a:p>
        </p:txBody>
      </p:sp>
    </p:spTree>
    <p:extLst>
      <p:ext uri="{BB962C8B-B14F-4D97-AF65-F5344CB8AC3E}">
        <p14:creationId xmlns:p14="http://schemas.microsoft.com/office/powerpoint/2010/main" val="413860386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Impactful, 1 content bo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15F14-4679-A8EA-87D9-F2A1A2F0A509}"/>
              </a:ext>
            </a:extLst>
          </p:cNvPr>
          <p:cNvSpPr/>
          <p:nvPr/>
        </p:nvSpPr>
        <p:spPr>
          <a:xfrm>
            <a:off x="0" y="0"/>
            <a:ext cx="12192000" cy="2771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4BA11-7830-1AEC-1026-E11477498826}"/>
              </a:ext>
            </a:extLst>
          </p:cNvPr>
          <p:cNvSpPr>
            <a:spLocks noGrp="1"/>
          </p:cNvSpPr>
          <p:nvPr>
            <p:ph type="title"/>
          </p:nvPr>
        </p:nvSpPr>
        <p:spPr>
          <a:xfrm>
            <a:off x="831850" y="1709739"/>
            <a:ext cx="10515600" cy="949056"/>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4B47E44-DFA6-122F-48A1-D3A1EB003E93}"/>
              </a:ext>
            </a:extLst>
          </p:cNvPr>
          <p:cNvSpPr>
            <a:spLocks noGrp="1"/>
          </p:cNvSpPr>
          <p:nvPr>
            <p:ph type="body" idx="1"/>
          </p:nvPr>
        </p:nvSpPr>
        <p:spPr>
          <a:xfrm>
            <a:off x="831850" y="2883877"/>
            <a:ext cx="10515600"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9C2AE227-D070-46B0-A5C4-FF52BAE3F6F9}" type="slidenum">
              <a:rPr lang="en-US" smtClean="0"/>
              <a:pPr/>
              <a:t>‹#›</a:t>
            </a:fld>
            <a:endParaRPr lang="en-US"/>
          </a:p>
        </p:txBody>
      </p:sp>
    </p:spTree>
    <p:extLst>
      <p:ext uri="{BB962C8B-B14F-4D97-AF65-F5344CB8AC3E}">
        <p14:creationId xmlns:p14="http://schemas.microsoft.com/office/powerpoint/2010/main" val="28926317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pactful, 2 content box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15F14-4679-A8EA-87D9-F2A1A2F0A509}"/>
              </a:ext>
            </a:extLst>
          </p:cNvPr>
          <p:cNvSpPr/>
          <p:nvPr/>
        </p:nvSpPr>
        <p:spPr>
          <a:xfrm>
            <a:off x="0" y="0"/>
            <a:ext cx="12192000" cy="27713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4BA11-7830-1AEC-1026-E11477498826}"/>
              </a:ext>
            </a:extLst>
          </p:cNvPr>
          <p:cNvSpPr>
            <a:spLocks noGrp="1"/>
          </p:cNvSpPr>
          <p:nvPr>
            <p:ph type="title"/>
          </p:nvPr>
        </p:nvSpPr>
        <p:spPr>
          <a:xfrm>
            <a:off x="831850" y="1709739"/>
            <a:ext cx="10515600" cy="949056"/>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4B47E44-DFA6-122F-48A1-D3A1EB003E93}"/>
              </a:ext>
            </a:extLst>
          </p:cNvPr>
          <p:cNvSpPr>
            <a:spLocks noGrp="1"/>
          </p:cNvSpPr>
          <p:nvPr>
            <p:ph type="body" idx="1"/>
          </p:nvPr>
        </p:nvSpPr>
        <p:spPr>
          <a:xfrm>
            <a:off x="831849" y="2883877"/>
            <a:ext cx="4918515"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9C2AE227-D070-46B0-A5C4-FF52BAE3F6F9}" type="slidenum">
              <a:rPr lang="en-US" smtClean="0"/>
              <a:pPr/>
              <a:t>‹#›</a:t>
            </a:fld>
            <a:endParaRPr lang="en-US"/>
          </a:p>
        </p:txBody>
      </p:sp>
      <p:sp>
        <p:nvSpPr>
          <p:cNvPr id="4" name="Text Placeholder 2">
            <a:extLst>
              <a:ext uri="{FF2B5EF4-FFF2-40B4-BE49-F238E27FC236}">
                <a16:creationId xmlns:a16="http://schemas.microsoft.com/office/drawing/2014/main" id="{F85E3223-AA15-F77B-B2BA-0FD26FED9B61}"/>
              </a:ext>
            </a:extLst>
          </p:cNvPr>
          <p:cNvSpPr>
            <a:spLocks noGrp="1"/>
          </p:cNvSpPr>
          <p:nvPr>
            <p:ph type="body" idx="13"/>
          </p:nvPr>
        </p:nvSpPr>
        <p:spPr>
          <a:xfrm>
            <a:off x="6428935" y="2883877"/>
            <a:ext cx="4918515"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342372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pactful, 3 content box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15F14-4679-A8EA-87D9-F2A1A2F0A509}"/>
              </a:ext>
            </a:extLst>
          </p:cNvPr>
          <p:cNvSpPr/>
          <p:nvPr/>
        </p:nvSpPr>
        <p:spPr>
          <a:xfrm>
            <a:off x="0" y="0"/>
            <a:ext cx="12192000" cy="27713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4BA11-7830-1AEC-1026-E11477498826}"/>
              </a:ext>
            </a:extLst>
          </p:cNvPr>
          <p:cNvSpPr>
            <a:spLocks noGrp="1"/>
          </p:cNvSpPr>
          <p:nvPr>
            <p:ph type="title"/>
          </p:nvPr>
        </p:nvSpPr>
        <p:spPr>
          <a:xfrm>
            <a:off x="831850" y="1709739"/>
            <a:ext cx="10515600" cy="949056"/>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4B47E44-DFA6-122F-48A1-D3A1EB003E93}"/>
              </a:ext>
            </a:extLst>
          </p:cNvPr>
          <p:cNvSpPr>
            <a:spLocks noGrp="1"/>
          </p:cNvSpPr>
          <p:nvPr>
            <p:ph type="body" idx="1"/>
          </p:nvPr>
        </p:nvSpPr>
        <p:spPr>
          <a:xfrm>
            <a:off x="831850" y="2883877"/>
            <a:ext cx="3089714"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9C2AE227-D070-46B0-A5C4-FF52BAE3F6F9}" type="slidenum">
              <a:rPr lang="en-US" smtClean="0"/>
              <a:pPr/>
              <a:t>‹#›</a:t>
            </a:fld>
            <a:endParaRPr lang="en-US"/>
          </a:p>
        </p:txBody>
      </p:sp>
      <p:sp>
        <p:nvSpPr>
          <p:cNvPr id="4" name="Text Placeholder 2">
            <a:extLst>
              <a:ext uri="{FF2B5EF4-FFF2-40B4-BE49-F238E27FC236}">
                <a16:creationId xmlns:a16="http://schemas.microsoft.com/office/drawing/2014/main" id="{94D584F9-F045-464E-B5DF-D4F912E1675F}"/>
              </a:ext>
            </a:extLst>
          </p:cNvPr>
          <p:cNvSpPr>
            <a:spLocks noGrp="1"/>
          </p:cNvSpPr>
          <p:nvPr>
            <p:ph type="body" idx="13"/>
          </p:nvPr>
        </p:nvSpPr>
        <p:spPr>
          <a:xfrm>
            <a:off x="4544792" y="2883877"/>
            <a:ext cx="3089715"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6D9B0FA8-2CF0-7510-174C-7A34968AC829}"/>
              </a:ext>
            </a:extLst>
          </p:cNvPr>
          <p:cNvSpPr>
            <a:spLocks noGrp="1"/>
          </p:cNvSpPr>
          <p:nvPr>
            <p:ph type="body" idx="14"/>
          </p:nvPr>
        </p:nvSpPr>
        <p:spPr>
          <a:xfrm>
            <a:off x="8257735" y="2883877"/>
            <a:ext cx="3089715"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163303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mpactful (Sl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15F14-4679-A8EA-87D9-F2A1A2F0A509}"/>
              </a:ext>
            </a:extLst>
          </p:cNvPr>
          <p:cNvSpPr/>
          <p:nvPr/>
        </p:nvSpPr>
        <p:spPr>
          <a:xfrm>
            <a:off x="0" y="0"/>
            <a:ext cx="12192000" cy="27713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4BA11-7830-1AEC-1026-E11477498826}"/>
              </a:ext>
            </a:extLst>
          </p:cNvPr>
          <p:cNvSpPr>
            <a:spLocks noGrp="1"/>
          </p:cNvSpPr>
          <p:nvPr>
            <p:ph type="title"/>
          </p:nvPr>
        </p:nvSpPr>
        <p:spPr>
          <a:xfrm>
            <a:off x="831850" y="1709739"/>
            <a:ext cx="10515600" cy="949056"/>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4B47E44-DFA6-122F-48A1-D3A1EB003E93}"/>
              </a:ext>
            </a:extLst>
          </p:cNvPr>
          <p:cNvSpPr>
            <a:spLocks noGrp="1"/>
          </p:cNvSpPr>
          <p:nvPr>
            <p:ph type="body" idx="1"/>
          </p:nvPr>
        </p:nvSpPr>
        <p:spPr>
          <a:xfrm>
            <a:off x="831850" y="2883877"/>
            <a:ext cx="10515600"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9C2AE227-D070-46B0-A5C4-FF52BAE3F6F9}" type="slidenum">
              <a:rPr lang="en-US" smtClean="0"/>
              <a:pPr/>
              <a:t>‹#›</a:t>
            </a:fld>
            <a:endParaRPr lang="en-US"/>
          </a:p>
        </p:txBody>
      </p:sp>
    </p:spTree>
    <p:extLst>
      <p:ext uri="{BB962C8B-B14F-4D97-AF65-F5344CB8AC3E}">
        <p14:creationId xmlns:p14="http://schemas.microsoft.com/office/powerpoint/2010/main" val="13311058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Header, subhead, 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10045-9656-E2D3-CAA6-6BD5004CF32C}"/>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2F972AB1-06D4-70CE-FEF1-C03DC68143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81E7481-7F2C-8629-FFE4-B03ED680AD18}"/>
              </a:ext>
            </a:extLst>
          </p:cNvPr>
          <p:cNvSpPr>
            <a:spLocks noGrp="1"/>
          </p:cNvSpPr>
          <p:nvPr>
            <p:ph type="body" sz="half" idx="2"/>
          </p:nvPr>
        </p:nvSpPr>
        <p:spPr>
          <a:xfrm>
            <a:off x="839788" y="2239616"/>
            <a:ext cx="3932237" cy="3629371"/>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8C19F2F-0E89-F87C-7F49-C41ED0C2FF33}"/>
              </a:ext>
            </a:extLst>
          </p:cNvPr>
          <p:cNvSpPr>
            <a:spLocks noGrp="1"/>
          </p:cNvSpPr>
          <p:nvPr>
            <p:ph type="sldNum" sz="quarter" idx="12"/>
          </p:nvPr>
        </p:nvSpPr>
        <p:spPr/>
        <p:txBody>
          <a:bodyPr/>
          <a:lstStyle/>
          <a:p>
            <a:fld id="{9C2AE227-D070-46B0-A5C4-FF52BAE3F6F9}" type="slidenum">
              <a:rPr lang="en-US" smtClean="0"/>
              <a:pPr/>
              <a:t>‹#›</a:t>
            </a:fld>
            <a:endParaRPr lang="en-US"/>
          </a:p>
        </p:txBody>
      </p:sp>
    </p:spTree>
    <p:extLst>
      <p:ext uri="{BB962C8B-B14F-4D97-AF65-F5344CB8AC3E}">
        <p14:creationId xmlns:p14="http://schemas.microsoft.com/office/powerpoint/2010/main" val="417147433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Header, Subhead, Content (Ocea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90E24A-F599-17C5-31A9-582A2B05E6BB}"/>
              </a:ext>
            </a:extLst>
          </p:cNvPr>
          <p:cNvSpPr/>
          <p:nvPr/>
        </p:nvSpPr>
        <p:spPr>
          <a:xfrm>
            <a:off x="0" y="0"/>
            <a:ext cx="499403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8417A-9C5A-B5DD-EEAE-21675BEB91F9}"/>
              </a:ext>
            </a:extLst>
          </p:cNvPr>
          <p:cNvSpPr>
            <a:spLocks noGrp="1"/>
          </p:cNvSpPr>
          <p:nvPr>
            <p:ph type="title"/>
          </p:nvPr>
        </p:nvSpPr>
        <p:spPr>
          <a:xfrm>
            <a:off x="839788" y="457200"/>
            <a:ext cx="3932237" cy="1600200"/>
          </a:xfrm>
        </p:spPr>
        <p:txBody>
          <a:bodyPr anchor="b"/>
          <a:lstStyle>
            <a:lvl1pPr>
              <a:defRPr sz="32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0A7592A-BCF5-1DDB-F6AB-0A9D6F64D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E7B7F8-4516-FBF6-CEEE-FBC8C1121758}"/>
              </a:ext>
            </a:extLst>
          </p:cNvPr>
          <p:cNvSpPr>
            <a:spLocks noGrp="1"/>
          </p:cNvSpPr>
          <p:nvPr>
            <p:ph type="body" sz="half" idx="2"/>
          </p:nvPr>
        </p:nvSpPr>
        <p:spPr>
          <a:xfrm>
            <a:off x="839788" y="2252870"/>
            <a:ext cx="3932237" cy="3616118"/>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A24E6FF-13D7-B98F-BB1B-DD65EA8C0268}"/>
              </a:ext>
            </a:extLst>
          </p:cNvPr>
          <p:cNvSpPr>
            <a:spLocks noGrp="1"/>
          </p:cNvSpPr>
          <p:nvPr>
            <p:ph type="sldNum" sz="quarter" idx="12"/>
          </p:nvPr>
        </p:nvSpPr>
        <p:spPr/>
        <p:txBody>
          <a:bodyPr/>
          <a:lstStyle>
            <a:lvl1pPr>
              <a:defRPr>
                <a:solidFill>
                  <a:schemeClr val="bg1"/>
                </a:solidFill>
              </a:defRPr>
            </a:lvl1pPr>
          </a:lstStyle>
          <a:p>
            <a:fld id="{9C2AE227-D070-46B0-A5C4-FF52BAE3F6F9}" type="slidenum">
              <a:rPr lang="en-US" smtClean="0"/>
              <a:pPr/>
              <a:t>‹#›</a:t>
            </a:fld>
            <a:endParaRPr lang="en-US"/>
          </a:p>
        </p:txBody>
      </p:sp>
    </p:spTree>
    <p:extLst>
      <p:ext uri="{BB962C8B-B14F-4D97-AF65-F5344CB8AC3E}">
        <p14:creationId xmlns:p14="http://schemas.microsoft.com/office/powerpoint/2010/main" val="307372969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Subhead, Content (Fore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90E24A-F599-17C5-31A9-582A2B05E6BB}"/>
              </a:ext>
            </a:extLst>
          </p:cNvPr>
          <p:cNvSpPr/>
          <p:nvPr/>
        </p:nvSpPr>
        <p:spPr>
          <a:xfrm>
            <a:off x="0" y="0"/>
            <a:ext cx="499403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8417A-9C5A-B5DD-EEAE-21675BEB91F9}"/>
              </a:ext>
            </a:extLst>
          </p:cNvPr>
          <p:cNvSpPr>
            <a:spLocks noGrp="1"/>
          </p:cNvSpPr>
          <p:nvPr>
            <p:ph type="title"/>
          </p:nvPr>
        </p:nvSpPr>
        <p:spPr>
          <a:xfrm>
            <a:off x="839788" y="457200"/>
            <a:ext cx="3932237" cy="1600200"/>
          </a:xfrm>
        </p:spPr>
        <p:txBody>
          <a:bodyPr anchor="b"/>
          <a:lstStyle>
            <a:lvl1pPr>
              <a:defRPr sz="32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0A7592A-BCF5-1DDB-F6AB-0A9D6F64D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A24E6FF-13D7-B98F-BB1B-DD65EA8C0268}"/>
              </a:ext>
            </a:extLst>
          </p:cNvPr>
          <p:cNvSpPr>
            <a:spLocks noGrp="1"/>
          </p:cNvSpPr>
          <p:nvPr>
            <p:ph type="sldNum" sz="quarter" idx="12"/>
          </p:nvPr>
        </p:nvSpPr>
        <p:spPr/>
        <p:txBody>
          <a:bodyPr/>
          <a:lstStyle>
            <a:lvl1pPr>
              <a:defRPr>
                <a:solidFill>
                  <a:schemeClr val="bg1"/>
                </a:solidFill>
              </a:defRPr>
            </a:lvl1pPr>
          </a:lstStyle>
          <a:p>
            <a:fld id="{9C2AE227-D070-46B0-A5C4-FF52BAE3F6F9}" type="slidenum">
              <a:rPr lang="en-US" smtClean="0"/>
              <a:pPr/>
              <a:t>‹#›</a:t>
            </a:fld>
            <a:endParaRPr lang="en-US"/>
          </a:p>
        </p:txBody>
      </p:sp>
      <p:sp>
        <p:nvSpPr>
          <p:cNvPr id="5" name="Text Placeholder 3">
            <a:extLst>
              <a:ext uri="{FF2B5EF4-FFF2-40B4-BE49-F238E27FC236}">
                <a16:creationId xmlns:a16="http://schemas.microsoft.com/office/drawing/2014/main" id="{3AF888AF-E45F-90AF-ACDB-15E600E8FFA8}"/>
              </a:ext>
            </a:extLst>
          </p:cNvPr>
          <p:cNvSpPr>
            <a:spLocks noGrp="1"/>
          </p:cNvSpPr>
          <p:nvPr>
            <p:ph type="body" sz="half" idx="2"/>
          </p:nvPr>
        </p:nvSpPr>
        <p:spPr>
          <a:xfrm>
            <a:off x="839788" y="2252870"/>
            <a:ext cx="3932237" cy="3616118"/>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6442333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Subhead, Content (Sk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90E24A-F599-17C5-31A9-582A2B05E6BB}"/>
              </a:ext>
            </a:extLst>
          </p:cNvPr>
          <p:cNvSpPr/>
          <p:nvPr/>
        </p:nvSpPr>
        <p:spPr>
          <a:xfrm>
            <a:off x="0" y="0"/>
            <a:ext cx="49940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8417A-9C5A-B5DD-EEAE-21675BEB91F9}"/>
              </a:ext>
            </a:extLst>
          </p:cNvPr>
          <p:cNvSpPr>
            <a:spLocks noGrp="1"/>
          </p:cNvSpPr>
          <p:nvPr>
            <p:ph type="title"/>
          </p:nvPr>
        </p:nvSpPr>
        <p:spPr>
          <a:xfrm>
            <a:off x="839788" y="457200"/>
            <a:ext cx="3932237" cy="1600200"/>
          </a:xfrm>
        </p:spPr>
        <p:txBody>
          <a:bodyPr anchor="b"/>
          <a:lstStyle>
            <a:lvl1pPr>
              <a:defRPr sz="32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0A7592A-BCF5-1DDB-F6AB-0A9D6F64DA1D}"/>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A24E6FF-13D7-B98F-BB1B-DD65EA8C0268}"/>
              </a:ext>
            </a:extLst>
          </p:cNvPr>
          <p:cNvSpPr>
            <a:spLocks noGrp="1"/>
          </p:cNvSpPr>
          <p:nvPr>
            <p:ph type="sldNum" sz="quarter" idx="12"/>
          </p:nvPr>
        </p:nvSpPr>
        <p:spPr/>
        <p:txBody>
          <a:bodyPr/>
          <a:lstStyle>
            <a:lvl1pPr>
              <a:defRPr>
                <a:solidFill>
                  <a:schemeClr val="bg1"/>
                </a:solidFill>
              </a:defRPr>
            </a:lvl1pPr>
          </a:lstStyle>
          <a:p>
            <a:fld id="{9C2AE227-D070-46B0-A5C4-FF52BAE3F6F9}" type="slidenum">
              <a:rPr lang="en-US" smtClean="0"/>
              <a:pPr/>
              <a:t>‹#›</a:t>
            </a:fld>
            <a:endParaRPr lang="en-US"/>
          </a:p>
        </p:txBody>
      </p:sp>
      <p:sp>
        <p:nvSpPr>
          <p:cNvPr id="5" name="Text Placeholder 3">
            <a:extLst>
              <a:ext uri="{FF2B5EF4-FFF2-40B4-BE49-F238E27FC236}">
                <a16:creationId xmlns:a16="http://schemas.microsoft.com/office/drawing/2014/main" id="{4C788005-FEF3-AF73-7110-5FA8FC5754C3}"/>
              </a:ext>
            </a:extLst>
          </p:cNvPr>
          <p:cNvSpPr>
            <a:spLocks noGrp="1"/>
          </p:cNvSpPr>
          <p:nvPr>
            <p:ph type="body" sz="half" idx="2"/>
          </p:nvPr>
        </p:nvSpPr>
        <p:spPr>
          <a:xfrm>
            <a:off x="839788" y="2252870"/>
            <a:ext cx="3932237" cy="3616118"/>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4486823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Header, Subhead, Content (S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90E24A-F599-17C5-31A9-582A2B05E6BB}"/>
              </a:ext>
            </a:extLst>
          </p:cNvPr>
          <p:cNvSpPr/>
          <p:nvPr/>
        </p:nvSpPr>
        <p:spPr>
          <a:xfrm>
            <a:off x="0" y="0"/>
            <a:ext cx="499403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8417A-9C5A-B5DD-EEAE-21675BEB91F9}"/>
              </a:ext>
            </a:extLst>
          </p:cNvPr>
          <p:cNvSpPr>
            <a:spLocks noGrp="1"/>
          </p:cNvSpPr>
          <p:nvPr>
            <p:ph type="title"/>
          </p:nvPr>
        </p:nvSpPr>
        <p:spPr>
          <a:xfrm>
            <a:off x="839788" y="457200"/>
            <a:ext cx="3932237" cy="1600200"/>
          </a:xfrm>
        </p:spPr>
        <p:txBody>
          <a:bodyPr anchor="b"/>
          <a:lstStyle>
            <a:lvl1pPr>
              <a:defRPr sz="32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0A7592A-BCF5-1DDB-F6AB-0A9D6F64D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E7B7F8-4516-FBF6-CEEE-FBC8C1121758}"/>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A24E6FF-13D7-B98F-BB1B-DD65EA8C0268}"/>
              </a:ext>
            </a:extLst>
          </p:cNvPr>
          <p:cNvSpPr>
            <a:spLocks noGrp="1"/>
          </p:cNvSpPr>
          <p:nvPr>
            <p:ph type="sldNum" sz="quarter" idx="12"/>
          </p:nvPr>
        </p:nvSpPr>
        <p:spPr/>
        <p:txBody>
          <a:bodyPr/>
          <a:lstStyle>
            <a:lvl1pPr>
              <a:defRPr>
                <a:solidFill>
                  <a:schemeClr val="bg1"/>
                </a:solidFill>
              </a:defRPr>
            </a:lvl1pPr>
          </a:lstStyle>
          <a:p>
            <a:fld id="{9C2AE227-D070-46B0-A5C4-FF52BAE3F6F9}" type="slidenum">
              <a:rPr lang="en-US" smtClean="0"/>
              <a:pPr/>
              <a:t>‹#›</a:t>
            </a:fld>
            <a:endParaRPr lang="en-US"/>
          </a:p>
        </p:txBody>
      </p:sp>
    </p:spTree>
    <p:extLst>
      <p:ext uri="{BB962C8B-B14F-4D97-AF65-F5344CB8AC3E}">
        <p14:creationId xmlns:p14="http://schemas.microsoft.com/office/powerpoint/2010/main" val="309476012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efault New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6C7A6-C818-3D1E-93EA-7E89E5B8D4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p:txBody>
          <a:bodyPr/>
          <a:lstStyle/>
          <a:p>
            <a:fld id="{9C2AE227-D070-46B0-A5C4-FF52BAE3F6F9}" type="slidenum">
              <a:rPr lang="en-US" smtClean="0"/>
              <a:pPr/>
              <a:t>‹#›</a:t>
            </a:fld>
            <a:endParaRPr lang="en-US"/>
          </a:p>
        </p:txBody>
      </p:sp>
    </p:spTree>
    <p:extLst>
      <p:ext uri="{BB962C8B-B14F-4D97-AF65-F5344CB8AC3E}">
        <p14:creationId xmlns:p14="http://schemas.microsoft.com/office/powerpoint/2010/main" val="315927378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5B2D-33AC-42E3-902C-4D33955A1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CF733-15A8-9F99-F217-73106A8CE1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865A8-581E-08D8-063C-BD7E81812A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p>
            <a:fld id="{9C2AE227-D070-46B0-A5C4-FF52BAE3F6F9}" type="slidenum">
              <a:rPr lang="en-US" smtClean="0"/>
              <a:pPr/>
              <a:t>‹#›</a:t>
            </a:fld>
            <a:endParaRPr lang="en-US"/>
          </a:p>
        </p:txBody>
      </p:sp>
    </p:spTree>
    <p:extLst>
      <p:ext uri="{BB962C8B-B14F-4D97-AF65-F5344CB8AC3E}">
        <p14:creationId xmlns:p14="http://schemas.microsoft.com/office/powerpoint/2010/main" val="301826606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on Top (Ocean)">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12FBA01-C5E4-22A6-B794-8C3B140761CF}"/>
              </a:ext>
            </a:extLst>
          </p:cNvPr>
          <p:cNvSpPr>
            <a:spLocks noGrp="1"/>
          </p:cNvSpPr>
          <p:nvPr>
            <p:ph type="pic" idx="13"/>
          </p:nvPr>
        </p:nvSpPr>
        <p:spPr>
          <a:xfrm>
            <a:off x="0" y="1"/>
            <a:ext cx="12192000" cy="3938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5765DFCF-E5DB-1CED-42D4-90905705E144}"/>
              </a:ext>
            </a:extLst>
          </p:cNvPr>
          <p:cNvSpPr/>
          <p:nvPr/>
        </p:nvSpPr>
        <p:spPr>
          <a:xfrm>
            <a:off x="0" y="3938955"/>
            <a:ext cx="12192000" cy="2919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p:txBody>
          <a:bodyPr/>
          <a:lstStyle>
            <a:lvl1pPr>
              <a:defRPr>
                <a:solidFill>
                  <a:schemeClr val="tx1"/>
                </a:solidFill>
              </a:defRPr>
            </a:lvl1pPr>
          </a:lstStyle>
          <a:p>
            <a:fld id="{9C2AE227-D070-46B0-A5C4-FF52BAE3F6F9}" type="slidenum">
              <a:rPr lang="en-US" smtClean="0"/>
              <a:pPr/>
              <a:t>‹#›</a:t>
            </a:fld>
            <a:endParaRPr lang="en-US"/>
          </a:p>
        </p:txBody>
      </p:sp>
      <p:pic>
        <p:nvPicPr>
          <p:cNvPr id="7" name="Picture 6" descr="Logo, company name&#10;&#10;Description automatically generated">
            <a:extLst>
              <a:ext uri="{FF2B5EF4-FFF2-40B4-BE49-F238E27FC236}">
                <a16:creationId xmlns:a16="http://schemas.microsoft.com/office/drawing/2014/main" id="{C39C21E4-7B8C-197A-B9B2-4693368C3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a:xfrm>
            <a:off x="4304714" y="2349305"/>
            <a:ext cx="6752494" cy="4508695"/>
          </a:xfrm>
          <a:solidFill>
            <a:schemeClr val="bg1"/>
          </a:solidFill>
        </p:spPr>
        <p:txBody>
          <a:bodyPr lIns="548640" tIns="365760" rIns="274320" bIns="9144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3DB8276-569C-992F-8E10-2A8A6EF7D53D}"/>
              </a:ext>
            </a:extLst>
          </p:cNvPr>
          <p:cNvSpPr>
            <a:spLocks noGrp="1"/>
          </p:cNvSpPr>
          <p:nvPr>
            <p:ph idx="14"/>
          </p:nvPr>
        </p:nvSpPr>
        <p:spPr>
          <a:xfrm>
            <a:off x="1134792" y="2349304"/>
            <a:ext cx="3169922" cy="4508695"/>
          </a:xfrm>
          <a:solidFill>
            <a:schemeClr val="bg1"/>
          </a:solidFill>
        </p:spPr>
        <p:txBody>
          <a:bodyPr lIns="457200" tIns="365760" rIns="274320" bIns="914400">
            <a:normAutofit/>
          </a:bodyPr>
          <a:lstStyle>
            <a:lvl1pPr marL="0" indent="0">
              <a:buNone/>
              <a:defRPr b="1"/>
            </a:lvl1pPr>
            <a:lvl2pPr marL="0" indent="0">
              <a:spcBef>
                <a:spcPts val="1800"/>
              </a:spcBef>
              <a:buFontTx/>
              <a:buNone/>
              <a:defRPr sz="2800" b="1"/>
            </a:lvl2pPr>
          </a:lstStyle>
          <a:p>
            <a:pPr lvl="0"/>
            <a:r>
              <a:rPr lang="en-US"/>
              <a:t>Click to edit Master text styles</a:t>
            </a:r>
          </a:p>
        </p:txBody>
      </p:sp>
    </p:spTree>
    <p:extLst>
      <p:ext uri="{BB962C8B-B14F-4D97-AF65-F5344CB8AC3E}">
        <p14:creationId xmlns:p14="http://schemas.microsoft.com/office/powerpoint/2010/main" val="222401651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hoto on Top (Sunshin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12FBA01-C5E4-22A6-B794-8C3B140761CF}"/>
              </a:ext>
            </a:extLst>
          </p:cNvPr>
          <p:cNvSpPr>
            <a:spLocks noGrp="1"/>
          </p:cNvSpPr>
          <p:nvPr>
            <p:ph type="pic" idx="13"/>
          </p:nvPr>
        </p:nvSpPr>
        <p:spPr>
          <a:xfrm>
            <a:off x="0" y="1"/>
            <a:ext cx="12192000" cy="3938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5765DFCF-E5DB-1CED-42D4-90905705E144}"/>
              </a:ext>
            </a:extLst>
          </p:cNvPr>
          <p:cNvSpPr/>
          <p:nvPr/>
        </p:nvSpPr>
        <p:spPr>
          <a:xfrm>
            <a:off x="0" y="3938955"/>
            <a:ext cx="12192000" cy="29190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p:txBody>
          <a:bodyPr/>
          <a:lstStyle>
            <a:lvl1pPr>
              <a:defRPr>
                <a:solidFill>
                  <a:schemeClr val="tx1"/>
                </a:solidFill>
              </a:defRPr>
            </a:lvl1pPr>
          </a:lstStyle>
          <a:p>
            <a:fld id="{9C2AE227-D070-46B0-A5C4-FF52BAE3F6F9}" type="slidenum">
              <a:rPr lang="en-US" smtClean="0"/>
              <a:pPr/>
              <a:t>‹#›</a:t>
            </a:fld>
            <a:endParaRPr lang="en-US"/>
          </a:p>
        </p:txBody>
      </p:sp>
      <p:pic>
        <p:nvPicPr>
          <p:cNvPr id="7" name="Picture 6" descr="Logo, company name&#10;&#10;Description automatically generated">
            <a:extLst>
              <a:ext uri="{FF2B5EF4-FFF2-40B4-BE49-F238E27FC236}">
                <a16:creationId xmlns:a16="http://schemas.microsoft.com/office/drawing/2014/main" id="{C39C21E4-7B8C-197A-B9B2-4693368C3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a:xfrm>
            <a:off x="4304714" y="2349305"/>
            <a:ext cx="6752494" cy="4508695"/>
          </a:xfrm>
          <a:solidFill>
            <a:schemeClr val="bg1"/>
          </a:solidFill>
        </p:spPr>
        <p:txBody>
          <a:bodyPr lIns="548640" tIns="365760" rIns="274320" bIns="9144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3DB8276-569C-992F-8E10-2A8A6EF7D53D}"/>
              </a:ext>
            </a:extLst>
          </p:cNvPr>
          <p:cNvSpPr>
            <a:spLocks noGrp="1"/>
          </p:cNvSpPr>
          <p:nvPr>
            <p:ph idx="14"/>
          </p:nvPr>
        </p:nvSpPr>
        <p:spPr>
          <a:xfrm>
            <a:off x="1134792" y="2349304"/>
            <a:ext cx="3169922" cy="4508695"/>
          </a:xfrm>
          <a:solidFill>
            <a:schemeClr val="bg1"/>
          </a:solidFill>
        </p:spPr>
        <p:txBody>
          <a:bodyPr lIns="457200" tIns="365760" rIns="274320" bIns="914400">
            <a:normAutofit/>
          </a:bodyPr>
          <a:lstStyle>
            <a:lvl1pPr marL="0" indent="0">
              <a:buNone/>
              <a:defRPr b="1"/>
            </a:lvl1pPr>
            <a:lvl2pPr marL="0" indent="0">
              <a:spcBef>
                <a:spcPts val="1800"/>
              </a:spcBef>
              <a:buFontTx/>
              <a:buNone/>
              <a:defRPr sz="2800" b="1"/>
            </a:lvl2pPr>
          </a:lstStyle>
          <a:p>
            <a:pPr lvl="0"/>
            <a:r>
              <a:rPr lang="en-US"/>
              <a:t>Click to edit Master text styles</a:t>
            </a:r>
          </a:p>
        </p:txBody>
      </p:sp>
    </p:spTree>
    <p:extLst>
      <p:ext uri="{BB962C8B-B14F-4D97-AF65-F5344CB8AC3E}">
        <p14:creationId xmlns:p14="http://schemas.microsoft.com/office/powerpoint/2010/main" val="107526197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Images with Cap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15F14-4679-A8EA-87D9-F2A1A2F0A509}"/>
              </a:ext>
            </a:extLst>
          </p:cNvPr>
          <p:cNvSpPr/>
          <p:nvPr/>
        </p:nvSpPr>
        <p:spPr>
          <a:xfrm>
            <a:off x="0" y="1"/>
            <a:ext cx="12192000" cy="17303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4BA11-7830-1AEC-1026-E11477498826}"/>
              </a:ext>
            </a:extLst>
          </p:cNvPr>
          <p:cNvSpPr>
            <a:spLocks noGrp="1"/>
          </p:cNvSpPr>
          <p:nvPr>
            <p:ph type="title"/>
          </p:nvPr>
        </p:nvSpPr>
        <p:spPr>
          <a:xfrm>
            <a:off x="831850" y="436611"/>
            <a:ext cx="10515600" cy="949056"/>
          </a:xfrm>
        </p:spPr>
        <p:txBody>
          <a:bodyPr anchor="b"/>
          <a:lstStyle>
            <a:lvl1pPr>
              <a:defRPr sz="60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9C2AE227-D070-46B0-A5C4-FF52BAE3F6F9}" type="slidenum">
              <a:rPr lang="en-US" smtClean="0"/>
              <a:pPr/>
              <a:t>‹#›</a:t>
            </a:fld>
            <a:endParaRPr lang="en-US"/>
          </a:p>
        </p:txBody>
      </p:sp>
      <p:sp>
        <p:nvSpPr>
          <p:cNvPr id="5" name="Text Placeholder 2">
            <a:extLst>
              <a:ext uri="{FF2B5EF4-FFF2-40B4-BE49-F238E27FC236}">
                <a16:creationId xmlns:a16="http://schemas.microsoft.com/office/drawing/2014/main" id="{52358620-7261-D149-5F68-0D0FB74EC6B6}"/>
              </a:ext>
            </a:extLst>
          </p:cNvPr>
          <p:cNvSpPr>
            <a:spLocks noGrp="1"/>
          </p:cNvSpPr>
          <p:nvPr>
            <p:ph type="body" idx="1"/>
          </p:nvPr>
        </p:nvSpPr>
        <p:spPr>
          <a:xfrm>
            <a:off x="527049" y="4846324"/>
            <a:ext cx="3712015" cy="422032"/>
          </a:xfrm>
        </p:spPr>
        <p:txBody>
          <a:bodyPr>
            <a:noAutofit/>
          </a:bodyPr>
          <a:lstStyle>
            <a:lvl1pPr marL="0" indent="0" algn="ctr">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B2C3EA2E-DA1A-CEEE-65B7-941CE97C8FCB}"/>
              </a:ext>
            </a:extLst>
          </p:cNvPr>
          <p:cNvSpPr>
            <a:spLocks noGrp="1"/>
          </p:cNvSpPr>
          <p:nvPr>
            <p:ph type="body" idx="13"/>
          </p:nvPr>
        </p:nvSpPr>
        <p:spPr>
          <a:xfrm>
            <a:off x="4239992" y="4846324"/>
            <a:ext cx="3712016" cy="422032"/>
          </a:xfrm>
        </p:spPr>
        <p:txBody>
          <a:bodyPr>
            <a:noAutofit/>
          </a:bodyPr>
          <a:lstStyle>
            <a:lvl1pPr marL="0" indent="0" algn="ctr">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F4BFCC28-D2DA-5D7F-1100-34E2A5F1E439}"/>
              </a:ext>
            </a:extLst>
          </p:cNvPr>
          <p:cNvSpPr>
            <a:spLocks noGrp="1"/>
          </p:cNvSpPr>
          <p:nvPr>
            <p:ph type="body" idx="14"/>
          </p:nvPr>
        </p:nvSpPr>
        <p:spPr>
          <a:xfrm>
            <a:off x="7952935" y="4846324"/>
            <a:ext cx="3712016" cy="422032"/>
          </a:xfrm>
        </p:spPr>
        <p:txBody>
          <a:bodyPr>
            <a:noAutofit/>
          </a:bodyPr>
          <a:lstStyle>
            <a:lvl1pPr marL="0" indent="0" algn="ctr">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7F8AEB6B-255B-A858-6230-73933954A75B}"/>
              </a:ext>
            </a:extLst>
          </p:cNvPr>
          <p:cNvSpPr>
            <a:spLocks noGrp="1"/>
          </p:cNvSpPr>
          <p:nvPr>
            <p:ph type="body" idx="15"/>
          </p:nvPr>
        </p:nvSpPr>
        <p:spPr>
          <a:xfrm>
            <a:off x="527049" y="5268355"/>
            <a:ext cx="3712015" cy="731519"/>
          </a:xfrm>
        </p:spPr>
        <p:txBody>
          <a:bodyPr>
            <a:normAutofit/>
          </a:bodyPr>
          <a:lstStyle>
            <a:lvl1pPr marL="0" indent="0" algn="ctr">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2">
            <a:extLst>
              <a:ext uri="{FF2B5EF4-FFF2-40B4-BE49-F238E27FC236}">
                <a16:creationId xmlns:a16="http://schemas.microsoft.com/office/drawing/2014/main" id="{4711E59B-B782-F4AB-C79E-141A620C5EA8}"/>
              </a:ext>
            </a:extLst>
          </p:cNvPr>
          <p:cNvSpPr>
            <a:spLocks noGrp="1"/>
          </p:cNvSpPr>
          <p:nvPr>
            <p:ph type="body" idx="16"/>
          </p:nvPr>
        </p:nvSpPr>
        <p:spPr>
          <a:xfrm>
            <a:off x="4239992" y="5268356"/>
            <a:ext cx="3712016" cy="731518"/>
          </a:xfrm>
        </p:spPr>
        <p:txBody>
          <a:bodyPr>
            <a:normAutofit/>
          </a:bodyPr>
          <a:lstStyle>
            <a:lvl1pPr marL="0" indent="0" algn="ctr">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 Placeholder 2">
            <a:extLst>
              <a:ext uri="{FF2B5EF4-FFF2-40B4-BE49-F238E27FC236}">
                <a16:creationId xmlns:a16="http://schemas.microsoft.com/office/drawing/2014/main" id="{CF46CF0F-72C5-3E8C-D43D-B8CA5854EAB7}"/>
              </a:ext>
            </a:extLst>
          </p:cNvPr>
          <p:cNvSpPr>
            <a:spLocks noGrp="1"/>
          </p:cNvSpPr>
          <p:nvPr>
            <p:ph type="body" idx="17"/>
          </p:nvPr>
        </p:nvSpPr>
        <p:spPr>
          <a:xfrm>
            <a:off x="7952935" y="5268356"/>
            <a:ext cx="3712016" cy="731518"/>
          </a:xfrm>
        </p:spPr>
        <p:txBody>
          <a:bodyPr>
            <a:normAutofit/>
          </a:bodyPr>
          <a:lstStyle>
            <a:lvl1pPr marL="0" indent="0" algn="ctr">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Picture Placeholder 2">
            <a:extLst>
              <a:ext uri="{FF2B5EF4-FFF2-40B4-BE49-F238E27FC236}">
                <a16:creationId xmlns:a16="http://schemas.microsoft.com/office/drawing/2014/main" id="{29E0ACBC-CBC1-0658-811D-E4075D7AE8C3}"/>
              </a:ext>
            </a:extLst>
          </p:cNvPr>
          <p:cNvSpPr>
            <a:spLocks noGrp="1"/>
          </p:cNvSpPr>
          <p:nvPr>
            <p:ph type="pic" idx="20"/>
          </p:nvPr>
        </p:nvSpPr>
        <p:spPr>
          <a:xfrm>
            <a:off x="4857969" y="2216431"/>
            <a:ext cx="2463362" cy="22221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7AC42352-27B7-567C-A574-871994AAC0BC}"/>
              </a:ext>
            </a:extLst>
          </p:cNvPr>
          <p:cNvSpPr>
            <a:spLocks noGrp="1"/>
          </p:cNvSpPr>
          <p:nvPr>
            <p:ph type="pic" idx="21"/>
          </p:nvPr>
        </p:nvSpPr>
        <p:spPr>
          <a:xfrm>
            <a:off x="8577262" y="2216430"/>
            <a:ext cx="2463362" cy="22221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A5D94765-1FFA-EA85-0920-6C5B68590677}"/>
              </a:ext>
            </a:extLst>
          </p:cNvPr>
          <p:cNvSpPr>
            <a:spLocks noGrp="1"/>
          </p:cNvSpPr>
          <p:nvPr>
            <p:ph type="pic" idx="22"/>
          </p:nvPr>
        </p:nvSpPr>
        <p:spPr>
          <a:xfrm>
            <a:off x="1138676" y="2216429"/>
            <a:ext cx="2463362" cy="22221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63714510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icture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5B2D-33AC-42E3-902C-4D33955A1079}"/>
              </a:ext>
            </a:extLst>
          </p:cNvPr>
          <p:cNvSpPr>
            <a:spLocks noGrp="1"/>
          </p:cNvSpPr>
          <p:nvPr>
            <p:ph type="title"/>
          </p:nvPr>
        </p:nvSpPr>
        <p:spPr>
          <a:xfrm>
            <a:off x="838200" y="365125"/>
            <a:ext cx="7560212"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0DCF733-15A8-9F99-F217-73106A8CE158}"/>
              </a:ext>
            </a:extLst>
          </p:cNvPr>
          <p:cNvSpPr>
            <a:spLocks noGrp="1"/>
          </p:cNvSpPr>
          <p:nvPr>
            <p:ph sz="half" idx="1"/>
          </p:nvPr>
        </p:nvSpPr>
        <p:spPr>
          <a:xfrm>
            <a:off x="838200" y="1825625"/>
            <a:ext cx="7560212"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p>
            <a:fld id="{9C2AE227-D070-46B0-A5C4-FF52BAE3F6F9}" type="slidenum">
              <a:rPr lang="en-US" smtClean="0"/>
              <a:pPr/>
              <a:t>‹#›</a:t>
            </a:fld>
            <a:endParaRPr lang="en-US"/>
          </a:p>
        </p:txBody>
      </p:sp>
      <p:sp>
        <p:nvSpPr>
          <p:cNvPr id="5" name="Picture Placeholder 2">
            <a:extLst>
              <a:ext uri="{FF2B5EF4-FFF2-40B4-BE49-F238E27FC236}">
                <a16:creationId xmlns:a16="http://schemas.microsoft.com/office/drawing/2014/main" id="{54CEBC73-49CD-8EFF-C120-3E50A4C4B39B}"/>
              </a:ext>
            </a:extLst>
          </p:cNvPr>
          <p:cNvSpPr>
            <a:spLocks noGrp="1"/>
          </p:cNvSpPr>
          <p:nvPr>
            <p:ph type="pic" idx="13"/>
          </p:nvPr>
        </p:nvSpPr>
        <p:spPr>
          <a:xfrm>
            <a:off x="9144000" y="0"/>
            <a:ext cx="3048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descr="Logo, company name&#10;&#10;Description automatically generated">
            <a:extLst>
              <a:ext uri="{FF2B5EF4-FFF2-40B4-BE49-F238E27FC236}">
                <a16:creationId xmlns:a16="http://schemas.microsoft.com/office/drawing/2014/main" id="{2032303D-89E3-DCC8-577A-94A8433EE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919" y="5886009"/>
            <a:ext cx="817854" cy="837028"/>
          </a:xfrm>
          <a:prstGeom prst="rect">
            <a:avLst/>
          </a:prstGeom>
        </p:spPr>
      </p:pic>
    </p:spTree>
    <p:extLst>
      <p:ext uri="{BB962C8B-B14F-4D97-AF65-F5344CB8AC3E}">
        <p14:creationId xmlns:p14="http://schemas.microsoft.com/office/powerpoint/2010/main" val="96075615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FA0B9A-8E16-13F7-2F8A-68982868F95A}"/>
              </a:ext>
            </a:extLst>
          </p:cNvPr>
          <p:cNvSpPr>
            <a:spLocks noGrp="1"/>
          </p:cNvSpPr>
          <p:nvPr>
            <p:ph type="sldNum" sz="quarter" idx="12"/>
          </p:nvPr>
        </p:nvSpPr>
        <p:spPr/>
        <p:txBody>
          <a:bodyPr/>
          <a:lstStyle/>
          <a:p>
            <a:fld id="{9C2AE227-D070-46B0-A5C4-FF52BAE3F6F9}" type="slidenum">
              <a:rPr lang="en-US" smtClean="0"/>
              <a:pPr/>
              <a:t>‹#›</a:t>
            </a:fld>
            <a:endParaRPr lang="en-US"/>
          </a:p>
        </p:txBody>
      </p:sp>
    </p:spTree>
    <p:extLst>
      <p:ext uri="{BB962C8B-B14F-4D97-AF65-F5344CB8AC3E}">
        <p14:creationId xmlns:p14="http://schemas.microsoft.com/office/powerpoint/2010/main" val="371726212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0_Picture with Caption">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19925"/>
            <a:ext cx="12192000" cy="6079331"/>
          </a:xfrm>
          <a:prstGeom prst="rect">
            <a:avLst/>
          </a:prstGeom>
        </p:spPr>
      </p:pic>
      <p:sp>
        <p:nvSpPr>
          <p:cNvPr id="9" name="Rectangle 8"/>
          <p:cNvSpPr/>
          <p:nvPr/>
        </p:nvSpPr>
        <p:spPr>
          <a:xfrm>
            <a:off x="0" y="4318066"/>
            <a:ext cx="12192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91050"/>
            <a:ext cx="3932237" cy="1398588"/>
          </a:xfrm>
        </p:spPr>
        <p:txBody>
          <a:bodyPr anchor="t" anchorCtr="0"/>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5018088" y="4591050"/>
            <a:ext cx="6742112"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B80F7D-E3A8-4B13-9D7B-37299D038640}"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448800" y="6492878"/>
            <a:ext cx="2743200" cy="365125"/>
          </a:xfrm>
        </p:spPr>
        <p:txBody>
          <a:bodyPr/>
          <a:lstStyle/>
          <a:p>
            <a:fld id="{9C2AE227-D070-46B0-A5C4-FF52BAE3F6F9}" type="slidenum">
              <a:rPr lang="en-US" smtClean="0"/>
              <a:pPr/>
              <a:t>‹#›</a:t>
            </a:fld>
            <a:endParaRPr lang="en-US"/>
          </a:p>
        </p:txBody>
      </p:sp>
    </p:spTree>
    <p:extLst>
      <p:ext uri="{BB962C8B-B14F-4D97-AF65-F5344CB8AC3E}">
        <p14:creationId xmlns:p14="http://schemas.microsoft.com/office/powerpoint/2010/main" val="252031298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9"/>
            <a:ext cx="10515600" cy="1325563"/>
          </a:xfrm>
        </p:spPr>
        <p:txBody>
          <a:bodyPr>
            <a:normAutofit/>
          </a:bodyPr>
          <a:lstStyle>
            <a:lvl1pPr>
              <a:defRPr sz="2700"/>
            </a:lvl1pPr>
          </a:lstStyle>
          <a:p>
            <a:r>
              <a:rPr lang="en-US"/>
              <a:t>Click to edit Master title style</a:t>
            </a:r>
          </a:p>
        </p:txBody>
      </p:sp>
      <p:sp>
        <p:nvSpPr>
          <p:cNvPr id="7" name="Content Placeholder 2"/>
          <p:cNvSpPr>
            <a:spLocks noGrp="1"/>
          </p:cNvSpPr>
          <p:nvPr>
            <p:ph idx="1"/>
          </p:nvPr>
        </p:nvSpPr>
        <p:spPr>
          <a:xfrm>
            <a:off x="838200" y="1825629"/>
            <a:ext cx="105156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7374E012-91EC-4361-8B58-4FFB5D04085C}"/>
              </a:ext>
            </a:extLst>
          </p:cNvPr>
          <p:cNvSpPr>
            <a:spLocks noGrp="1"/>
          </p:cNvSpPr>
          <p:nvPr>
            <p:ph type="dt" sz="half" idx="10"/>
          </p:nvPr>
        </p:nvSpPr>
        <p:spPr>
          <a:xfrm>
            <a:off x="838200" y="6356356"/>
            <a:ext cx="2743200" cy="365125"/>
          </a:xfrm>
        </p:spPr>
        <p:txBody>
          <a:bodyPr/>
          <a:lstStyle/>
          <a:p>
            <a:fld id="{C2B80F7D-E3A8-4B13-9D7B-37299D038640}" type="datetimeFigureOut">
              <a:rPr lang="en-US" smtClean="0"/>
              <a:pPr/>
              <a:t>5/26/2023</a:t>
            </a:fld>
            <a:endParaRPr lang="en-US"/>
          </a:p>
        </p:txBody>
      </p:sp>
      <p:sp>
        <p:nvSpPr>
          <p:cNvPr id="15" name="Footer Placeholder 5">
            <a:extLst>
              <a:ext uri="{FF2B5EF4-FFF2-40B4-BE49-F238E27FC236}">
                <a16:creationId xmlns:a16="http://schemas.microsoft.com/office/drawing/2014/main" id="{7C015C71-4D48-4A5C-A2FC-49B35F1C5130}"/>
              </a:ext>
            </a:extLst>
          </p:cNvPr>
          <p:cNvSpPr>
            <a:spLocks noGrp="1"/>
          </p:cNvSpPr>
          <p:nvPr>
            <p:ph type="ftr" sz="quarter" idx="11"/>
          </p:nvPr>
        </p:nvSpPr>
        <p:spPr>
          <a:xfrm>
            <a:off x="4038600" y="6356356"/>
            <a:ext cx="4114800" cy="365125"/>
          </a:xfrm>
        </p:spPr>
        <p:txBody>
          <a:bodyPr/>
          <a:lstStyle/>
          <a:p>
            <a:endParaRPr lang="en-US"/>
          </a:p>
        </p:txBody>
      </p:sp>
    </p:spTree>
    <p:extLst>
      <p:ext uri="{BB962C8B-B14F-4D97-AF65-F5344CB8AC3E}">
        <p14:creationId xmlns:p14="http://schemas.microsoft.com/office/powerpoint/2010/main" val="224530477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9"/>
            <a:ext cx="10515600" cy="1325563"/>
          </a:xfrm>
        </p:spPr>
        <p:txBody>
          <a:bodyPr>
            <a:normAutofit/>
          </a:bodyPr>
          <a:lstStyle>
            <a:lvl1pPr>
              <a:defRPr sz="2700"/>
            </a:lvl1pPr>
          </a:lstStyle>
          <a:p>
            <a:r>
              <a:rPr lang="en-US"/>
              <a:t>Click to edit Master title style</a:t>
            </a:r>
          </a:p>
        </p:txBody>
      </p:sp>
      <p:sp>
        <p:nvSpPr>
          <p:cNvPr id="12" name="Date Placeholder 3">
            <a:extLst>
              <a:ext uri="{FF2B5EF4-FFF2-40B4-BE49-F238E27FC236}">
                <a16:creationId xmlns:a16="http://schemas.microsoft.com/office/drawing/2014/main" id="{B88455BC-2B33-4E44-8613-6E63F92CB16F}"/>
              </a:ext>
            </a:extLst>
          </p:cNvPr>
          <p:cNvSpPr>
            <a:spLocks noGrp="1"/>
          </p:cNvSpPr>
          <p:nvPr>
            <p:ph type="dt" sz="half" idx="10"/>
          </p:nvPr>
        </p:nvSpPr>
        <p:spPr>
          <a:xfrm>
            <a:off x="838200" y="6356356"/>
            <a:ext cx="2743200" cy="365125"/>
          </a:xfrm>
        </p:spPr>
        <p:txBody>
          <a:bodyPr/>
          <a:lstStyle/>
          <a:p>
            <a:fld id="{C2B80F7D-E3A8-4B13-9D7B-37299D038640}" type="datetimeFigureOut">
              <a:rPr lang="en-US" smtClean="0"/>
              <a:pPr/>
              <a:t>5/26/2023</a:t>
            </a:fld>
            <a:endParaRPr lang="en-US"/>
          </a:p>
        </p:txBody>
      </p:sp>
      <p:sp>
        <p:nvSpPr>
          <p:cNvPr id="13" name="Footer Placeholder 5">
            <a:extLst>
              <a:ext uri="{FF2B5EF4-FFF2-40B4-BE49-F238E27FC236}">
                <a16:creationId xmlns:a16="http://schemas.microsoft.com/office/drawing/2014/main" id="{F2DF3243-57FC-42B3-B81D-FCA6A2AF3597}"/>
              </a:ext>
            </a:extLst>
          </p:cNvPr>
          <p:cNvSpPr>
            <a:spLocks noGrp="1"/>
          </p:cNvSpPr>
          <p:nvPr>
            <p:ph type="ftr" sz="quarter" idx="11"/>
          </p:nvPr>
        </p:nvSpPr>
        <p:spPr>
          <a:xfrm>
            <a:off x="4038600" y="6356356"/>
            <a:ext cx="4114800" cy="365125"/>
          </a:xfrm>
        </p:spPr>
        <p:txBody>
          <a:bodyPr/>
          <a:lstStyle/>
          <a:p>
            <a:endParaRPr lang="en-US"/>
          </a:p>
        </p:txBody>
      </p:sp>
    </p:spTree>
    <p:extLst>
      <p:ext uri="{BB962C8B-B14F-4D97-AF65-F5344CB8AC3E}">
        <p14:creationId xmlns:p14="http://schemas.microsoft.com/office/powerpoint/2010/main" val="396281848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9"/>
            <a:ext cx="10515600" cy="1325563"/>
          </a:xfrm>
        </p:spPr>
        <p:txBody>
          <a:bodyPr>
            <a:normAutofit/>
          </a:bodyPr>
          <a:lstStyle>
            <a:lvl1pPr>
              <a:defRPr sz="2700"/>
            </a:lvl1pPr>
          </a:lstStyle>
          <a:p>
            <a:r>
              <a:rPr lang="en-US"/>
              <a:t>Click to edit Master title style</a:t>
            </a:r>
          </a:p>
        </p:txBody>
      </p:sp>
      <p:sp>
        <p:nvSpPr>
          <p:cNvPr id="7" name="Content Placeholder 2"/>
          <p:cNvSpPr>
            <a:spLocks noGrp="1"/>
          </p:cNvSpPr>
          <p:nvPr>
            <p:ph idx="1"/>
          </p:nvPr>
        </p:nvSpPr>
        <p:spPr>
          <a:xfrm>
            <a:off x="838200" y="1825629"/>
            <a:ext cx="105156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6">
            <a:extLst>
              <a:ext uri="{FF2B5EF4-FFF2-40B4-BE49-F238E27FC236}">
                <a16:creationId xmlns:a16="http://schemas.microsoft.com/office/drawing/2014/main" id="{93C49038-69B3-46C3-B8A5-6BB08E3B327A}"/>
              </a:ext>
            </a:extLst>
          </p:cNvPr>
          <p:cNvSpPr txBox="1">
            <a:spLocks/>
          </p:cNvSpPr>
          <p:nvPr userDrawn="1"/>
        </p:nvSpPr>
        <p:spPr>
          <a:xfrm>
            <a:off x="9321800" y="5799142"/>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z="900" smtClean="0"/>
              <a:pPr/>
              <a:t>‹#›</a:t>
            </a:fld>
            <a:endParaRPr lang="en-US" sz="900"/>
          </a:p>
        </p:txBody>
      </p:sp>
      <p:pic>
        <p:nvPicPr>
          <p:cNvPr id="13" name="Picture 12">
            <a:extLst>
              <a:ext uri="{FF2B5EF4-FFF2-40B4-BE49-F238E27FC236}">
                <a16:creationId xmlns:a16="http://schemas.microsoft.com/office/drawing/2014/main" id="{AF42FB27-EED4-4138-ABC9-9151D9D95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18822"/>
            <a:ext cx="12192000" cy="640773"/>
          </a:xfrm>
          <a:prstGeom prst="rect">
            <a:avLst/>
          </a:prstGeom>
        </p:spPr>
      </p:pic>
      <p:sp>
        <p:nvSpPr>
          <p:cNvPr id="14" name="Date Placeholder 3">
            <a:extLst>
              <a:ext uri="{FF2B5EF4-FFF2-40B4-BE49-F238E27FC236}">
                <a16:creationId xmlns:a16="http://schemas.microsoft.com/office/drawing/2014/main" id="{7374E012-91EC-4361-8B58-4FFB5D04085C}"/>
              </a:ext>
            </a:extLst>
          </p:cNvPr>
          <p:cNvSpPr>
            <a:spLocks noGrp="1"/>
          </p:cNvSpPr>
          <p:nvPr>
            <p:ph type="dt" sz="half" idx="10"/>
          </p:nvPr>
        </p:nvSpPr>
        <p:spPr>
          <a:xfrm>
            <a:off x="838200" y="6356356"/>
            <a:ext cx="2743200" cy="365125"/>
          </a:xfrm>
          <a:prstGeom prst="rect">
            <a:avLst/>
          </a:prstGeom>
        </p:spPr>
        <p:txBody>
          <a:bodyPr/>
          <a:lstStyle/>
          <a:p>
            <a:endParaRPr lang="en-US"/>
          </a:p>
        </p:txBody>
      </p:sp>
      <p:sp>
        <p:nvSpPr>
          <p:cNvPr id="15" name="Footer Placeholder 5">
            <a:extLst>
              <a:ext uri="{FF2B5EF4-FFF2-40B4-BE49-F238E27FC236}">
                <a16:creationId xmlns:a16="http://schemas.microsoft.com/office/drawing/2014/main" id="{7C015C71-4D48-4A5C-A2FC-49B35F1C5130}"/>
              </a:ext>
            </a:extLst>
          </p:cNvPr>
          <p:cNvSpPr>
            <a:spLocks noGrp="1"/>
          </p:cNvSpPr>
          <p:nvPr>
            <p:ph type="ftr" sz="quarter" idx="11"/>
          </p:nvPr>
        </p:nvSpPr>
        <p:spPr>
          <a:xfrm>
            <a:off x="4038600" y="6356356"/>
            <a:ext cx="4114800" cy="365125"/>
          </a:xfrm>
          <a:prstGeom prst="rect">
            <a:avLst/>
          </a:prstGeom>
        </p:spPr>
        <p:txBody>
          <a:bodyPr/>
          <a:lstStyle/>
          <a:p>
            <a:endParaRPr lang="en-US"/>
          </a:p>
        </p:txBody>
      </p:sp>
      <p:cxnSp>
        <p:nvCxnSpPr>
          <p:cNvPr id="16" name="Straight Connector 15">
            <a:extLst>
              <a:ext uri="{FF2B5EF4-FFF2-40B4-BE49-F238E27FC236}">
                <a16:creationId xmlns:a16="http://schemas.microsoft.com/office/drawing/2014/main" id="{1D89FB27-FBB9-48A2-8405-97F5494CE282}"/>
              </a:ext>
            </a:extLst>
          </p:cNvPr>
          <p:cNvCxnSpPr>
            <a:cxnSpLocks/>
          </p:cNvCxnSpPr>
          <p:nvPr userDrawn="1"/>
        </p:nvCxnSpPr>
        <p:spPr>
          <a:xfrm>
            <a:off x="839484" y="6402739"/>
            <a:ext cx="0" cy="2501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D64AB6-C4C0-4847-9869-D68F6D7CA1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2650" y="6463008"/>
            <a:ext cx="500743" cy="155403"/>
          </a:xfrm>
          <a:prstGeom prst="rect">
            <a:avLst/>
          </a:prstGeom>
        </p:spPr>
      </p:pic>
    </p:spTree>
    <p:extLst>
      <p:ext uri="{BB962C8B-B14F-4D97-AF65-F5344CB8AC3E}">
        <p14:creationId xmlns:p14="http://schemas.microsoft.com/office/powerpoint/2010/main" val="208835759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Ocea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984BD7-096A-FFD6-AC5D-939DF4C6EB26}"/>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F61BD-79C6-5DB8-7DE7-36FD8B378DAD}"/>
              </a:ext>
            </a:extLst>
          </p:cNvPr>
          <p:cNvSpPr>
            <a:spLocks noGrp="1"/>
          </p:cNvSpPr>
          <p:nvPr>
            <p:ph type="ctrTitle"/>
          </p:nvPr>
        </p:nvSpPr>
        <p:spPr>
          <a:xfrm>
            <a:off x="903039" y="3673971"/>
            <a:ext cx="8859134" cy="733545"/>
          </a:xfrm>
        </p:spPr>
        <p:txBody>
          <a:bodyPr anchor="t" anchorCtr="0"/>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0F239A6-C54C-55DA-B208-656349F0124F}"/>
              </a:ext>
            </a:extLst>
          </p:cNvPr>
          <p:cNvSpPr>
            <a:spLocks noGrp="1"/>
          </p:cNvSpPr>
          <p:nvPr>
            <p:ph type="subTitle" idx="1"/>
          </p:nvPr>
        </p:nvSpPr>
        <p:spPr>
          <a:xfrm>
            <a:off x="903039" y="4514491"/>
            <a:ext cx="8850561" cy="938031"/>
          </a:xfrm>
        </p:spPr>
        <p:txBody>
          <a:bodyPr anchor="t" anchorCtr="0">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Logo, company name&#10;&#10;Description automatically generated">
            <a:extLst>
              <a:ext uri="{FF2B5EF4-FFF2-40B4-BE49-F238E27FC236}">
                <a16:creationId xmlns:a16="http://schemas.microsoft.com/office/drawing/2014/main" id="{9BB60AD3-58FF-3D16-A65F-7C1A8DE22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6" y="773904"/>
            <a:ext cx="1526005" cy="1561781"/>
          </a:xfrm>
          <a:prstGeom prst="rect">
            <a:avLst/>
          </a:prstGeom>
        </p:spPr>
      </p:pic>
      <p:cxnSp>
        <p:nvCxnSpPr>
          <p:cNvPr id="5" name="Straight Connector 4">
            <a:extLst>
              <a:ext uri="{FF2B5EF4-FFF2-40B4-BE49-F238E27FC236}">
                <a16:creationId xmlns:a16="http://schemas.microsoft.com/office/drawing/2014/main" id="{11D50BD5-D222-606A-8129-7A242F27E6B8}"/>
              </a:ext>
            </a:extLst>
          </p:cNvPr>
          <p:cNvCxnSpPr/>
          <p:nvPr/>
        </p:nvCxnSpPr>
        <p:spPr>
          <a:xfrm>
            <a:off x="894466" y="3539892"/>
            <a:ext cx="885913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596682"/>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F61BD-79C6-5DB8-7DE7-36FD8B378DAD}"/>
              </a:ext>
            </a:extLst>
          </p:cNvPr>
          <p:cNvSpPr>
            <a:spLocks noGrp="1"/>
          </p:cNvSpPr>
          <p:nvPr>
            <p:ph type="ctrTitle"/>
          </p:nvPr>
        </p:nvSpPr>
        <p:spPr>
          <a:xfrm>
            <a:off x="903039" y="3673971"/>
            <a:ext cx="8859134" cy="733545"/>
          </a:xfrm>
        </p:spPr>
        <p:txBody>
          <a:bodyPr anchor="t" anchorCtr="0"/>
          <a:lstStyle>
            <a:lvl1pPr algn="l">
              <a:defRPr sz="6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00F239A6-C54C-55DA-B208-656349F0124F}"/>
              </a:ext>
            </a:extLst>
          </p:cNvPr>
          <p:cNvSpPr>
            <a:spLocks noGrp="1"/>
          </p:cNvSpPr>
          <p:nvPr>
            <p:ph type="subTitle" idx="1"/>
          </p:nvPr>
        </p:nvSpPr>
        <p:spPr>
          <a:xfrm>
            <a:off x="903039" y="4514491"/>
            <a:ext cx="8850561" cy="938031"/>
          </a:xfrm>
        </p:spPr>
        <p:txBody>
          <a:bodyPr anchor="t" anchorCtr="0">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Logo, company name&#10;&#10;Description automatically generated">
            <a:extLst>
              <a:ext uri="{FF2B5EF4-FFF2-40B4-BE49-F238E27FC236}">
                <a16:creationId xmlns:a16="http://schemas.microsoft.com/office/drawing/2014/main" id="{9BB60AD3-58FF-3D16-A65F-7C1A8DE22C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4466" y="773904"/>
            <a:ext cx="1526005" cy="1561781"/>
          </a:xfrm>
          <a:prstGeom prst="rect">
            <a:avLst/>
          </a:prstGeom>
        </p:spPr>
      </p:pic>
      <p:cxnSp>
        <p:nvCxnSpPr>
          <p:cNvPr id="5" name="Straight Connector 4">
            <a:extLst>
              <a:ext uri="{FF2B5EF4-FFF2-40B4-BE49-F238E27FC236}">
                <a16:creationId xmlns:a16="http://schemas.microsoft.com/office/drawing/2014/main" id="{11D50BD5-D222-606A-8129-7A242F27E6B8}"/>
              </a:ext>
            </a:extLst>
          </p:cNvPr>
          <p:cNvCxnSpPr/>
          <p:nvPr userDrawn="1"/>
        </p:nvCxnSpPr>
        <p:spPr>
          <a:xfrm>
            <a:off x="894466" y="3539892"/>
            <a:ext cx="885913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06010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Default New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6C7A6-C818-3D1E-93EA-7E89E5B8D4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p:txBody>
          <a:bodyPr/>
          <a:lstStyle/>
          <a:p>
            <a:fld id="{0CE223AA-2154-4A64-A14F-9F7CC593C8F9}" type="slidenum">
              <a:rPr lang="en-US" smtClean="0"/>
              <a:t>‹#›</a:t>
            </a:fld>
            <a:endParaRPr lang="en-US"/>
          </a:p>
        </p:txBody>
      </p:sp>
    </p:spTree>
    <p:extLst>
      <p:ext uri="{BB962C8B-B14F-4D97-AF65-F5344CB8AC3E}">
        <p14:creationId xmlns:p14="http://schemas.microsoft.com/office/powerpoint/2010/main" val="305405109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Ocea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984BD7-096A-FFD6-AC5D-939DF4C6EB2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F61BD-79C6-5DB8-7DE7-36FD8B378DAD}"/>
              </a:ext>
            </a:extLst>
          </p:cNvPr>
          <p:cNvSpPr>
            <a:spLocks noGrp="1"/>
          </p:cNvSpPr>
          <p:nvPr>
            <p:ph type="ctrTitle"/>
          </p:nvPr>
        </p:nvSpPr>
        <p:spPr>
          <a:xfrm>
            <a:off x="903039" y="3673971"/>
            <a:ext cx="8859134" cy="733545"/>
          </a:xfrm>
        </p:spPr>
        <p:txBody>
          <a:bodyPr anchor="t" anchorCtr="0"/>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0F239A6-C54C-55DA-B208-656349F0124F}"/>
              </a:ext>
            </a:extLst>
          </p:cNvPr>
          <p:cNvSpPr>
            <a:spLocks noGrp="1"/>
          </p:cNvSpPr>
          <p:nvPr>
            <p:ph type="subTitle" idx="1"/>
          </p:nvPr>
        </p:nvSpPr>
        <p:spPr>
          <a:xfrm>
            <a:off x="903039" y="4514491"/>
            <a:ext cx="8850561" cy="938031"/>
          </a:xfrm>
        </p:spPr>
        <p:txBody>
          <a:bodyPr anchor="t" anchorCtr="0">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Logo, company name&#10;&#10;Description automatically generated">
            <a:extLst>
              <a:ext uri="{FF2B5EF4-FFF2-40B4-BE49-F238E27FC236}">
                <a16:creationId xmlns:a16="http://schemas.microsoft.com/office/drawing/2014/main" id="{9BB60AD3-58FF-3D16-A65F-7C1A8DE22C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4466" y="773904"/>
            <a:ext cx="1526005" cy="1561781"/>
          </a:xfrm>
          <a:prstGeom prst="rect">
            <a:avLst/>
          </a:prstGeom>
        </p:spPr>
      </p:pic>
      <p:cxnSp>
        <p:nvCxnSpPr>
          <p:cNvPr id="5" name="Straight Connector 4">
            <a:extLst>
              <a:ext uri="{FF2B5EF4-FFF2-40B4-BE49-F238E27FC236}">
                <a16:creationId xmlns:a16="http://schemas.microsoft.com/office/drawing/2014/main" id="{11D50BD5-D222-606A-8129-7A242F27E6B8}"/>
              </a:ext>
            </a:extLst>
          </p:cNvPr>
          <p:cNvCxnSpPr/>
          <p:nvPr userDrawn="1"/>
        </p:nvCxnSpPr>
        <p:spPr>
          <a:xfrm>
            <a:off x="894466" y="3539892"/>
            <a:ext cx="885913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60816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w/ Picture Background (Ocean)">
    <p:spTree>
      <p:nvGrpSpPr>
        <p:cNvPr id="1" name=""/>
        <p:cNvGrpSpPr/>
        <p:nvPr/>
      </p:nvGrpSpPr>
      <p:grpSpPr>
        <a:xfrm>
          <a:off x="0" y="0"/>
          <a:ext cx="0" cy="0"/>
          <a:chOff x="0" y="0"/>
          <a:chExt cx="0" cy="0"/>
        </a:xfrm>
      </p:grpSpPr>
      <p:pic>
        <p:nvPicPr>
          <p:cNvPr id="12" name="Picture 11" descr="A picture containing grass, sky, outdoor, field&#10;&#10;Description automatically generated">
            <a:extLst>
              <a:ext uri="{FF2B5EF4-FFF2-40B4-BE49-F238E27FC236}">
                <a16:creationId xmlns:a16="http://schemas.microsoft.com/office/drawing/2014/main" id="{04123BF0-CBAC-74E8-C27B-99C880CF31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54" b="3859"/>
          <a:stretch/>
        </p:blipFill>
        <p:spPr>
          <a:xfrm>
            <a:off x="0" y="156882"/>
            <a:ext cx="12206338" cy="6544236"/>
          </a:xfrm>
          <a:prstGeom prst="rect">
            <a:avLst/>
          </a:prstGeom>
        </p:spPr>
      </p:pic>
      <p:sp>
        <p:nvSpPr>
          <p:cNvPr id="8" name="Picture Placeholder 2">
            <a:extLst>
              <a:ext uri="{FF2B5EF4-FFF2-40B4-BE49-F238E27FC236}">
                <a16:creationId xmlns:a16="http://schemas.microsoft.com/office/drawing/2014/main" id="{DAD487EF-0E7D-D0CD-4B0A-6A992D56D09D}"/>
              </a:ext>
            </a:extLst>
          </p:cNvPr>
          <p:cNvSpPr>
            <a:spLocks noGrp="1"/>
          </p:cNvSpPr>
          <p:nvPr>
            <p:ph type="pic" idx="10"/>
          </p:nvPr>
        </p:nvSpPr>
        <p:spPr>
          <a:xfrm>
            <a:off x="0" y="156882"/>
            <a:ext cx="12192000" cy="654423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7262C195-DDE4-4B6E-9EAC-5304B8BD31CA}"/>
              </a:ext>
            </a:extLst>
          </p:cNvPr>
          <p:cNvSpPr/>
          <p:nvPr userDrawn="1"/>
        </p:nvSpPr>
        <p:spPr>
          <a:xfrm>
            <a:off x="591672" y="0"/>
            <a:ext cx="7637928" cy="5735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F61BD-79C6-5DB8-7DE7-36FD8B378DAD}"/>
              </a:ext>
            </a:extLst>
          </p:cNvPr>
          <p:cNvSpPr>
            <a:spLocks noGrp="1"/>
          </p:cNvSpPr>
          <p:nvPr>
            <p:ph type="ctrTitle"/>
          </p:nvPr>
        </p:nvSpPr>
        <p:spPr>
          <a:xfrm>
            <a:off x="903039" y="1674018"/>
            <a:ext cx="6878326"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0F239A6-C54C-55DA-B208-656349F0124F}"/>
              </a:ext>
            </a:extLst>
          </p:cNvPr>
          <p:cNvSpPr>
            <a:spLocks noGrp="1"/>
          </p:cNvSpPr>
          <p:nvPr>
            <p:ph type="subTitle" idx="1"/>
          </p:nvPr>
        </p:nvSpPr>
        <p:spPr>
          <a:xfrm>
            <a:off x="903039" y="4211029"/>
            <a:ext cx="6878325" cy="1345313"/>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Logo, company name&#10;&#10;Description automatically generated">
            <a:extLst>
              <a:ext uri="{FF2B5EF4-FFF2-40B4-BE49-F238E27FC236}">
                <a16:creationId xmlns:a16="http://schemas.microsoft.com/office/drawing/2014/main" id="{9BB60AD3-58FF-3D16-A65F-7C1A8DE22C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4466" y="310448"/>
            <a:ext cx="1259067" cy="1288585"/>
          </a:xfrm>
          <a:prstGeom prst="rect">
            <a:avLst/>
          </a:prstGeom>
        </p:spPr>
      </p:pic>
    </p:spTree>
    <p:extLst>
      <p:ext uri="{BB962C8B-B14F-4D97-AF65-F5344CB8AC3E}">
        <p14:creationId xmlns:p14="http://schemas.microsoft.com/office/powerpoint/2010/main" val="291855015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w/ Picture Background (Sky)">
    <p:spTree>
      <p:nvGrpSpPr>
        <p:cNvPr id="1" name=""/>
        <p:cNvGrpSpPr/>
        <p:nvPr/>
      </p:nvGrpSpPr>
      <p:grpSpPr>
        <a:xfrm>
          <a:off x="0" y="0"/>
          <a:ext cx="0" cy="0"/>
          <a:chOff x="0" y="0"/>
          <a:chExt cx="0" cy="0"/>
        </a:xfrm>
      </p:grpSpPr>
      <p:pic>
        <p:nvPicPr>
          <p:cNvPr id="12" name="Picture 11" descr="A picture containing grass, sky, outdoor, field&#10;&#10;Description automatically generated">
            <a:extLst>
              <a:ext uri="{FF2B5EF4-FFF2-40B4-BE49-F238E27FC236}">
                <a16:creationId xmlns:a16="http://schemas.microsoft.com/office/drawing/2014/main" id="{04123BF0-CBAC-74E8-C27B-99C880CF31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54" b="3859"/>
          <a:stretch/>
        </p:blipFill>
        <p:spPr>
          <a:xfrm>
            <a:off x="0" y="156882"/>
            <a:ext cx="12206338" cy="6544236"/>
          </a:xfrm>
          <a:prstGeom prst="rect">
            <a:avLst/>
          </a:prstGeom>
        </p:spPr>
      </p:pic>
      <p:sp>
        <p:nvSpPr>
          <p:cNvPr id="8" name="Picture Placeholder 2">
            <a:extLst>
              <a:ext uri="{FF2B5EF4-FFF2-40B4-BE49-F238E27FC236}">
                <a16:creationId xmlns:a16="http://schemas.microsoft.com/office/drawing/2014/main" id="{DAD487EF-0E7D-D0CD-4B0A-6A992D56D09D}"/>
              </a:ext>
            </a:extLst>
          </p:cNvPr>
          <p:cNvSpPr>
            <a:spLocks noGrp="1"/>
          </p:cNvSpPr>
          <p:nvPr>
            <p:ph type="pic" idx="10"/>
          </p:nvPr>
        </p:nvSpPr>
        <p:spPr>
          <a:xfrm>
            <a:off x="0" y="156882"/>
            <a:ext cx="12192000" cy="654423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7262C195-DDE4-4B6E-9EAC-5304B8BD31CA}"/>
              </a:ext>
            </a:extLst>
          </p:cNvPr>
          <p:cNvSpPr/>
          <p:nvPr userDrawn="1"/>
        </p:nvSpPr>
        <p:spPr>
          <a:xfrm>
            <a:off x="591672" y="0"/>
            <a:ext cx="7637928" cy="57356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F61BD-79C6-5DB8-7DE7-36FD8B378DAD}"/>
              </a:ext>
            </a:extLst>
          </p:cNvPr>
          <p:cNvSpPr>
            <a:spLocks noGrp="1"/>
          </p:cNvSpPr>
          <p:nvPr>
            <p:ph type="ctrTitle"/>
          </p:nvPr>
        </p:nvSpPr>
        <p:spPr>
          <a:xfrm>
            <a:off x="903039" y="1674018"/>
            <a:ext cx="6878326"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0F239A6-C54C-55DA-B208-656349F0124F}"/>
              </a:ext>
            </a:extLst>
          </p:cNvPr>
          <p:cNvSpPr>
            <a:spLocks noGrp="1"/>
          </p:cNvSpPr>
          <p:nvPr>
            <p:ph type="subTitle" idx="1"/>
          </p:nvPr>
        </p:nvSpPr>
        <p:spPr>
          <a:xfrm>
            <a:off x="903039" y="4211029"/>
            <a:ext cx="6878325" cy="1345313"/>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Logo, company name&#10;&#10;Description automatically generated">
            <a:extLst>
              <a:ext uri="{FF2B5EF4-FFF2-40B4-BE49-F238E27FC236}">
                <a16:creationId xmlns:a16="http://schemas.microsoft.com/office/drawing/2014/main" id="{9BB60AD3-58FF-3D16-A65F-7C1A8DE22C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4466" y="310448"/>
            <a:ext cx="1259067" cy="1288585"/>
          </a:xfrm>
          <a:prstGeom prst="rect">
            <a:avLst/>
          </a:prstGeom>
        </p:spPr>
      </p:pic>
    </p:spTree>
    <p:extLst>
      <p:ext uri="{BB962C8B-B14F-4D97-AF65-F5344CB8AC3E}">
        <p14:creationId xmlns:p14="http://schemas.microsoft.com/office/powerpoint/2010/main" val="179788958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Ocea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835B3-DA54-6CF2-3244-CB4AD842E581}"/>
              </a:ext>
            </a:extLst>
          </p:cNvPr>
          <p:cNvSpPr/>
          <p:nvPr userDrawn="1"/>
        </p:nvSpPr>
        <p:spPr>
          <a:xfrm>
            <a:off x="267286" y="295422"/>
            <a:ext cx="11648049" cy="6302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6C7A6-C818-3D1E-93EA-7E89E5B8D410}"/>
              </a:ext>
            </a:extLst>
          </p:cNvPr>
          <p:cNvSpPr>
            <a:spLocks noGrp="1"/>
          </p:cNvSpPr>
          <p:nvPr>
            <p:ph type="title"/>
          </p:nvPr>
        </p:nvSpPr>
        <p:spPr>
          <a:xfrm>
            <a:off x="1350498" y="837028"/>
            <a:ext cx="9200271"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a:xfrm>
            <a:off x="1350498" y="2307102"/>
            <a:ext cx="9200271" cy="37138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a:xfrm>
            <a:off x="186605" y="6309017"/>
            <a:ext cx="474577" cy="365125"/>
          </a:xfrm>
        </p:spPr>
        <p:txBody>
          <a:bodyPr/>
          <a:lstStyle>
            <a:lvl1pPr>
              <a:defRPr>
                <a:solidFill>
                  <a:schemeClr val="bg1"/>
                </a:solidFill>
              </a:defRPr>
            </a:lvl1pPr>
          </a:lstStyle>
          <a:p>
            <a:fld id="{0CE223AA-2154-4A64-A14F-9F7CC593C8F9}" type="slidenum">
              <a:rPr lang="en-US" smtClean="0"/>
              <a:pPr/>
              <a:t>‹#›</a:t>
            </a:fld>
            <a:endParaRPr lang="en-US"/>
          </a:p>
        </p:txBody>
      </p:sp>
      <p:pic>
        <p:nvPicPr>
          <p:cNvPr id="5" name="Picture 4" descr="Logo, company name&#10;&#10;Description automatically generated">
            <a:extLst>
              <a:ext uri="{FF2B5EF4-FFF2-40B4-BE49-F238E27FC236}">
                <a16:creationId xmlns:a16="http://schemas.microsoft.com/office/drawing/2014/main" id="{61547545-BCAD-71AD-00E8-88E0A41C70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Tree>
    <p:extLst>
      <p:ext uri="{BB962C8B-B14F-4D97-AF65-F5344CB8AC3E}">
        <p14:creationId xmlns:p14="http://schemas.microsoft.com/office/powerpoint/2010/main" val="210357780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Fore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835B3-DA54-6CF2-3244-CB4AD842E581}"/>
              </a:ext>
            </a:extLst>
          </p:cNvPr>
          <p:cNvSpPr/>
          <p:nvPr userDrawn="1"/>
        </p:nvSpPr>
        <p:spPr>
          <a:xfrm>
            <a:off x="267286" y="295422"/>
            <a:ext cx="11648049" cy="6302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6C7A6-C818-3D1E-93EA-7E89E5B8D410}"/>
              </a:ext>
            </a:extLst>
          </p:cNvPr>
          <p:cNvSpPr>
            <a:spLocks noGrp="1"/>
          </p:cNvSpPr>
          <p:nvPr>
            <p:ph type="title"/>
          </p:nvPr>
        </p:nvSpPr>
        <p:spPr>
          <a:xfrm>
            <a:off x="1350498" y="837028"/>
            <a:ext cx="9200271"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a:xfrm>
            <a:off x="1350498" y="2307102"/>
            <a:ext cx="9200271" cy="37138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a:xfrm>
            <a:off x="186605" y="6309017"/>
            <a:ext cx="474577" cy="365125"/>
          </a:xfrm>
        </p:spPr>
        <p:txBody>
          <a:bodyPr/>
          <a:lstStyle>
            <a:lvl1pPr>
              <a:defRPr>
                <a:solidFill>
                  <a:schemeClr val="bg1"/>
                </a:solidFill>
              </a:defRPr>
            </a:lvl1pPr>
          </a:lstStyle>
          <a:p>
            <a:fld id="{0CE223AA-2154-4A64-A14F-9F7CC593C8F9}" type="slidenum">
              <a:rPr lang="en-US" smtClean="0"/>
              <a:pPr/>
              <a:t>‹#›</a:t>
            </a:fld>
            <a:endParaRPr lang="en-US"/>
          </a:p>
        </p:txBody>
      </p:sp>
      <p:pic>
        <p:nvPicPr>
          <p:cNvPr id="5" name="Picture 4" descr="Logo, company name&#10;&#10;Description automatically generated">
            <a:extLst>
              <a:ext uri="{FF2B5EF4-FFF2-40B4-BE49-F238E27FC236}">
                <a16:creationId xmlns:a16="http://schemas.microsoft.com/office/drawing/2014/main" id="{61547545-BCAD-71AD-00E8-88E0A41C70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Tree>
    <p:extLst>
      <p:ext uri="{BB962C8B-B14F-4D97-AF65-F5344CB8AC3E}">
        <p14:creationId xmlns:p14="http://schemas.microsoft.com/office/powerpoint/2010/main" val="502702549"/>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Sk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835B3-DA54-6CF2-3244-CB4AD842E581}"/>
              </a:ext>
            </a:extLst>
          </p:cNvPr>
          <p:cNvSpPr/>
          <p:nvPr userDrawn="1"/>
        </p:nvSpPr>
        <p:spPr>
          <a:xfrm>
            <a:off x="267286" y="295422"/>
            <a:ext cx="11648049" cy="6302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6C7A6-C818-3D1E-93EA-7E89E5B8D410}"/>
              </a:ext>
            </a:extLst>
          </p:cNvPr>
          <p:cNvSpPr>
            <a:spLocks noGrp="1"/>
          </p:cNvSpPr>
          <p:nvPr>
            <p:ph type="title"/>
          </p:nvPr>
        </p:nvSpPr>
        <p:spPr>
          <a:xfrm>
            <a:off x="1350498" y="837028"/>
            <a:ext cx="9200271"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a:xfrm>
            <a:off x="1350498" y="2307102"/>
            <a:ext cx="9200271" cy="37138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a:xfrm>
            <a:off x="186605" y="6323085"/>
            <a:ext cx="474577" cy="365125"/>
          </a:xfrm>
        </p:spPr>
        <p:txBody>
          <a:bodyPr/>
          <a:lstStyle>
            <a:lvl1pPr>
              <a:defRPr>
                <a:solidFill>
                  <a:schemeClr val="bg1"/>
                </a:solidFill>
              </a:defRPr>
            </a:lvl1pPr>
          </a:lstStyle>
          <a:p>
            <a:fld id="{0CE223AA-2154-4A64-A14F-9F7CC593C8F9}" type="slidenum">
              <a:rPr lang="en-US" smtClean="0"/>
              <a:pPr/>
              <a:t>‹#›</a:t>
            </a:fld>
            <a:endParaRPr lang="en-US"/>
          </a:p>
        </p:txBody>
      </p:sp>
      <p:pic>
        <p:nvPicPr>
          <p:cNvPr id="5" name="Picture 4" descr="Logo, company name&#10;&#10;Description automatically generated">
            <a:extLst>
              <a:ext uri="{FF2B5EF4-FFF2-40B4-BE49-F238E27FC236}">
                <a16:creationId xmlns:a16="http://schemas.microsoft.com/office/drawing/2014/main" id="{61547545-BCAD-71AD-00E8-88E0A41C70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Tree>
    <p:extLst>
      <p:ext uri="{BB962C8B-B14F-4D97-AF65-F5344CB8AC3E}">
        <p14:creationId xmlns:p14="http://schemas.microsoft.com/office/powerpoint/2010/main" val="3273397397"/>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Two Contents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01AD-AE0D-2A85-2DB3-DB56505FF5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BCC468-901F-77A6-41F6-EE8109E62B12}"/>
              </a:ext>
            </a:extLst>
          </p:cNvPr>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AA7F1A-32B6-FBA4-32F3-F2CB0486FE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672291-B179-019F-0D51-01696D7D27B5}"/>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550690-8BBE-721A-68C3-5D0053C16759}"/>
              </a:ext>
            </a:extLst>
          </p:cNvPr>
          <p:cNvSpPr>
            <a:spLocks noGrp="1"/>
          </p:cNvSpPr>
          <p:nvPr>
            <p:ph sz="quarter" idx="4"/>
          </p:nvPr>
        </p:nvSpPr>
        <p:spPr>
          <a:xfrm>
            <a:off x="6172200" y="2505075"/>
            <a:ext cx="5183188" cy="3684588"/>
          </a:xfrm>
        </p:spPr>
        <p:txBody>
          <a:bodyPr/>
          <a:lstStyle>
            <a:lvl3pPr>
              <a:defRPr>
                <a:solidFill>
                  <a:schemeClr val="tx1"/>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933FD8-27AC-1A30-CC33-E4A026D2A2EB}"/>
              </a:ext>
            </a:extLst>
          </p:cNvPr>
          <p:cNvSpPr>
            <a:spLocks noGrp="1"/>
          </p:cNvSpPr>
          <p:nvPr>
            <p:ph type="sldNum" sz="quarter" idx="12"/>
          </p:nvPr>
        </p:nvSpPr>
        <p:spPr/>
        <p:txBody>
          <a:bodyPr/>
          <a:lstStyle/>
          <a:p>
            <a:fld id="{0CE223AA-2154-4A64-A14F-9F7CC593C8F9}" type="slidenum">
              <a:rPr lang="en-US" smtClean="0"/>
              <a:t>‹#›</a:t>
            </a:fld>
            <a:endParaRPr lang="en-US"/>
          </a:p>
        </p:txBody>
      </p:sp>
    </p:spTree>
    <p:extLst>
      <p:ext uri="{BB962C8B-B14F-4D97-AF65-F5344CB8AC3E}">
        <p14:creationId xmlns:p14="http://schemas.microsoft.com/office/powerpoint/2010/main" val="329422756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5BCA-C7A5-CB2A-4ABE-77FBDFFFD24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5ED6447-045C-7808-CA5E-578C133EB727}"/>
              </a:ext>
            </a:extLst>
          </p:cNvPr>
          <p:cNvSpPr>
            <a:spLocks noGrp="1"/>
          </p:cNvSpPr>
          <p:nvPr>
            <p:ph type="sldNum" sz="quarter" idx="12"/>
          </p:nvPr>
        </p:nvSpPr>
        <p:spPr/>
        <p:txBody>
          <a:bodyPr/>
          <a:lstStyle/>
          <a:p>
            <a:fld id="{0CE223AA-2154-4A64-A14F-9F7CC593C8F9}" type="slidenum">
              <a:rPr lang="en-US" smtClean="0"/>
              <a:t>‹#›</a:t>
            </a:fld>
            <a:endParaRPr lang="en-US"/>
          </a:p>
        </p:txBody>
      </p:sp>
    </p:spTree>
    <p:extLst>
      <p:ext uri="{BB962C8B-B14F-4D97-AF65-F5344CB8AC3E}">
        <p14:creationId xmlns:p14="http://schemas.microsoft.com/office/powerpoint/2010/main" val="57899055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 Picture Background (Ocean)">
    <p:spTree>
      <p:nvGrpSpPr>
        <p:cNvPr id="1" name=""/>
        <p:cNvGrpSpPr/>
        <p:nvPr/>
      </p:nvGrpSpPr>
      <p:grpSpPr>
        <a:xfrm>
          <a:off x="0" y="0"/>
          <a:ext cx="0" cy="0"/>
          <a:chOff x="0" y="0"/>
          <a:chExt cx="0" cy="0"/>
        </a:xfrm>
      </p:grpSpPr>
      <p:pic>
        <p:nvPicPr>
          <p:cNvPr id="12" name="Picture 11" descr="A picture containing grass, sky, outdoor, field&#10;&#10;Description automatically generated">
            <a:extLst>
              <a:ext uri="{FF2B5EF4-FFF2-40B4-BE49-F238E27FC236}">
                <a16:creationId xmlns:a16="http://schemas.microsoft.com/office/drawing/2014/main" id="{04123BF0-CBAC-74E8-C27B-99C880CF311F}"/>
              </a:ext>
            </a:extLst>
          </p:cNvPr>
          <p:cNvPicPr>
            <a:picLocks noChangeAspect="1"/>
          </p:cNvPicPr>
          <p:nvPr/>
        </p:nvPicPr>
        <p:blipFill rotWithShape="1">
          <a:blip r:embed="rId2">
            <a:extLst>
              <a:ext uri="{28A0092B-C50C-407E-A947-70E740481C1C}">
                <a14:useLocalDpi xmlns:a14="http://schemas.microsoft.com/office/drawing/2010/main" val="0"/>
              </a:ext>
            </a:extLst>
          </a:blip>
          <a:srcRect t="654" b="3859"/>
          <a:stretch/>
        </p:blipFill>
        <p:spPr>
          <a:xfrm>
            <a:off x="0" y="156882"/>
            <a:ext cx="12206338" cy="6544236"/>
          </a:xfrm>
          <a:prstGeom prst="rect">
            <a:avLst/>
          </a:prstGeom>
        </p:spPr>
      </p:pic>
      <p:sp>
        <p:nvSpPr>
          <p:cNvPr id="8" name="Picture Placeholder 2">
            <a:extLst>
              <a:ext uri="{FF2B5EF4-FFF2-40B4-BE49-F238E27FC236}">
                <a16:creationId xmlns:a16="http://schemas.microsoft.com/office/drawing/2014/main" id="{DAD487EF-0E7D-D0CD-4B0A-6A992D56D09D}"/>
              </a:ext>
            </a:extLst>
          </p:cNvPr>
          <p:cNvSpPr>
            <a:spLocks noGrp="1"/>
          </p:cNvSpPr>
          <p:nvPr>
            <p:ph type="pic" idx="10"/>
          </p:nvPr>
        </p:nvSpPr>
        <p:spPr>
          <a:xfrm>
            <a:off x="0" y="156882"/>
            <a:ext cx="12192000" cy="654423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7262C195-DDE4-4B6E-9EAC-5304B8BD31CA}"/>
              </a:ext>
            </a:extLst>
          </p:cNvPr>
          <p:cNvSpPr/>
          <p:nvPr/>
        </p:nvSpPr>
        <p:spPr>
          <a:xfrm>
            <a:off x="591672" y="0"/>
            <a:ext cx="7637928" cy="5735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F61BD-79C6-5DB8-7DE7-36FD8B378DAD}"/>
              </a:ext>
            </a:extLst>
          </p:cNvPr>
          <p:cNvSpPr>
            <a:spLocks noGrp="1"/>
          </p:cNvSpPr>
          <p:nvPr>
            <p:ph type="ctrTitle"/>
          </p:nvPr>
        </p:nvSpPr>
        <p:spPr>
          <a:xfrm>
            <a:off x="903039" y="1674018"/>
            <a:ext cx="6878326"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0F239A6-C54C-55DA-B208-656349F0124F}"/>
              </a:ext>
            </a:extLst>
          </p:cNvPr>
          <p:cNvSpPr>
            <a:spLocks noGrp="1"/>
          </p:cNvSpPr>
          <p:nvPr>
            <p:ph type="subTitle" idx="1"/>
          </p:nvPr>
        </p:nvSpPr>
        <p:spPr>
          <a:xfrm>
            <a:off x="903039" y="4211029"/>
            <a:ext cx="6878325" cy="1345313"/>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Logo, company name&#10;&#10;Description automatically generated">
            <a:extLst>
              <a:ext uri="{FF2B5EF4-FFF2-40B4-BE49-F238E27FC236}">
                <a16:creationId xmlns:a16="http://schemas.microsoft.com/office/drawing/2014/main" id="{9BB60AD3-58FF-3D16-A65F-7C1A8DE22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66" y="310448"/>
            <a:ext cx="1259067" cy="1288585"/>
          </a:xfrm>
          <a:prstGeom prst="rect">
            <a:avLst/>
          </a:prstGeom>
        </p:spPr>
      </p:pic>
    </p:spTree>
    <p:extLst>
      <p:ext uri="{BB962C8B-B14F-4D97-AF65-F5344CB8AC3E}">
        <p14:creationId xmlns:p14="http://schemas.microsoft.com/office/powerpoint/2010/main" val="400097320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mpactful, 1 content bo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15F14-4679-A8EA-87D9-F2A1A2F0A509}"/>
              </a:ext>
            </a:extLst>
          </p:cNvPr>
          <p:cNvSpPr/>
          <p:nvPr userDrawn="1"/>
        </p:nvSpPr>
        <p:spPr>
          <a:xfrm>
            <a:off x="0" y="0"/>
            <a:ext cx="12192000" cy="2771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4BA11-7830-1AEC-1026-E11477498826}"/>
              </a:ext>
            </a:extLst>
          </p:cNvPr>
          <p:cNvSpPr>
            <a:spLocks noGrp="1"/>
          </p:cNvSpPr>
          <p:nvPr>
            <p:ph type="title"/>
          </p:nvPr>
        </p:nvSpPr>
        <p:spPr>
          <a:xfrm>
            <a:off x="831850" y="1709739"/>
            <a:ext cx="10515600" cy="949056"/>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4B47E44-DFA6-122F-48A1-D3A1EB003E93}"/>
              </a:ext>
            </a:extLst>
          </p:cNvPr>
          <p:cNvSpPr>
            <a:spLocks noGrp="1"/>
          </p:cNvSpPr>
          <p:nvPr>
            <p:ph type="body" idx="1"/>
          </p:nvPr>
        </p:nvSpPr>
        <p:spPr>
          <a:xfrm>
            <a:off x="831850" y="2883877"/>
            <a:ext cx="10515600"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Tree>
    <p:extLst>
      <p:ext uri="{BB962C8B-B14F-4D97-AF65-F5344CB8AC3E}">
        <p14:creationId xmlns:p14="http://schemas.microsoft.com/office/powerpoint/2010/main" val="66158805"/>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pactful, 2 content box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15F14-4679-A8EA-87D9-F2A1A2F0A509}"/>
              </a:ext>
            </a:extLst>
          </p:cNvPr>
          <p:cNvSpPr/>
          <p:nvPr userDrawn="1"/>
        </p:nvSpPr>
        <p:spPr>
          <a:xfrm>
            <a:off x="0" y="0"/>
            <a:ext cx="12192000" cy="27713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4BA11-7830-1AEC-1026-E11477498826}"/>
              </a:ext>
            </a:extLst>
          </p:cNvPr>
          <p:cNvSpPr>
            <a:spLocks noGrp="1"/>
          </p:cNvSpPr>
          <p:nvPr>
            <p:ph type="title"/>
          </p:nvPr>
        </p:nvSpPr>
        <p:spPr>
          <a:xfrm>
            <a:off x="831850" y="1709739"/>
            <a:ext cx="10515600" cy="949056"/>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4B47E44-DFA6-122F-48A1-D3A1EB003E93}"/>
              </a:ext>
            </a:extLst>
          </p:cNvPr>
          <p:cNvSpPr>
            <a:spLocks noGrp="1"/>
          </p:cNvSpPr>
          <p:nvPr>
            <p:ph type="body" idx="1"/>
          </p:nvPr>
        </p:nvSpPr>
        <p:spPr>
          <a:xfrm>
            <a:off x="831849" y="2883877"/>
            <a:ext cx="4918515"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4" name="Text Placeholder 2">
            <a:extLst>
              <a:ext uri="{FF2B5EF4-FFF2-40B4-BE49-F238E27FC236}">
                <a16:creationId xmlns:a16="http://schemas.microsoft.com/office/drawing/2014/main" id="{F85E3223-AA15-F77B-B2BA-0FD26FED9B61}"/>
              </a:ext>
            </a:extLst>
          </p:cNvPr>
          <p:cNvSpPr>
            <a:spLocks noGrp="1"/>
          </p:cNvSpPr>
          <p:nvPr>
            <p:ph type="body" idx="13"/>
          </p:nvPr>
        </p:nvSpPr>
        <p:spPr>
          <a:xfrm>
            <a:off x="6428935" y="2883877"/>
            <a:ext cx="4918515"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18702705"/>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pactful, 3 content box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15F14-4679-A8EA-87D9-F2A1A2F0A509}"/>
              </a:ext>
            </a:extLst>
          </p:cNvPr>
          <p:cNvSpPr/>
          <p:nvPr userDrawn="1"/>
        </p:nvSpPr>
        <p:spPr>
          <a:xfrm>
            <a:off x="0" y="0"/>
            <a:ext cx="12192000" cy="27713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4BA11-7830-1AEC-1026-E11477498826}"/>
              </a:ext>
            </a:extLst>
          </p:cNvPr>
          <p:cNvSpPr>
            <a:spLocks noGrp="1"/>
          </p:cNvSpPr>
          <p:nvPr>
            <p:ph type="title"/>
          </p:nvPr>
        </p:nvSpPr>
        <p:spPr>
          <a:xfrm>
            <a:off x="831850" y="1709739"/>
            <a:ext cx="10515600" cy="949056"/>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4B47E44-DFA6-122F-48A1-D3A1EB003E93}"/>
              </a:ext>
            </a:extLst>
          </p:cNvPr>
          <p:cNvSpPr>
            <a:spLocks noGrp="1"/>
          </p:cNvSpPr>
          <p:nvPr>
            <p:ph type="body" idx="1"/>
          </p:nvPr>
        </p:nvSpPr>
        <p:spPr>
          <a:xfrm>
            <a:off x="831850" y="2883877"/>
            <a:ext cx="3089714"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4" name="Text Placeholder 2">
            <a:extLst>
              <a:ext uri="{FF2B5EF4-FFF2-40B4-BE49-F238E27FC236}">
                <a16:creationId xmlns:a16="http://schemas.microsoft.com/office/drawing/2014/main" id="{94D584F9-F045-464E-B5DF-D4F912E1675F}"/>
              </a:ext>
            </a:extLst>
          </p:cNvPr>
          <p:cNvSpPr>
            <a:spLocks noGrp="1"/>
          </p:cNvSpPr>
          <p:nvPr>
            <p:ph type="body" idx="13"/>
          </p:nvPr>
        </p:nvSpPr>
        <p:spPr>
          <a:xfrm>
            <a:off x="4544792" y="2883877"/>
            <a:ext cx="3089715"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6D9B0FA8-2CF0-7510-174C-7A34968AC829}"/>
              </a:ext>
            </a:extLst>
          </p:cNvPr>
          <p:cNvSpPr>
            <a:spLocks noGrp="1"/>
          </p:cNvSpPr>
          <p:nvPr>
            <p:ph type="body" idx="14"/>
          </p:nvPr>
        </p:nvSpPr>
        <p:spPr>
          <a:xfrm>
            <a:off x="8257735" y="2883877"/>
            <a:ext cx="3089715"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6385437"/>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Impactful (Sl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15F14-4679-A8EA-87D9-F2A1A2F0A509}"/>
              </a:ext>
            </a:extLst>
          </p:cNvPr>
          <p:cNvSpPr/>
          <p:nvPr userDrawn="1"/>
        </p:nvSpPr>
        <p:spPr>
          <a:xfrm>
            <a:off x="0" y="0"/>
            <a:ext cx="12192000" cy="27713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4BA11-7830-1AEC-1026-E11477498826}"/>
              </a:ext>
            </a:extLst>
          </p:cNvPr>
          <p:cNvSpPr>
            <a:spLocks noGrp="1"/>
          </p:cNvSpPr>
          <p:nvPr>
            <p:ph type="title"/>
          </p:nvPr>
        </p:nvSpPr>
        <p:spPr>
          <a:xfrm>
            <a:off x="831850" y="1709739"/>
            <a:ext cx="10515600" cy="949056"/>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4B47E44-DFA6-122F-48A1-D3A1EB003E93}"/>
              </a:ext>
            </a:extLst>
          </p:cNvPr>
          <p:cNvSpPr>
            <a:spLocks noGrp="1"/>
          </p:cNvSpPr>
          <p:nvPr>
            <p:ph type="body" idx="1"/>
          </p:nvPr>
        </p:nvSpPr>
        <p:spPr>
          <a:xfrm>
            <a:off x="831850" y="2883877"/>
            <a:ext cx="10515600" cy="320577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Tree>
    <p:extLst>
      <p:ext uri="{BB962C8B-B14F-4D97-AF65-F5344CB8AC3E}">
        <p14:creationId xmlns:p14="http://schemas.microsoft.com/office/powerpoint/2010/main" val="3705558695"/>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Header, subhead, 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10045-9656-E2D3-CAA6-6BD5004CF32C}"/>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2F972AB1-06D4-70CE-FEF1-C03DC68143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81E7481-7F2C-8629-FFE4-B03ED680AD18}"/>
              </a:ext>
            </a:extLst>
          </p:cNvPr>
          <p:cNvSpPr>
            <a:spLocks noGrp="1"/>
          </p:cNvSpPr>
          <p:nvPr>
            <p:ph type="body" sz="half" idx="2"/>
          </p:nvPr>
        </p:nvSpPr>
        <p:spPr>
          <a:xfrm>
            <a:off x="839788" y="2239616"/>
            <a:ext cx="3932237" cy="3629371"/>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8C19F2F-0E89-F87C-7F49-C41ED0C2FF33}"/>
              </a:ext>
            </a:extLst>
          </p:cNvPr>
          <p:cNvSpPr>
            <a:spLocks noGrp="1"/>
          </p:cNvSpPr>
          <p:nvPr>
            <p:ph type="sldNum" sz="quarter" idx="12"/>
          </p:nvPr>
        </p:nvSpPr>
        <p:spPr/>
        <p:txBody>
          <a:bodyPr/>
          <a:lstStyle/>
          <a:p>
            <a:fld id="{0CE223AA-2154-4A64-A14F-9F7CC593C8F9}" type="slidenum">
              <a:rPr lang="en-US" smtClean="0"/>
              <a:t>‹#›</a:t>
            </a:fld>
            <a:endParaRPr lang="en-US"/>
          </a:p>
        </p:txBody>
      </p:sp>
    </p:spTree>
    <p:extLst>
      <p:ext uri="{BB962C8B-B14F-4D97-AF65-F5344CB8AC3E}">
        <p14:creationId xmlns:p14="http://schemas.microsoft.com/office/powerpoint/2010/main" val="2049090678"/>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Header, Subhead, Content (Ocea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90E24A-F599-17C5-31A9-582A2B05E6BB}"/>
              </a:ext>
            </a:extLst>
          </p:cNvPr>
          <p:cNvSpPr/>
          <p:nvPr userDrawn="1"/>
        </p:nvSpPr>
        <p:spPr>
          <a:xfrm>
            <a:off x="0" y="0"/>
            <a:ext cx="499403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8417A-9C5A-B5DD-EEAE-21675BEB91F9}"/>
              </a:ext>
            </a:extLst>
          </p:cNvPr>
          <p:cNvSpPr>
            <a:spLocks noGrp="1"/>
          </p:cNvSpPr>
          <p:nvPr>
            <p:ph type="title"/>
          </p:nvPr>
        </p:nvSpPr>
        <p:spPr>
          <a:xfrm>
            <a:off x="839788" y="457200"/>
            <a:ext cx="3932237" cy="1600200"/>
          </a:xfrm>
        </p:spPr>
        <p:txBody>
          <a:bodyPr anchor="b"/>
          <a:lstStyle>
            <a:lvl1pPr>
              <a:defRPr sz="32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0A7592A-BCF5-1DDB-F6AB-0A9D6F64D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E7B7F8-4516-FBF6-CEEE-FBC8C1121758}"/>
              </a:ext>
            </a:extLst>
          </p:cNvPr>
          <p:cNvSpPr>
            <a:spLocks noGrp="1"/>
          </p:cNvSpPr>
          <p:nvPr>
            <p:ph type="body" sz="half" idx="2"/>
          </p:nvPr>
        </p:nvSpPr>
        <p:spPr>
          <a:xfrm>
            <a:off x="839788" y="2252870"/>
            <a:ext cx="3932237" cy="3616118"/>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A24E6FF-13D7-B98F-BB1B-DD65EA8C0268}"/>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spTree>
    <p:extLst>
      <p:ext uri="{BB962C8B-B14F-4D97-AF65-F5344CB8AC3E}">
        <p14:creationId xmlns:p14="http://schemas.microsoft.com/office/powerpoint/2010/main" val="198946549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Subhead, Content (Fore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90E24A-F599-17C5-31A9-582A2B05E6BB}"/>
              </a:ext>
            </a:extLst>
          </p:cNvPr>
          <p:cNvSpPr/>
          <p:nvPr userDrawn="1"/>
        </p:nvSpPr>
        <p:spPr>
          <a:xfrm>
            <a:off x="0" y="0"/>
            <a:ext cx="499403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8417A-9C5A-B5DD-EEAE-21675BEB91F9}"/>
              </a:ext>
            </a:extLst>
          </p:cNvPr>
          <p:cNvSpPr>
            <a:spLocks noGrp="1"/>
          </p:cNvSpPr>
          <p:nvPr>
            <p:ph type="title"/>
          </p:nvPr>
        </p:nvSpPr>
        <p:spPr>
          <a:xfrm>
            <a:off x="839788" y="457200"/>
            <a:ext cx="3932237" cy="1600200"/>
          </a:xfrm>
        </p:spPr>
        <p:txBody>
          <a:bodyPr anchor="b"/>
          <a:lstStyle>
            <a:lvl1pPr>
              <a:defRPr sz="32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0A7592A-BCF5-1DDB-F6AB-0A9D6F64D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A24E6FF-13D7-B98F-BB1B-DD65EA8C0268}"/>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sp>
        <p:nvSpPr>
          <p:cNvPr id="5" name="Text Placeholder 3">
            <a:extLst>
              <a:ext uri="{FF2B5EF4-FFF2-40B4-BE49-F238E27FC236}">
                <a16:creationId xmlns:a16="http://schemas.microsoft.com/office/drawing/2014/main" id="{3AF888AF-E45F-90AF-ACDB-15E600E8FFA8}"/>
              </a:ext>
            </a:extLst>
          </p:cNvPr>
          <p:cNvSpPr>
            <a:spLocks noGrp="1"/>
          </p:cNvSpPr>
          <p:nvPr>
            <p:ph type="body" sz="half" idx="2"/>
          </p:nvPr>
        </p:nvSpPr>
        <p:spPr>
          <a:xfrm>
            <a:off x="839788" y="2252870"/>
            <a:ext cx="3932237" cy="3616118"/>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868630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Subhead, Content (Sk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90E24A-F599-17C5-31A9-582A2B05E6BB}"/>
              </a:ext>
            </a:extLst>
          </p:cNvPr>
          <p:cNvSpPr/>
          <p:nvPr userDrawn="1"/>
        </p:nvSpPr>
        <p:spPr>
          <a:xfrm>
            <a:off x="0" y="0"/>
            <a:ext cx="49940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8417A-9C5A-B5DD-EEAE-21675BEB91F9}"/>
              </a:ext>
            </a:extLst>
          </p:cNvPr>
          <p:cNvSpPr>
            <a:spLocks noGrp="1"/>
          </p:cNvSpPr>
          <p:nvPr>
            <p:ph type="title"/>
          </p:nvPr>
        </p:nvSpPr>
        <p:spPr>
          <a:xfrm>
            <a:off x="839788" y="457200"/>
            <a:ext cx="3932237" cy="1600200"/>
          </a:xfrm>
        </p:spPr>
        <p:txBody>
          <a:bodyPr anchor="b"/>
          <a:lstStyle>
            <a:lvl1pPr>
              <a:defRPr sz="32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0A7592A-BCF5-1DDB-F6AB-0A9D6F64DA1D}"/>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A24E6FF-13D7-B98F-BB1B-DD65EA8C0268}"/>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sp>
        <p:nvSpPr>
          <p:cNvPr id="5" name="Text Placeholder 3">
            <a:extLst>
              <a:ext uri="{FF2B5EF4-FFF2-40B4-BE49-F238E27FC236}">
                <a16:creationId xmlns:a16="http://schemas.microsoft.com/office/drawing/2014/main" id="{4C788005-FEF3-AF73-7110-5FA8FC5754C3}"/>
              </a:ext>
            </a:extLst>
          </p:cNvPr>
          <p:cNvSpPr>
            <a:spLocks noGrp="1"/>
          </p:cNvSpPr>
          <p:nvPr>
            <p:ph type="body" sz="half" idx="2"/>
          </p:nvPr>
        </p:nvSpPr>
        <p:spPr>
          <a:xfrm>
            <a:off x="839788" y="2252870"/>
            <a:ext cx="3932237" cy="3616118"/>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87139542"/>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Header, Subhead, Content (S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90E24A-F599-17C5-31A9-582A2B05E6BB}"/>
              </a:ext>
            </a:extLst>
          </p:cNvPr>
          <p:cNvSpPr/>
          <p:nvPr userDrawn="1"/>
        </p:nvSpPr>
        <p:spPr>
          <a:xfrm>
            <a:off x="0" y="0"/>
            <a:ext cx="499403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8417A-9C5A-B5DD-EEAE-21675BEB91F9}"/>
              </a:ext>
            </a:extLst>
          </p:cNvPr>
          <p:cNvSpPr>
            <a:spLocks noGrp="1"/>
          </p:cNvSpPr>
          <p:nvPr>
            <p:ph type="title"/>
          </p:nvPr>
        </p:nvSpPr>
        <p:spPr>
          <a:xfrm>
            <a:off x="839788" y="457200"/>
            <a:ext cx="3932237" cy="1600200"/>
          </a:xfrm>
        </p:spPr>
        <p:txBody>
          <a:bodyPr anchor="b"/>
          <a:lstStyle>
            <a:lvl1pPr>
              <a:defRPr sz="32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0A7592A-BCF5-1DDB-F6AB-0A9D6F64D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E7B7F8-4516-FBF6-CEEE-FBC8C1121758}"/>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A24E6FF-13D7-B98F-BB1B-DD65EA8C0268}"/>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spTree>
    <p:extLst>
      <p:ext uri="{BB962C8B-B14F-4D97-AF65-F5344CB8AC3E}">
        <p14:creationId xmlns:p14="http://schemas.microsoft.com/office/powerpoint/2010/main" val="2864647490"/>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5B2D-33AC-42E3-902C-4D33955A1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CF733-15A8-9F99-F217-73106A8CE1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865A8-581E-08D8-063C-BD7E81812A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p>
            <a:fld id="{0CE223AA-2154-4A64-A14F-9F7CC593C8F9}" type="slidenum">
              <a:rPr lang="en-US" smtClean="0"/>
              <a:t>‹#›</a:t>
            </a:fld>
            <a:endParaRPr lang="en-US"/>
          </a:p>
        </p:txBody>
      </p:sp>
    </p:spTree>
    <p:extLst>
      <p:ext uri="{BB962C8B-B14F-4D97-AF65-F5344CB8AC3E}">
        <p14:creationId xmlns:p14="http://schemas.microsoft.com/office/powerpoint/2010/main" val="179585440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 Picture Background (Sky)">
    <p:spTree>
      <p:nvGrpSpPr>
        <p:cNvPr id="1" name=""/>
        <p:cNvGrpSpPr/>
        <p:nvPr/>
      </p:nvGrpSpPr>
      <p:grpSpPr>
        <a:xfrm>
          <a:off x="0" y="0"/>
          <a:ext cx="0" cy="0"/>
          <a:chOff x="0" y="0"/>
          <a:chExt cx="0" cy="0"/>
        </a:xfrm>
      </p:grpSpPr>
      <p:pic>
        <p:nvPicPr>
          <p:cNvPr id="12" name="Picture 11" descr="A picture containing grass, sky, outdoor, field&#10;&#10;Description automatically generated">
            <a:extLst>
              <a:ext uri="{FF2B5EF4-FFF2-40B4-BE49-F238E27FC236}">
                <a16:creationId xmlns:a16="http://schemas.microsoft.com/office/drawing/2014/main" id="{04123BF0-CBAC-74E8-C27B-99C880CF311F}"/>
              </a:ext>
            </a:extLst>
          </p:cNvPr>
          <p:cNvPicPr>
            <a:picLocks noChangeAspect="1"/>
          </p:cNvPicPr>
          <p:nvPr/>
        </p:nvPicPr>
        <p:blipFill rotWithShape="1">
          <a:blip r:embed="rId2">
            <a:extLst>
              <a:ext uri="{28A0092B-C50C-407E-A947-70E740481C1C}">
                <a14:useLocalDpi xmlns:a14="http://schemas.microsoft.com/office/drawing/2010/main" val="0"/>
              </a:ext>
            </a:extLst>
          </a:blip>
          <a:srcRect t="654" b="3859"/>
          <a:stretch/>
        </p:blipFill>
        <p:spPr>
          <a:xfrm>
            <a:off x="0" y="156882"/>
            <a:ext cx="12206338" cy="6544236"/>
          </a:xfrm>
          <a:prstGeom prst="rect">
            <a:avLst/>
          </a:prstGeom>
        </p:spPr>
      </p:pic>
      <p:sp>
        <p:nvSpPr>
          <p:cNvPr id="8" name="Picture Placeholder 2">
            <a:extLst>
              <a:ext uri="{FF2B5EF4-FFF2-40B4-BE49-F238E27FC236}">
                <a16:creationId xmlns:a16="http://schemas.microsoft.com/office/drawing/2014/main" id="{DAD487EF-0E7D-D0CD-4B0A-6A992D56D09D}"/>
              </a:ext>
            </a:extLst>
          </p:cNvPr>
          <p:cNvSpPr>
            <a:spLocks noGrp="1"/>
          </p:cNvSpPr>
          <p:nvPr>
            <p:ph type="pic" idx="10"/>
          </p:nvPr>
        </p:nvSpPr>
        <p:spPr>
          <a:xfrm>
            <a:off x="0" y="156882"/>
            <a:ext cx="12192000" cy="654423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7262C195-DDE4-4B6E-9EAC-5304B8BD31CA}"/>
              </a:ext>
            </a:extLst>
          </p:cNvPr>
          <p:cNvSpPr/>
          <p:nvPr/>
        </p:nvSpPr>
        <p:spPr>
          <a:xfrm>
            <a:off x="591672" y="0"/>
            <a:ext cx="7637928" cy="57356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F61BD-79C6-5DB8-7DE7-36FD8B378DAD}"/>
              </a:ext>
            </a:extLst>
          </p:cNvPr>
          <p:cNvSpPr>
            <a:spLocks noGrp="1"/>
          </p:cNvSpPr>
          <p:nvPr>
            <p:ph type="ctrTitle"/>
          </p:nvPr>
        </p:nvSpPr>
        <p:spPr>
          <a:xfrm>
            <a:off x="903039" y="1674018"/>
            <a:ext cx="6878326"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0F239A6-C54C-55DA-B208-656349F0124F}"/>
              </a:ext>
            </a:extLst>
          </p:cNvPr>
          <p:cNvSpPr>
            <a:spLocks noGrp="1"/>
          </p:cNvSpPr>
          <p:nvPr>
            <p:ph type="subTitle" idx="1"/>
          </p:nvPr>
        </p:nvSpPr>
        <p:spPr>
          <a:xfrm>
            <a:off x="903039" y="4211029"/>
            <a:ext cx="6878325" cy="1345313"/>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Logo, company name&#10;&#10;Description automatically generated">
            <a:extLst>
              <a:ext uri="{FF2B5EF4-FFF2-40B4-BE49-F238E27FC236}">
                <a16:creationId xmlns:a16="http://schemas.microsoft.com/office/drawing/2014/main" id="{9BB60AD3-58FF-3D16-A65F-7C1A8DE22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66" y="310448"/>
            <a:ext cx="1259067" cy="1288585"/>
          </a:xfrm>
          <a:prstGeom prst="rect">
            <a:avLst/>
          </a:prstGeom>
        </p:spPr>
      </p:pic>
    </p:spTree>
    <p:extLst>
      <p:ext uri="{BB962C8B-B14F-4D97-AF65-F5344CB8AC3E}">
        <p14:creationId xmlns:p14="http://schemas.microsoft.com/office/powerpoint/2010/main" val="1712928498"/>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on Top (Ocean)">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12FBA01-C5E4-22A6-B794-8C3B140761CF}"/>
              </a:ext>
            </a:extLst>
          </p:cNvPr>
          <p:cNvSpPr>
            <a:spLocks noGrp="1"/>
          </p:cNvSpPr>
          <p:nvPr>
            <p:ph type="pic" idx="13"/>
          </p:nvPr>
        </p:nvSpPr>
        <p:spPr>
          <a:xfrm>
            <a:off x="0" y="1"/>
            <a:ext cx="12192000" cy="3938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5765DFCF-E5DB-1CED-42D4-90905705E144}"/>
              </a:ext>
            </a:extLst>
          </p:cNvPr>
          <p:cNvSpPr/>
          <p:nvPr userDrawn="1"/>
        </p:nvSpPr>
        <p:spPr>
          <a:xfrm>
            <a:off x="0" y="3938955"/>
            <a:ext cx="12192000" cy="2919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p:txBody>
          <a:bodyPr/>
          <a:lstStyle>
            <a:lvl1pPr>
              <a:defRPr>
                <a:solidFill>
                  <a:schemeClr val="tx1"/>
                </a:solidFill>
              </a:defRPr>
            </a:lvl1pPr>
          </a:lstStyle>
          <a:p>
            <a:fld id="{0CE223AA-2154-4A64-A14F-9F7CC593C8F9}" type="slidenum">
              <a:rPr lang="en-US" smtClean="0"/>
              <a:pPr/>
              <a:t>‹#›</a:t>
            </a:fld>
            <a:endParaRPr lang="en-US"/>
          </a:p>
        </p:txBody>
      </p:sp>
      <p:pic>
        <p:nvPicPr>
          <p:cNvPr id="7" name="Picture 6" descr="Logo, company name&#10;&#10;Description automatically generated">
            <a:extLst>
              <a:ext uri="{FF2B5EF4-FFF2-40B4-BE49-F238E27FC236}">
                <a16:creationId xmlns:a16="http://schemas.microsoft.com/office/drawing/2014/main" id="{C39C21E4-7B8C-197A-B9B2-4693368C3F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a:xfrm>
            <a:off x="4304714" y="2349305"/>
            <a:ext cx="6752494" cy="4508695"/>
          </a:xfrm>
          <a:solidFill>
            <a:schemeClr val="bg1"/>
          </a:solidFill>
        </p:spPr>
        <p:txBody>
          <a:bodyPr lIns="548640" tIns="365760" rIns="274320" bIns="9144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3DB8276-569C-992F-8E10-2A8A6EF7D53D}"/>
              </a:ext>
            </a:extLst>
          </p:cNvPr>
          <p:cNvSpPr>
            <a:spLocks noGrp="1"/>
          </p:cNvSpPr>
          <p:nvPr>
            <p:ph idx="14"/>
          </p:nvPr>
        </p:nvSpPr>
        <p:spPr>
          <a:xfrm>
            <a:off x="1134792" y="2349304"/>
            <a:ext cx="3169922" cy="4508695"/>
          </a:xfrm>
          <a:solidFill>
            <a:schemeClr val="bg1"/>
          </a:solidFill>
        </p:spPr>
        <p:txBody>
          <a:bodyPr lIns="457200" tIns="365760" rIns="274320" bIns="914400">
            <a:normAutofit/>
          </a:bodyPr>
          <a:lstStyle>
            <a:lvl1pPr marL="0" indent="0">
              <a:buNone/>
              <a:defRPr b="1"/>
            </a:lvl1pPr>
            <a:lvl2pPr marL="0" indent="0">
              <a:spcBef>
                <a:spcPts val="1800"/>
              </a:spcBef>
              <a:buFontTx/>
              <a:buNone/>
              <a:defRPr sz="2800" b="1"/>
            </a:lvl2pPr>
          </a:lstStyle>
          <a:p>
            <a:pPr lvl="0"/>
            <a:r>
              <a:rPr lang="en-US"/>
              <a:t>Click to edit Master text styles</a:t>
            </a:r>
          </a:p>
        </p:txBody>
      </p:sp>
    </p:spTree>
    <p:extLst>
      <p:ext uri="{BB962C8B-B14F-4D97-AF65-F5344CB8AC3E}">
        <p14:creationId xmlns:p14="http://schemas.microsoft.com/office/powerpoint/2010/main" val="2952592748"/>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on Top (Sunshin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12FBA01-C5E4-22A6-B794-8C3B140761CF}"/>
              </a:ext>
            </a:extLst>
          </p:cNvPr>
          <p:cNvSpPr>
            <a:spLocks noGrp="1"/>
          </p:cNvSpPr>
          <p:nvPr>
            <p:ph type="pic" idx="13"/>
          </p:nvPr>
        </p:nvSpPr>
        <p:spPr>
          <a:xfrm>
            <a:off x="0" y="1"/>
            <a:ext cx="12192000" cy="3938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5765DFCF-E5DB-1CED-42D4-90905705E144}"/>
              </a:ext>
            </a:extLst>
          </p:cNvPr>
          <p:cNvSpPr/>
          <p:nvPr userDrawn="1"/>
        </p:nvSpPr>
        <p:spPr>
          <a:xfrm>
            <a:off x="0" y="3938955"/>
            <a:ext cx="12192000" cy="29190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p:txBody>
          <a:bodyPr/>
          <a:lstStyle>
            <a:lvl1pPr>
              <a:defRPr>
                <a:solidFill>
                  <a:schemeClr val="tx1"/>
                </a:solidFill>
              </a:defRPr>
            </a:lvl1pPr>
          </a:lstStyle>
          <a:p>
            <a:fld id="{0CE223AA-2154-4A64-A14F-9F7CC593C8F9}" type="slidenum">
              <a:rPr lang="en-US" smtClean="0"/>
              <a:pPr/>
              <a:t>‹#›</a:t>
            </a:fld>
            <a:endParaRPr lang="en-US"/>
          </a:p>
        </p:txBody>
      </p:sp>
      <p:pic>
        <p:nvPicPr>
          <p:cNvPr id="7" name="Picture 6" descr="Logo, company name&#10;&#10;Description automatically generated">
            <a:extLst>
              <a:ext uri="{FF2B5EF4-FFF2-40B4-BE49-F238E27FC236}">
                <a16:creationId xmlns:a16="http://schemas.microsoft.com/office/drawing/2014/main" id="{C39C21E4-7B8C-197A-B9B2-4693368C3F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a:xfrm>
            <a:off x="4304714" y="2349305"/>
            <a:ext cx="6752494" cy="4508695"/>
          </a:xfrm>
          <a:solidFill>
            <a:schemeClr val="bg1"/>
          </a:solidFill>
        </p:spPr>
        <p:txBody>
          <a:bodyPr lIns="548640" tIns="365760" rIns="274320" bIns="9144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3DB8276-569C-992F-8E10-2A8A6EF7D53D}"/>
              </a:ext>
            </a:extLst>
          </p:cNvPr>
          <p:cNvSpPr>
            <a:spLocks noGrp="1"/>
          </p:cNvSpPr>
          <p:nvPr>
            <p:ph idx="14"/>
          </p:nvPr>
        </p:nvSpPr>
        <p:spPr>
          <a:xfrm>
            <a:off x="1134792" y="2349304"/>
            <a:ext cx="3169922" cy="4508695"/>
          </a:xfrm>
          <a:solidFill>
            <a:schemeClr val="bg1"/>
          </a:solidFill>
        </p:spPr>
        <p:txBody>
          <a:bodyPr lIns="457200" tIns="365760" rIns="274320" bIns="914400">
            <a:normAutofit/>
          </a:bodyPr>
          <a:lstStyle>
            <a:lvl1pPr marL="0" indent="0">
              <a:buNone/>
              <a:defRPr b="1"/>
            </a:lvl1pPr>
            <a:lvl2pPr marL="0" indent="0">
              <a:spcBef>
                <a:spcPts val="1800"/>
              </a:spcBef>
              <a:buFontTx/>
              <a:buNone/>
              <a:defRPr sz="2800" b="1"/>
            </a:lvl2pPr>
          </a:lstStyle>
          <a:p>
            <a:pPr lvl="0"/>
            <a:r>
              <a:rPr lang="en-US"/>
              <a:t>Click to edit Master text styles</a:t>
            </a:r>
          </a:p>
        </p:txBody>
      </p:sp>
    </p:spTree>
    <p:extLst>
      <p:ext uri="{BB962C8B-B14F-4D97-AF65-F5344CB8AC3E}">
        <p14:creationId xmlns:p14="http://schemas.microsoft.com/office/powerpoint/2010/main" val="998146112"/>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Images with Cap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15F14-4679-A8EA-87D9-F2A1A2F0A509}"/>
              </a:ext>
            </a:extLst>
          </p:cNvPr>
          <p:cNvSpPr/>
          <p:nvPr userDrawn="1"/>
        </p:nvSpPr>
        <p:spPr>
          <a:xfrm>
            <a:off x="0" y="1"/>
            <a:ext cx="12192000" cy="17303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4BA11-7830-1AEC-1026-E11477498826}"/>
              </a:ext>
            </a:extLst>
          </p:cNvPr>
          <p:cNvSpPr>
            <a:spLocks noGrp="1"/>
          </p:cNvSpPr>
          <p:nvPr>
            <p:ph type="title"/>
          </p:nvPr>
        </p:nvSpPr>
        <p:spPr>
          <a:xfrm>
            <a:off x="831850" y="436611"/>
            <a:ext cx="10515600" cy="949056"/>
          </a:xfrm>
        </p:spPr>
        <p:txBody>
          <a:bodyPr anchor="b"/>
          <a:lstStyle>
            <a:lvl1pPr>
              <a:defRPr sz="60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5" name="Text Placeholder 2">
            <a:extLst>
              <a:ext uri="{FF2B5EF4-FFF2-40B4-BE49-F238E27FC236}">
                <a16:creationId xmlns:a16="http://schemas.microsoft.com/office/drawing/2014/main" id="{52358620-7261-D149-5F68-0D0FB74EC6B6}"/>
              </a:ext>
            </a:extLst>
          </p:cNvPr>
          <p:cNvSpPr>
            <a:spLocks noGrp="1"/>
          </p:cNvSpPr>
          <p:nvPr>
            <p:ph type="body" idx="1"/>
          </p:nvPr>
        </p:nvSpPr>
        <p:spPr>
          <a:xfrm>
            <a:off x="527049" y="4846324"/>
            <a:ext cx="3712015" cy="422032"/>
          </a:xfrm>
        </p:spPr>
        <p:txBody>
          <a:bodyPr>
            <a:noAutofit/>
          </a:bodyPr>
          <a:lstStyle>
            <a:lvl1pPr marL="0" indent="0" algn="ctr">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B2C3EA2E-DA1A-CEEE-65B7-941CE97C8FCB}"/>
              </a:ext>
            </a:extLst>
          </p:cNvPr>
          <p:cNvSpPr>
            <a:spLocks noGrp="1"/>
          </p:cNvSpPr>
          <p:nvPr>
            <p:ph type="body" idx="13"/>
          </p:nvPr>
        </p:nvSpPr>
        <p:spPr>
          <a:xfrm>
            <a:off x="4239992" y="4846324"/>
            <a:ext cx="3712016" cy="422032"/>
          </a:xfrm>
        </p:spPr>
        <p:txBody>
          <a:bodyPr>
            <a:noAutofit/>
          </a:bodyPr>
          <a:lstStyle>
            <a:lvl1pPr marL="0" indent="0" algn="ctr">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F4BFCC28-D2DA-5D7F-1100-34E2A5F1E439}"/>
              </a:ext>
            </a:extLst>
          </p:cNvPr>
          <p:cNvSpPr>
            <a:spLocks noGrp="1"/>
          </p:cNvSpPr>
          <p:nvPr>
            <p:ph type="body" idx="14"/>
          </p:nvPr>
        </p:nvSpPr>
        <p:spPr>
          <a:xfrm>
            <a:off x="7952935" y="4846324"/>
            <a:ext cx="3712016" cy="422032"/>
          </a:xfrm>
        </p:spPr>
        <p:txBody>
          <a:bodyPr>
            <a:noAutofit/>
          </a:bodyPr>
          <a:lstStyle>
            <a:lvl1pPr marL="0" indent="0" algn="ctr">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7F8AEB6B-255B-A858-6230-73933954A75B}"/>
              </a:ext>
            </a:extLst>
          </p:cNvPr>
          <p:cNvSpPr>
            <a:spLocks noGrp="1"/>
          </p:cNvSpPr>
          <p:nvPr>
            <p:ph type="body" idx="15"/>
          </p:nvPr>
        </p:nvSpPr>
        <p:spPr>
          <a:xfrm>
            <a:off x="527049" y="5268355"/>
            <a:ext cx="3712015" cy="731519"/>
          </a:xfrm>
        </p:spPr>
        <p:txBody>
          <a:bodyPr>
            <a:normAutofit/>
          </a:bodyPr>
          <a:lstStyle>
            <a:lvl1pPr marL="0" indent="0" algn="ctr">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2">
            <a:extLst>
              <a:ext uri="{FF2B5EF4-FFF2-40B4-BE49-F238E27FC236}">
                <a16:creationId xmlns:a16="http://schemas.microsoft.com/office/drawing/2014/main" id="{4711E59B-B782-F4AB-C79E-141A620C5EA8}"/>
              </a:ext>
            </a:extLst>
          </p:cNvPr>
          <p:cNvSpPr>
            <a:spLocks noGrp="1"/>
          </p:cNvSpPr>
          <p:nvPr>
            <p:ph type="body" idx="16"/>
          </p:nvPr>
        </p:nvSpPr>
        <p:spPr>
          <a:xfrm>
            <a:off x="4239992" y="5268356"/>
            <a:ext cx="3712016" cy="731518"/>
          </a:xfrm>
        </p:spPr>
        <p:txBody>
          <a:bodyPr>
            <a:normAutofit/>
          </a:bodyPr>
          <a:lstStyle>
            <a:lvl1pPr marL="0" indent="0" algn="ctr">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 Placeholder 2">
            <a:extLst>
              <a:ext uri="{FF2B5EF4-FFF2-40B4-BE49-F238E27FC236}">
                <a16:creationId xmlns:a16="http://schemas.microsoft.com/office/drawing/2014/main" id="{CF46CF0F-72C5-3E8C-D43D-B8CA5854EAB7}"/>
              </a:ext>
            </a:extLst>
          </p:cNvPr>
          <p:cNvSpPr>
            <a:spLocks noGrp="1"/>
          </p:cNvSpPr>
          <p:nvPr>
            <p:ph type="body" idx="17"/>
          </p:nvPr>
        </p:nvSpPr>
        <p:spPr>
          <a:xfrm>
            <a:off x="7952935" y="5268356"/>
            <a:ext cx="3712016" cy="731518"/>
          </a:xfrm>
        </p:spPr>
        <p:txBody>
          <a:bodyPr>
            <a:normAutofit/>
          </a:bodyPr>
          <a:lstStyle>
            <a:lvl1pPr marL="0" indent="0" algn="ctr">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Picture Placeholder 2">
            <a:extLst>
              <a:ext uri="{FF2B5EF4-FFF2-40B4-BE49-F238E27FC236}">
                <a16:creationId xmlns:a16="http://schemas.microsoft.com/office/drawing/2014/main" id="{29E0ACBC-CBC1-0658-811D-E4075D7AE8C3}"/>
              </a:ext>
            </a:extLst>
          </p:cNvPr>
          <p:cNvSpPr>
            <a:spLocks noGrp="1"/>
          </p:cNvSpPr>
          <p:nvPr>
            <p:ph type="pic" idx="20"/>
          </p:nvPr>
        </p:nvSpPr>
        <p:spPr>
          <a:xfrm>
            <a:off x="4857969" y="2216431"/>
            <a:ext cx="2463362" cy="22221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7AC42352-27B7-567C-A574-871994AAC0BC}"/>
              </a:ext>
            </a:extLst>
          </p:cNvPr>
          <p:cNvSpPr>
            <a:spLocks noGrp="1"/>
          </p:cNvSpPr>
          <p:nvPr>
            <p:ph type="pic" idx="21"/>
          </p:nvPr>
        </p:nvSpPr>
        <p:spPr>
          <a:xfrm>
            <a:off x="8577262" y="2216430"/>
            <a:ext cx="2463362" cy="22221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A5D94765-1FFA-EA85-0920-6C5B68590677}"/>
              </a:ext>
            </a:extLst>
          </p:cNvPr>
          <p:cNvSpPr>
            <a:spLocks noGrp="1"/>
          </p:cNvSpPr>
          <p:nvPr>
            <p:ph type="pic" idx="22"/>
          </p:nvPr>
        </p:nvSpPr>
        <p:spPr>
          <a:xfrm>
            <a:off x="1138676" y="2216429"/>
            <a:ext cx="2463362" cy="22221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6315042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5B2D-33AC-42E3-902C-4D33955A1079}"/>
              </a:ext>
            </a:extLst>
          </p:cNvPr>
          <p:cNvSpPr>
            <a:spLocks noGrp="1"/>
          </p:cNvSpPr>
          <p:nvPr>
            <p:ph type="title"/>
          </p:nvPr>
        </p:nvSpPr>
        <p:spPr>
          <a:xfrm>
            <a:off x="838200" y="365125"/>
            <a:ext cx="7560212"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0DCF733-15A8-9F99-F217-73106A8CE158}"/>
              </a:ext>
            </a:extLst>
          </p:cNvPr>
          <p:cNvSpPr>
            <a:spLocks noGrp="1"/>
          </p:cNvSpPr>
          <p:nvPr>
            <p:ph sz="half" idx="1"/>
          </p:nvPr>
        </p:nvSpPr>
        <p:spPr>
          <a:xfrm>
            <a:off x="838200" y="1825625"/>
            <a:ext cx="7560212"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5" name="Picture Placeholder 2">
            <a:extLst>
              <a:ext uri="{FF2B5EF4-FFF2-40B4-BE49-F238E27FC236}">
                <a16:creationId xmlns:a16="http://schemas.microsoft.com/office/drawing/2014/main" id="{54CEBC73-49CD-8EFF-C120-3E50A4C4B39B}"/>
              </a:ext>
            </a:extLst>
          </p:cNvPr>
          <p:cNvSpPr>
            <a:spLocks noGrp="1"/>
          </p:cNvSpPr>
          <p:nvPr>
            <p:ph type="pic" idx="13"/>
          </p:nvPr>
        </p:nvSpPr>
        <p:spPr>
          <a:xfrm>
            <a:off x="9144000" y="0"/>
            <a:ext cx="3048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descr="Logo, company name&#10;&#10;Description automatically generated">
            <a:extLst>
              <a:ext uri="{FF2B5EF4-FFF2-40B4-BE49-F238E27FC236}">
                <a16:creationId xmlns:a16="http://schemas.microsoft.com/office/drawing/2014/main" id="{2032303D-89E3-DCC8-577A-94A8433EE3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8919" y="5886009"/>
            <a:ext cx="817854" cy="837028"/>
          </a:xfrm>
          <a:prstGeom prst="rect">
            <a:avLst/>
          </a:prstGeom>
        </p:spPr>
      </p:pic>
    </p:spTree>
    <p:extLst>
      <p:ext uri="{BB962C8B-B14F-4D97-AF65-F5344CB8AC3E}">
        <p14:creationId xmlns:p14="http://schemas.microsoft.com/office/powerpoint/2010/main" val="2692519387"/>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FA0B9A-8E16-13F7-2F8A-68982868F95A}"/>
              </a:ext>
            </a:extLst>
          </p:cNvPr>
          <p:cNvSpPr>
            <a:spLocks noGrp="1"/>
          </p:cNvSpPr>
          <p:nvPr>
            <p:ph type="sldNum" sz="quarter" idx="12"/>
          </p:nvPr>
        </p:nvSpPr>
        <p:spPr/>
        <p:txBody>
          <a:bodyPr/>
          <a:lstStyle/>
          <a:p>
            <a:fld id="{0CE223AA-2154-4A64-A14F-9F7CC593C8F9}" type="slidenum">
              <a:rPr lang="en-US" smtClean="0"/>
              <a:t>‹#›</a:t>
            </a:fld>
            <a:endParaRPr lang="en-US"/>
          </a:p>
        </p:txBody>
      </p:sp>
    </p:spTree>
    <p:extLst>
      <p:ext uri="{BB962C8B-B14F-4D97-AF65-F5344CB8AC3E}">
        <p14:creationId xmlns:p14="http://schemas.microsoft.com/office/powerpoint/2010/main" val="2746805027"/>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19925"/>
            <a:ext cx="12192000" cy="6079331"/>
          </a:xfrm>
          <a:prstGeom prst="rect">
            <a:avLst/>
          </a:prstGeom>
        </p:spPr>
      </p:pic>
      <p:sp>
        <p:nvSpPr>
          <p:cNvPr id="9" name="Rectangle 8"/>
          <p:cNvSpPr/>
          <p:nvPr userDrawn="1"/>
        </p:nvSpPr>
        <p:spPr>
          <a:xfrm>
            <a:off x="0" y="4318066"/>
            <a:ext cx="12192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91050"/>
            <a:ext cx="3932237" cy="1398588"/>
          </a:xfrm>
        </p:spPr>
        <p:txBody>
          <a:bodyPr anchor="t" anchorCtr="0"/>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5018088" y="4591050"/>
            <a:ext cx="6742112"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448800" y="6492878"/>
            <a:ext cx="2743200" cy="365125"/>
          </a:xfrm>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197155795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Ocea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835B3-DA54-6CF2-3244-CB4AD842E581}"/>
              </a:ext>
            </a:extLst>
          </p:cNvPr>
          <p:cNvSpPr/>
          <p:nvPr/>
        </p:nvSpPr>
        <p:spPr>
          <a:xfrm>
            <a:off x="267286" y="295422"/>
            <a:ext cx="11648049" cy="6302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6C7A6-C818-3D1E-93EA-7E89E5B8D410}"/>
              </a:ext>
            </a:extLst>
          </p:cNvPr>
          <p:cNvSpPr>
            <a:spLocks noGrp="1"/>
          </p:cNvSpPr>
          <p:nvPr>
            <p:ph type="title"/>
          </p:nvPr>
        </p:nvSpPr>
        <p:spPr>
          <a:xfrm>
            <a:off x="1350498" y="837028"/>
            <a:ext cx="9200271"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a:xfrm>
            <a:off x="1350498" y="2307102"/>
            <a:ext cx="9200271" cy="37138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a:xfrm>
            <a:off x="186605" y="6309017"/>
            <a:ext cx="474577" cy="365125"/>
          </a:xfrm>
        </p:spPr>
        <p:txBody>
          <a:bodyPr/>
          <a:lstStyle>
            <a:lvl1pPr>
              <a:defRPr>
                <a:solidFill>
                  <a:schemeClr val="bg1"/>
                </a:solidFill>
              </a:defRPr>
            </a:lvl1pPr>
          </a:lstStyle>
          <a:p>
            <a:fld id="{9C2AE227-D070-46B0-A5C4-FF52BAE3F6F9}" type="slidenum">
              <a:rPr lang="en-US" smtClean="0"/>
              <a:pPr/>
              <a:t>‹#›</a:t>
            </a:fld>
            <a:endParaRPr lang="en-US"/>
          </a:p>
        </p:txBody>
      </p:sp>
      <p:pic>
        <p:nvPicPr>
          <p:cNvPr id="5" name="Picture 4" descr="Logo, company name&#10;&#10;Description automatically generated">
            <a:extLst>
              <a:ext uri="{FF2B5EF4-FFF2-40B4-BE49-F238E27FC236}">
                <a16:creationId xmlns:a16="http://schemas.microsoft.com/office/drawing/2014/main" id="{61547545-BCAD-71AD-00E8-88E0A41C7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Tree>
    <p:extLst>
      <p:ext uri="{BB962C8B-B14F-4D97-AF65-F5344CB8AC3E}">
        <p14:creationId xmlns:p14="http://schemas.microsoft.com/office/powerpoint/2010/main" val="303775009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Fore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835B3-DA54-6CF2-3244-CB4AD842E581}"/>
              </a:ext>
            </a:extLst>
          </p:cNvPr>
          <p:cNvSpPr/>
          <p:nvPr/>
        </p:nvSpPr>
        <p:spPr>
          <a:xfrm>
            <a:off x="267286" y="295422"/>
            <a:ext cx="11648049" cy="6302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6C7A6-C818-3D1E-93EA-7E89E5B8D410}"/>
              </a:ext>
            </a:extLst>
          </p:cNvPr>
          <p:cNvSpPr>
            <a:spLocks noGrp="1"/>
          </p:cNvSpPr>
          <p:nvPr>
            <p:ph type="title"/>
          </p:nvPr>
        </p:nvSpPr>
        <p:spPr>
          <a:xfrm>
            <a:off x="1350498" y="837028"/>
            <a:ext cx="9200271"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a:xfrm>
            <a:off x="1350498" y="2307102"/>
            <a:ext cx="9200271" cy="37138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a:xfrm>
            <a:off x="186605" y="6309017"/>
            <a:ext cx="474577" cy="365125"/>
          </a:xfrm>
        </p:spPr>
        <p:txBody>
          <a:bodyPr/>
          <a:lstStyle>
            <a:lvl1pPr>
              <a:defRPr>
                <a:solidFill>
                  <a:schemeClr val="bg1"/>
                </a:solidFill>
              </a:defRPr>
            </a:lvl1pPr>
          </a:lstStyle>
          <a:p>
            <a:fld id="{9C2AE227-D070-46B0-A5C4-FF52BAE3F6F9}" type="slidenum">
              <a:rPr lang="en-US" smtClean="0"/>
              <a:pPr/>
              <a:t>‹#›</a:t>
            </a:fld>
            <a:endParaRPr lang="en-US"/>
          </a:p>
        </p:txBody>
      </p:sp>
      <p:pic>
        <p:nvPicPr>
          <p:cNvPr id="5" name="Picture 4" descr="Logo, company name&#10;&#10;Description automatically generated">
            <a:extLst>
              <a:ext uri="{FF2B5EF4-FFF2-40B4-BE49-F238E27FC236}">
                <a16:creationId xmlns:a16="http://schemas.microsoft.com/office/drawing/2014/main" id="{61547545-BCAD-71AD-00E8-88E0A41C7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Tree>
    <p:extLst>
      <p:ext uri="{BB962C8B-B14F-4D97-AF65-F5344CB8AC3E}">
        <p14:creationId xmlns:p14="http://schemas.microsoft.com/office/powerpoint/2010/main" val="203526208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Sk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835B3-DA54-6CF2-3244-CB4AD842E581}"/>
              </a:ext>
            </a:extLst>
          </p:cNvPr>
          <p:cNvSpPr/>
          <p:nvPr/>
        </p:nvSpPr>
        <p:spPr>
          <a:xfrm>
            <a:off x="267286" y="295422"/>
            <a:ext cx="11648049" cy="6302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6C7A6-C818-3D1E-93EA-7E89E5B8D410}"/>
              </a:ext>
            </a:extLst>
          </p:cNvPr>
          <p:cNvSpPr>
            <a:spLocks noGrp="1"/>
          </p:cNvSpPr>
          <p:nvPr>
            <p:ph type="title"/>
          </p:nvPr>
        </p:nvSpPr>
        <p:spPr>
          <a:xfrm>
            <a:off x="1350498" y="837028"/>
            <a:ext cx="9200271"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5C2250-4BE1-FBE1-D643-6E71840412A4}"/>
              </a:ext>
            </a:extLst>
          </p:cNvPr>
          <p:cNvSpPr>
            <a:spLocks noGrp="1"/>
          </p:cNvSpPr>
          <p:nvPr>
            <p:ph idx="1"/>
          </p:nvPr>
        </p:nvSpPr>
        <p:spPr>
          <a:xfrm>
            <a:off x="1350498" y="2307102"/>
            <a:ext cx="9200271" cy="37138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a:xfrm>
            <a:off x="186605" y="6323085"/>
            <a:ext cx="474577" cy="365125"/>
          </a:xfrm>
        </p:spPr>
        <p:txBody>
          <a:bodyPr/>
          <a:lstStyle>
            <a:lvl1pPr>
              <a:defRPr>
                <a:solidFill>
                  <a:schemeClr val="bg1"/>
                </a:solidFill>
              </a:defRPr>
            </a:lvl1pPr>
          </a:lstStyle>
          <a:p>
            <a:fld id="{9C2AE227-D070-46B0-A5C4-FF52BAE3F6F9}" type="slidenum">
              <a:rPr lang="en-US" smtClean="0"/>
              <a:pPr/>
              <a:t>‹#›</a:t>
            </a:fld>
            <a:endParaRPr lang="en-US"/>
          </a:p>
        </p:txBody>
      </p:sp>
      <p:pic>
        <p:nvPicPr>
          <p:cNvPr id="5" name="Picture 4" descr="Logo, company name&#10;&#10;Description automatically generated">
            <a:extLst>
              <a:ext uri="{FF2B5EF4-FFF2-40B4-BE49-F238E27FC236}">
                <a16:creationId xmlns:a16="http://schemas.microsoft.com/office/drawing/2014/main" id="{61547545-BCAD-71AD-00E8-88E0A41C7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Tree>
    <p:extLst>
      <p:ext uri="{BB962C8B-B14F-4D97-AF65-F5344CB8AC3E}">
        <p14:creationId xmlns:p14="http://schemas.microsoft.com/office/powerpoint/2010/main" val="212127376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ntents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01AD-AE0D-2A85-2DB3-DB56505FF5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BCC468-901F-77A6-41F6-EE8109E62B12}"/>
              </a:ext>
            </a:extLst>
          </p:cNvPr>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AA7F1A-32B6-FBA4-32F3-F2CB0486FE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672291-B179-019F-0D51-01696D7D27B5}"/>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550690-8BBE-721A-68C3-5D0053C16759}"/>
              </a:ext>
            </a:extLst>
          </p:cNvPr>
          <p:cNvSpPr>
            <a:spLocks noGrp="1"/>
          </p:cNvSpPr>
          <p:nvPr>
            <p:ph sz="quarter" idx="4"/>
          </p:nvPr>
        </p:nvSpPr>
        <p:spPr>
          <a:xfrm>
            <a:off x="6172200" y="2505075"/>
            <a:ext cx="5183188" cy="3684588"/>
          </a:xfrm>
        </p:spPr>
        <p:txBody>
          <a:bodyPr/>
          <a:lstStyle>
            <a:lvl3pPr>
              <a:defRPr>
                <a:solidFill>
                  <a:schemeClr val="tx1"/>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933FD8-27AC-1A30-CC33-E4A026D2A2EB}"/>
              </a:ext>
            </a:extLst>
          </p:cNvPr>
          <p:cNvSpPr>
            <a:spLocks noGrp="1"/>
          </p:cNvSpPr>
          <p:nvPr>
            <p:ph type="sldNum" sz="quarter" idx="12"/>
          </p:nvPr>
        </p:nvSpPr>
        <p:spPr/>
        <p:txBody>
          <a:bodyPr/>
          <a:lstStyle/>
          <a:p>
            <a:fld id="{9C2AE227-D070-46B0-A5C4-FF52BAE3F6F9}" type="slidenum">
              <a:rPr lang="en-US" smtClean="0"/>
              <a:pPr/>
              <a:t>‹#›</a:t>
            </a:fld>
            <a:endParaRPr lang="en-US"/>
          </a:p>
        </p:txBody>
      </p:sp>
    </p:spTree>
    <p:extLst>
      <p:ext uri="{BB962C8B-B14F-4D97-AF65-F5344CB8AC3E}">
        <p14:creationId xmlns:p14="http://schemas.microsoft.com/office/powerpoint/2010/main" val="69087529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image" Target="../media/image1.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68785-00A7-207E-E85E-B601A1DF7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C41462-58EE-E250-4A5F-5B42D8640B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EC816DA-B4A7-D465-D888-C69E3CC2E679}"/>
              </a:ext>
            </a:extLst>
          </p:cNvPr>
          <p:cNvSpPr>
            <a:spLocks noGrp="1"/>
          </p:cNvSpPr>
          <p:nvPr>
            <p:ph type="sldNum" sz="quarter" idx="4"/>
          </p:nvPr>
        </p:nvSpPr>
        <p:spPr>
          <a:xfrm>
            <a:off x="158469" y="6337153"/>
            <a:ext cx="47457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AE227-D070-46B0-A5C4-FF52BAE3F6F9}" type="slidenum">
              <a:rPr lang="en-US" smtClean="0"/>
              <a:pPr/>
              <a:t>‹#›</a:t>
            </a:fld>
            <a:endParaRPr lang="en-US"/>
          </a:p>
        </p:txBody>
      </p:sp>
      <p:pic>
        <p:nvPicPr>
          <p:cNvPr id="8" name="Picture 7" descr="Logo, company name&#10;&#10;Description automatically generated">
            <a:extLst>
              <a:ext uri="{FF2B5EF4-FFF2-40B4-BE49-F238E27FC236}">
                <a16:creationId xmlns:a16="http://schemas.microsoft.com/office/drawing/2014/main" id="{424AF1D9-B995-701F-7F49-91897475E78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Tree>
    <p:extLst>
      <p:ext uri="{BB962C8B-B14F-4D97-AF65-F5344CB8AC3E}">
        <p14:creationId xmlns:p14="http://schemas.microsoft.com/office/powerpoint/2010/main" val="388127144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7" r:id="rId27"/>
    <p:sldLayoutId id="2147483748" r:id="rId28"/>
    <p:sldLayoutId id="2147483749"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68785-00A7-207E-E85E-B601A1DF7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C41462-58EE-E250-4A5F-5B42D8640B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EC816DA-B4A7-D465-D888-C69E3CC2E679}"/>
              </a:ext>
            </a:extLst>
          </p:cNvPr>
          <p:cNvSpPr>
            <a:spLocks noGrp="1"/>
          </p:cNvSpPr>
          <p:nvPr>
            <p:ph type="sldNum" sz="quarter" idx="4"/>
          </p:nvPr>
        </p:nvSpPr>
        <p:spPr>
          <a:xfrm>
            <a:off x="158469" y="6337153"/>
            <a:ext cx="47457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223AA-2154-4A64-A14F-9F7CC593C8F9}" type="slidenum">
              <a:rPr lang="en-US" smtClean="0"/>
              <a:pPr/>
              <a:t>‹#›</a:t>
            </a:fld>
            <a:endParaRPr lang="en-US"/>
          </a:p>
        </p:txBody>
      </p:sp>
      <p:pic>
        <p:nvPicPr>
          <p:cNvPr id="8" name="Picture 7" descr="Logo, company name&#10;&#10;Description automatically generated">
            <a:extLst>
              <a:ext uri="{FF2B5EF4-FFF2-40B4-BE49-F238E27FC236}">
                <a16:creationId xmlns:a16="http://schemas.microsoft.com/office/drawing/2014/main" id="{424AF1D9-B995-701F-7F49-91897475E78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1215677" y="5865250"/>
            <a:ext cx="817854" cy="837028"/>
          </a:xfrm>
          <a:prstGeom prst="rect">
            <a:avLst/>
          </a:prstGeom>
        </p:spPr>
      </p:pic>
    </p:spTree>
    <p:extLst>
      <p:ext uri="{BB962C8B-B14F-4D97-AF65-F5344CB8AC3E}">
        <p14:creationId xmlns:p14="http://schemas.microsoft.com/office/powerpoint/2010/main" val="1863782587"/>
      </p:ext>
    </p:extLst>
  </p:cSld>
  <p:clrMap bg1="lt1" tx1="dk1" bg2="lt2" tx2="dk2" accent1="accent1" accent2="accent2" accent3="accent3" accent4="accent4" accent5="accent5" accent6="accent6" hlink="hlink" folHlink="folHlink"/>
  <p:sldLayoutIdLst>
    <p:sldLayoutId id="2147483674" r:id="rId1"/>
    <p:sldLayoutId id="2147483650" r:id="rId2"/>
    <p:sldLayoutId id="2147483675" r:id="rId3"/>
    <p:sldLayoutId id="2147483672" r:id="rId4"/>
    <p:sldLayoutId id="2147483676" r:id="rId5"/>
    <p:sldLayoutId id="2147483662" r:id="rId6"/>
    <p:sldLayoutId id="2147483663" r:id="rId7"/>
    <p:sldLayoutId id="2147483664" r:id="rId8"/>
    <p:sldLayoutId id="2147483653" r:id="rId9"/>
    <p:sldLayoutId id="2147483654" r:id="rId10"/>
    <p:sldLayoutId id="2147483651" r:id="rId11"/>
    <p:sldLayoutId id="2147483658" r:id="rId12"/>
    <p:sldLayoutId id="2147483659" r:id="rId13"/>
    <p:sldLayoutId id="2147483660" r:id="rId14"/>
    <p:sldLayoutId id="2147483657" r:id="rId15"/>
    <p:sldLayoutId id="2147483656" r:id="rId16"/>
    <p:sldLayoutId id="2147483666" r:id="rId17"/>
    <p:sldLayoutId id="2147483665" r:id="rId18"/>
    <p:sldLayoutId id="2147483667" r:id="rId19"/>
    <p:sldLayoutId id="2147483652" r:id="rId20"/>
    <p:sldLayoutId id="2147483669" r:id="rId21"/>
    <p:sldLayoutId id="2147483661" r:id="rId22"/>
    <p:sldLayoutId id="2147483670" r:id="rId23"/>
    <p:sldLayoutId id="2147483668" r:id="rId24"/>
    <p:sldLayoutId id="2147483655" r:id="rId25"/>
    <p:sldLayoutId id="2147483682"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jpeg"/><Relationship Id="rId7" Type="http://schemas.openxmlformats.org/officeDocument/2006/relationships/image" Target="../media/image38.wmf"/><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 Id="rId9" Type="http://schemas.openxmlformats.org/officeDocument/2006/relationships/image" Target="../media/image40.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gif"/><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notesSlide" Target="../notesSlides/notesSlide29.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31.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28.xml"/><Relationship Id="rId5" Type="http://schemas.openxmlformats.org/officeDocument/2006/relationships/image" Target="../media/image78.jpeg"/><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28.xml"/><Relationship Id="rId5" Type="http://schemas.openxmlformats.org/officeDocument/2006/relationships/image" Target="../media/image82.jpe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noAutofit/>
          </a:bodyPr>
          <a:lstStyle/>
          <a:p>
            <a:br>
              <a:rPr lang="en-US" sz="4000" dirty="0"/>
            </a:br>
            <a:r>
              <a:rPr lang="en-US" sz="4000" dirty="0"/>
              <a:t>Your program, </a:t>
            </a:r>
            <a:br>
              <a:rPr lang="en-US" sz="4000" dirty="0"/>
            </a:br>
            <a:r>
              <a:rPr lang="en-US" sz="4000" i="1" dirty="0"/>
              <a:t>powered by ENERGY STAR</a:t>
            </a:r>
            <a:endParaRPr lang="en-US" sz="4000" dirty="0"/>
          </a:p>
        </p:txBody>
      </p:sp>
      <p:sp>
        <p:nvSpPr>
          <p:cNvPr id="3" name="Subtitle 2"/>
          <p:cNvSpPr>
            <a:spLocks noGrp="1"/>
          </p:cNvSpPr>
          <p:nvPr>
            <p:ph type="subTitle" idx="1"/>
          </p:nvPr>
        </p:nvSpPr>
        <p:spPr/>
        <p:txBody>
          <a:bodyPr anchor="t">
            <a:noAutofit/>
          </a:bodyPr>
          <a:lstStyle/>
          <a:p>
            <a:r>
              <a:rPr lang="en-US" sz="3000"/>
              <a:t>Make your energy program simple and effective with America’s top energy efficiency brand </a:t>
            </a:r>
            <a:br>
              <a:rPr lang="en-US" sz="3000"/>
            </a:br>
            <a:endParaRPr lang="en-US" sz="3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457200"/>
            <a:ext cx="6254277" cy="403356"/>
          </a:xfrm>
        </p:spPr>
        <p:txBody>
          <a:bodyPr>
            <a:normAutofit fontScale="90000"/>
          </a:bodyPr>
          <a:lstStyle/>
          <a:p>
            <a:r>
              <a:rPr lang="en-US"/>
              <a:t>And it’s more than just a label…</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3507" y="1078233"/>
            <a:ext cx="8625893" cy="4789168"/>
          </a:xfrm>
          <a:prstGeom prst="rect">
            <a:avLst/>
          </a:prstGeom>
        </p:spPr>
      </p:pic>
      <p:sp>
        <p:nvSpPr>
          <p:cNvPr id="7" name="TextBox 6">
            <a:extLst>
              <a:ext uri="{FF2B5EF4-FFF2-40B4-BE49-F238E27FC236}">
                <a16:creationId xmlns:a16="http://schemas.microsoft.com/office/drawing/2014/main" id="{A62C3513-618B-6B7C-946A-B935B9C3231B}"/>
              </a:ext>
            </a:extLst>
          </p:cNvPr>
          <p:cNvSpPr txBox="1"/>
          <p:nvPr/>
        </p:nvSpPr>
        <p:spPr>
          <a:xfrm>
            <a:off x="2687934" y="6091367"/>
            <a:ext cx="6096000" cy="369332"/>
          </a:xfrm>
          <a:prstGeom prst="rect">
            <a:avLst/>
          </a:prstGeom>
          <a:noFill/>
        </p:spPr>
        <p:txBody>
          <a:bodyPr wrap="square" lIns="91440" tIns="45720" rIns="91440" bIns="45720" anchor="t">
            <a:spAutoFit/>
          </a:bodyPr>
          <a:lstStyle/>
          <a:p>
            <a:r>
              <a:rPr lang="en-US" dirty="0">
                <a:solidFill>
                  <a:srgbClr val="737374"/>
                </a:solidFill>
              </a:rPr>
              <a:t>ENERGY STAR … your guide to energy savings</a:t>
            </a:r>
          </a:p>
        </p:txBody>
      </p:sp>
      <p:sp>
        <p:nvSpPr>
          <p:cNvPr id="3" name="Slide Number Placeholder 2">
            <a:extLst>
              <a:ext uri="{FF2B5EF4-FFF2-40B4-BE49-F238E27FC236}">
                <a16:creationId xmlns:a16="http://schemas.microsoft.com/office/drawing/2014/main" id="{EAB595AF-BFEC-9D54-676E-25F6FD77E02A}"/>
              </a:ext>
            </a:extLst>
          </p:cNvPr>
          <p:cNvSpPr>
            <a:spLocks noGrp="1"/>
          </p:cNvSpPr>
          <p:nvPr>
            <p:ph type="sldNum" sz="quarter" idx="12"/>
          </p:nvPr>
        </p:nvSpPr>
        <p:spPr/>
        <p:txBody>
          <a:bodyPr/>
          <a:lstStyle/>
          <a:p>
            <a:fld id="{9C2AE227-D070-46B0-A5C4-FF52BAE3F6F9}" type="slidenum">
              <a:rPr lang="en-US" smtClean="0"/>
              <a:pPr/>
              <a:t>10</a:t>
            </a:fld>
            <a:endParaRPr lang="en-US"/>
          </a:p>
        </p:txBody>
      </p:sp>
    </p:spTree>
    <p:extLst>
      <p:ext uri="{BB962C8B-B14F-4D97-AF65-F5344CB8AC3E}">
        <p14:creationId xmlns:p14="http://schemas.microsoft.com/office/powerpoint/2010/main" val="3449809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864" y="2766218"/>
            <a:ext cx="9200271" cy="1325563"/>
          </a:xfrm>
        </p:spPr>
        <p:txBody>
          <a:bodyPr>
            <a:normAutofit/>
          </a:bodyPr>
          <a:lstStyle/>
          <a:p>
            <a:pPr algn="ctr"/>
            <a:r>
              <a:rPr lang="en-US" dirty="0">
                <a:solidFill>
                  <a:schemeClr val="bg1"/>
                </a:solidFill>
              </a:rPr>
              <a:t>Why choose ENERGY STAR?</a:t>
            </a:r>
          </a:p>
        </p:txBody>
      </p:sp>
      <p:sp>
        <p:nvSpPr>
          <p:cNvPr id="3" name="Slide Number Placeholder 2">
            <a:extLst>
              <a:ext uri="{FF2B5EF4-FFF2-40B4-BE49-F238E27FC236}">
                <a16:creationId xmlns:a16="http://schemas.microsoft.com/office/drawing/2014/main" id="{7C82488A-EC3E-0C50-B135-D001F7B587DF}"/>
              </a:ext>
            </a:extLst>
          </p:cNvPr>
          <p:cNvSpPr>
            <a:spLocks noGrp="1"/>
          </p:cNvSpPr>
          <p:nvPr>
            <p:ph type="sldNum" sz="quarter" idx="12"/>
          </p:nvPr>
        </p:nvSpPr>
        <p:spPr/>
        <p:txBody>
          <a:bodyPr/>
          <a:lstStyle/>
          <a:p>
            <a:fld id="{9C2AE227-D070-46B0-A5C4-FF52BAE3F6F9}" type="slidenum">
              <a:rPr lang="en-US" smtClean="0"/>
              <a:pPr/>
              <a:t>11</a:t>
            </a:fld>
            <a:endParaRPr lang="en-US"/>
          </a:p>
        </p:txBody>
      </p:sp>
    </p:spTree>
    <p:extLst>
      <p:ext uri="{BB962C8B-B14F-4D97-AF65-F5344CB8AC3E}">
        <p14:creationId xmlns:p14="http://schemas.microsoft.com/office/powerpoint/2010/main" val="722715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479" y="2471057"/>
            <a:ext cx="7886700" cy="1325563"/>
          </a:xfrm>
        </p:spPr>
        <p:txBody>
          <a:bodyPr>
            <a:normAutofit/>
          </a:bodyPr>
          <a:lstStyle/>
          <a:p>
            <a:r>
              <a:rPr lang="en-US" sz="4400" dirty="0">
                <a:solidFill>
                  <a:srgbClr val="4C4C4E"/>
                </a:solidFill>
              </a:rPr>
              <a:t>ENERGY STAR is …</a:t>
            </a:r>
          </a:p>
        </p:txBody>
      </p:sp>
      <p:sp>
        <p:nvSpPr>
          <p:cNvPr id="7" name="Title 1"/>
          <p:cNvSpPr txBox="1">
            <a:spLocks/>
          </p:cNvSpPr>
          <p:nvPr/>
        </p:nvSpPr>
        <p:spPr>
          <a:xfrm>
            <a:off x="5997122" y="1065454"/>
            <a:ext cx="4191000" cy="6858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lumMod val="50000"/>
                  </a:schemeClr>
                </a:solidFill>
              </a:rPr>
              <a:t>low-risk</a:t>
            </a:r>
          </a:p>
        </p:txBody>
      </p:sp>
      <p:sp>
        <p:nvSpPr>
          <p:cNvPr id="11" name="Title 1"/>
          <p:cNvSpPr txBox="1">
            <a:spLocks/>
          </p:cNvSpPr>
          <p:nvPr/>
        </p:nvSpPr>
        <p:spPr>
          <a:xfrm>
            <a:off x="6019800" y="2646297"/>
            <a:ext cx="4191000" cy="6858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lumMod val="50000"/>
                  </a:schemeClr>
                </a:solidFill>
              </a:rPr>
              <a:t>simple</a:t>
            </a:r>
          </a:p>
        </p:txBody>
      </p:sp>
      <p:sp>
        <p:nvSpPr>
          <p:cNvPr id="12" name="Title 1"/>
          <p:cNvSpPr txBox="1">
            <a:spLocks/>
          </p:cNvSpPr>
          <p:nvPr/>
        </p:nvSpPr>
        <p:spPr>
          <a:xfrm>
            <a:off x="6096000" y="4227140"/>
            <a:ext cx="4191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lumMod val="50000"/>
                  </a:schemeClr>
                </a:solidFill>
              </a:rPr>
              <a:t>cost-effective</a:t>
            </a:r>
          </a:p>
        </p:txBody>
      </p:sp>
      <p:sp>
        <p:nvSpPr>
          <p:cNvPr id="4" name="Slide Number Placeholder 1">
            <a:extLst>
              <a:ext uri="{FF2B5EF4-FFF2-40B4-BE49-F238E27FC236}">
                <a16:creationId xmlns:a16="http://schemas.microsoft.com/office/drawing/2014/main" id="{156E52DA-A9D8-A9AB-098A-321833E7FC14}"/>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12</a:t>
            </a:fld>
            <a:endParaRPr lang="en-US" sz="1400"/>
          </a:p>
        </p:txBody>
      </p:sp>
    </p:spTree>
    <p:extLst>
      <p:ext uri="{BB962C8B-B14F-4D97-AF65-F5344CB8AC3E}">
        <p14:creationId xmlns:p14="http://schemas.microsoft.com/office/powerpoint/2010/main" val="368478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60375" y="1440655"/>
            <a:ext cx="8828767" cy="3682887"/>
          </a:xfrm>
        </p:spPr>
        <p:txBody>
          <a:bodyPr>
            <a:noAutofit/>
          </a:bodyPr>
          <a:lstStyle/>
          <a:p>
            <a:pPr marL="0" indent="0">
              <a:buNone/>
            </a:pPr>
            <a:r>
              <a:rPr lang="en-US" sz="3600" dirty="0">
                <a:solidFill>
                  <a:srgbClr val="737374"/>
                </a:solidFill>
              </a:rPr>
              <a:t>An established program.</a:t>
            </a:r>
          </a:p>
          <a:p>
            <a:pPr marL="342900" indent="-342900"/>
            <a:endParaRPr lang="en-US" sz="2000" dirty="0">
              <a:solidFill>
                <a:srgbClr val="737374"/>
              </a:solidFill>
            </a:endParaRPr>
          </a:p>
          <a:p>
            <a:pPr marL="457200" indent="-457200">
              <a:lnSpc>
                <a:spcPct val="150000"/>
              </a:lnSpc>
            </a:pPr>
            <a:r>
              <a:rPr lang="en-US" sz="3200" dirty="0">
                <a:solidFill>
                  <a:srgbClr val="737374"/>
                </a:solidFill>
              </a:rPr>
              <a:t>20-year track record</a:t>
            </a:r>
          </a:p>
          <a:p>
            <a:pPr marL="457200" indent="-457200">
              <a:lnSpc>
                <a:spcPct val="150000"/>
              </a:lnSpc>
            </a:pPr>
            <a:r>
              <a:rPr lang="en-US" sz="3200" dirty="0">
                <a:solidFill>
                  <a:srgbClr val="737374"/>
                </a:solidFill>
              </a:rPr>
              <a:t>Bi-partisan market support</a:t>
            </a:r>
          </a:p>
          <a:p>
            <a:pPr marL="457200" indent="-457200">
              <a:lnSpc>
                <a:spcPct val="150000"/>
              </a:lnSpc>
            </a:pPr>
            <a:r>
              <a:rPr lang="en-US" sz="3200" dirty="0">
                <a:solidFill>
                  <a:srgbClr val="737374"/>
                </a:solidFill>
              </a:rPr>
              <a:t>Proven results</a:t>
            </a:r>
          </a:p>
        </p:txBody>
      </p:sp>
      <p:sp>
        <p:nvSpPr>
          <p:cNvPr id="11" name="Title 1"/>
          <p:cNvSpPr txBox="1">
            <a:spLocks/>
          </p:cNvSpPr>
          <p:nvPr/>
        </p:nvSpPr>
        <p:spPr>
          <a:xfrm>
            <a:off x="460376" y="63478"/>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00B0F0"/>
                </a:solidFill>
              </a:rPr>
              <a:t>low-risk				  </a:t>
            </a:r>
            <a:r>
              <a:rPr lang="en-US" sz="2800" dirty="0">
                <a:solidFill>
                  <a:schemeClr val="bg1">
                    <a:lumMod val="50000"/>
                  </a:schemeClr>
                </a:solidFill>
              </a:rPr>
              <a:t>simple				cost-effective</a:t>
            </a:r>
          </a:p>
        </p:txBody>
      </p:sp>
      <p:sp>
        <p:nvSpPr>
          <p:cNvPr id="4" name="Slide Number Placeholder 1">
            <a:extLst>
              <a:ext uri="{FF2B5EF4-FFF2-40B4-BE49-F238E27FC236}">
                <a16:creationId xmlns:a16="http://schemas.microsoft.com/office/drawing/2014/main" id="{EB6E57B7-06A0-34BF-01B7-39F54C0D9DCF}"/>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13</a:t>
            </a:fld>
            <a:endParaRPr lang="en-US" sz="1400"/>
          </a:p>
        </p:txBody>
      </p:sp>
    </p:spTree>
    <p:extLst>
      <p:ext uri="{BB962C8B-B14F-4D97-AF65-F5344CB8AC3E}">
        <p14:creationId xmlns:p14="http://schemas.microsoft.com/office/powerpoint/2010/main" val="1935249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356350"/>
            <a:ext cx="2133600" cy="365125"/>
          </a:xfrm>
        </p:spPr>
        <p:txBody>
          <a:bodyPr/>
          <a:lstStyle/>
          <a:p>
            <a:fld id="{F16B175D-26AC-42BA-AF68-CE328C4BE887}" type="slidenum">
              <a:rPr lang="en-US" smtClean="0"/>
              <a:pPr/>
              <a:t>14</a:t>
            </a:fld>
            <a:endParaRPr lang="en-US"/>
          </a:p>
        </p:txBody>
      </p:sp>
      <p:sp>
        <p:nvSpPr>
          <p:cNvPr id="3" name="Content Placeholder 2"/>
          <p:cNvSpPr>
            <a:spLocks noGrp="1"/>
          </p:cNvSpPr>
          <p:nvPr>
            <p:ph idx="4294967295"/>
          </p:nvPr>
        </p:nvSpPr>
        <p:spPr>
          <a:xfrm>
            <a:off x="1864519" y="1219200"/>
            <a:ext cx="8458200" cy="4765675"/>
          </a:xfrm>
        </p:spPr>
        <p:txBody>
          <a:bodyPr>
            <a:normAutofit/>
          </a:bodyPr>
          <a:lstStyle/>
          <a:p>
            <a:pPr marL="0" indent="0">
              <a:buNone/>
            </a:pPr>
            <a:r>
              <a:rPr lang="en-US" sz="2400">
                <a:solidFill>
                  <a:schemeClr val="tx1">
                    <a:lumMod val="65000"/>
                    <a:lumOff val="35000"/>
                  </a:schemeClr>
                </a:solidFill>
              </a:rPr>
              <a:t>Every year, ENERGY STAR certified buildings and plants save more than </a:t>
            </a:r>
            <a:r>
              <a:rPr lang="en-US" sz="2400">
                <a:solidFill>
                  <a:srgbClr val="00B0F0"/>
                </a:solidFill>
              </a:rPr>
              <a:t>118 MMTCO</a:t>
            </a:r>
            <a:r>
              <a:rPr lang="en-US" sz="2000">
                <a:solidFill>
                  <a:srgbClr val="00B0F0"/>
                </a:solidFill>
              </a:rPr>
              <a:t>2</a:t>
            </a:r>
            <a:r>
              <a:rPr lang="en-US" sz="2400">
                <a:solidFill>
                  <a:srgbClr val="00B0F0"/>
                </a:solidFill>
              </a:rPr>
              <a:t>e</a:t>
            </a:r>
            <a:r>
              <a:rPr lang="en-US" sz="2400">
                <a:solidFill>
                  <a:schemeClr val="tx1">
                    <a:lumMod val="65000"/>
                    <a:lumOff val="35000"/>
                  </a:schemeClr>
                </a:solidFill>
              </a:rPr>
              <a:t>.</a:t>
            </a:r>
          </a:p>
          <a:p>
            <a:pPr marL="0" indent="0">
              <a:buNone/>
            </a:pPr>
            <a:endParaRPr lang="en-US" sz="2400">
              <a:solidFill>
                <a:schemeClr val="tx1">
                  <a:lumMod val="65000"/>
                  <a:lumOff val="35000"/>
                </a:schemeClr>
              </a:solidFill>
            </a:endParaRPr>
          </a:p>
          <a:p>
            <a:pPr marL="0" indent="0">
              <a:buNone/>
            </a:pPr>
            <a:r>
              <a:rPr lang="en-US" sz="2400">
                <a:solidFill>
                  <a:schemeClr val="tx1">
                    <a:lumMod val="65000"/>
                    <a:lumOff val="35000"/>
                  </a:schemeClr>
                </a:solidFill>
              </a:rPr>
              <a:t>That’s equal to the emissions from nearly </a:t>
            </a:r>
            <a:r>
              <a:rPr lang="en-US" sz="2400">
                <a:solidFill>
                  <a:srgbClr val="00B0F0"/>
                </a:solidFill>
              </a:rPr>
              <a:t>18 million homes </a:t>
            </a:r>
            <a:r>
              <a:rPr lang="en-US" sz="2400">
                <a:solidFill>
                  <a:schemeClr val="tx1">
                    <a:lumMod val="65000"/>
                    <a:lumOff val="35000"/>
                  </a:schemeClr>
                </a:solidFill>
              </a:rPr>
              <a:t>every year (electricity). </a:t>
            </a:r>
          </a:p>
          <a:p>
            <a:pPr marL="0" indent="0">
              <a:buNone/>
            </a:pPr>
            <a:r>
              <a:rPr lang="en-US" sz="2400">
                <a:solidFill>
                  <a:schemeClr val="tx1">
                    <a:lumMod val="65000"/>
                    <a:lumOff val="35000"/>
                  </a:schemeClr>
                </a:solidFill>
              </a:rPr>
              <a:t>… or from nearly </a:t>
            </a:r>
            <a:r>
              <a:rPr lang="en-US" sz="2400">
                <a:solidFill>
                  <a:srgbClr val="00B0F0"/>
                </a:solidFill>
              </a:rPr>
              <a:t>25 million passenger vehicles</a:t>
            </a:r>
          </a:p>
          <a:p>
            <a:pPr marL="0" indent="0">
              <a:buNone/>
            </a:pPr>
            <a:r>
              <a:rPr lang="en-US" sz="2400">
                <a:solidFill>
                  <a:schemeClr val="tx1">
                    <a:lumMod val="65000"/>
                    <a:lumOff val="35000"/>
                  </a:schemeClr>
                </a:solidFill>
              </a:rPr>
              <a:t>… or from </a:t>
            </a:r>
            <a:r>
              <a:rPr lang="en-US" sz="2400">
                <a:solidFill>
                  <a:srgbClr val="00B0F0"/>
                </a:solidFill>
              </a:rPr>
              <a:t>33 coal-fired power plants</a:t>
            </a:r>
          </a:p>
          <a:p>
            <a:pPr marL="0" indent="0">
              <a:buNone/>
            </a:pPr>
            <a:endParaRPr lang="en-US" sz="2400">
              <a:solidFill>
                <a:schemeClr val="tx1">
                  <a:lumMod val="65000"/>
                  <a:lumOff val="35000"/>
                </a:schemeClr>
              </a:solidFill>
            </a:endParaRPr>
          </a:p>
          <a:p>
            <a:pPr marL="0" indent="0">
              <a:buNone/>
            </a:pPr>
            <a:r>
              <a:rPr lang="en-US" sz="2400">
                <a:solidFill>
                  <a:schemeClr val="tx1">
                    <a:lumMod val="65000"/>
                    <a:lumOff val="35000"/>
                  </a:schemeClr>
                </a:solidFill>
              </a:rPr>
              <a:t>You’d have to grow </a:t>
            </a:r>
            <a:r>
              <a:rPr lang="en-US" sz="2400">
                <a:solidFill>
                  <a:srgbClr val="00B0F0"/>
                </a:solidFill>
              </a:rPr>
              <a:t>3 billion tree seedlings </a:t>
            </a:r>
            <a:r>
              <a:rPr lang="en-US" sz="2400">
                <a:solidFill>
                  <a:schemeClr val="tx1">
                    <a:lumMod val="65000"/>
                    <a:lumOff val="35000"/>
                  </a:schemeClr>
                </a:solidFill>
              </a:rPr>
              <a:t>for 10 years to sequester that much carbon.</a:t>
            </a:r>
          </a:p>
        </p:txBody>
      </p:sp>
      <p:sp>
        <p:nvSpPr>
          <p:cNvPr id="5" name="Title 1">
            <a:extLst>
              <a:ext uri="{FF2B5EF4-FFF2-40B4-BE49-F238E27FC236}">
                <a16:creationId xmlns:a16="http://schemas.microsoft.com/office/drawing/2014/main" id="{7787F99B-FB55-1AD1-5151-CEF74E572049}"/>
              </a:ext>
            </a:extLst>
          </p:cNvPr>
          <p:cNvSpPr txBox="1">
            <a:spLocks/>
          </p:cNvSpPr>
          <p:nvPr/>
        </p:nvSpPr>
        <p:spPr>
          <a:xfrm>
            <a:off x="460376" y="63478"/>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00B0F0"/>
                </a:solidFill>
              </a:rPr>
              <a:t>low-risk				  </a:t>
            </a:r>
            <a:r>
              <a:rPr lang="en-US" sz="2800" dirty="0">
                <a:solidFill>
                  <a:schemeClr val="bg1">
                    <a:lumMod val="50000"/>
                  </a:schemeClr>
                </a:solidFill>
              </a:rPr>
              <a:t>simple				cost-effective</a:t>
            </a:r>
          </a:p>
        </p:txBody>
      </p:sp>
    </p:spTree>
    <p:extLst>
      <p:ext uri="{BB962C8B-B14F-4D97-AF65-F5344CB8AC3E}">
        <p14:creationId xmlns:p14="http://schemas.microsoft.com/office/powerpoint/2010/main" val="329690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5312" y="1650206"/>
            <a:ext cx="5111750" cy="2667000"/>
          </a:xfrm>
        </p:spPr>
        <p:txBody>
          <a:bodyPr>
            <a:noAutofit/>
          </a:bodyPr>
          <a:lstStyle/>
          <a:p>
            <a:pPr marL="0" indent="0">
              <a:buNone/>
            </a:pPr>
            <a:r>
              <a:rPr lang="en-US" sz="3600" dirty="0"/>
              <a:t>A top American brand.</a:t>
            </a:r>
          </a:p>
          <a:p>
            <a:pPr algn="l"/>
            <a:endParaRPr lang="en-US" sz="2900" dirty="0">
              <a:solidFill>
                <a:schemeClr val="bg1">
                  <a:lumMod val="50000"/>
                </a:schemeClr>
              </a:solidFill>
            </a:endParaRPr>
          </a:p>
          <a:p>
            <a:pPr marL="457200" indent="-457200"/>
            <a:r>
              <a:rPr lang="en-US" sz="2800" dirty="0">
                <a:solidFill>
                  <a:schemeClr val="bg1">
                    <a:lumMod val="50000"/>
                  </a:schemeClr>
                </a:solidFill>
              </a:rPr>
              <a:t>ENERGY STAR enjoys wide trust and acceptance. </a:t>
            </a:r>
          </a:p>
          <a:p>
            <a:pPr marL="457200" indent="-457200"/>
            <a:r>
              <a:rPr lang="en-US" sz="2800" dirty="0">
                <a:solidFill>
                  <a:schemeClr val="bg1">
                    <a:lumMod val="50000"/>
                  </a:schemeClr>
                </a:solidFill>
              </a:rPr>
              <a:t>You don’t need to spend time or resources building awareness, understanding, or credibility.</a:t>
            </a:r>
            <a:br>
              <a:rPr lang="en-US" sz="2400" dirty="0">
                <a:solidFill>
                  <a:schemeClr val="bg1">
                    <a:lumMod val="50000"/>
                  </a:schemeClr>
                </a:solidFill>
              </a:rPr>
            </a:br>
            <a:endParaRPr lang="en-US" sz="2400" dirty="0">
              <a:solidFill>
                <a:schemeClr val="bg1">
                  <a:lumMod val="50000"/>
                </a:schemeClr>
              </a:solidFill>
            </a:endParaRPr>
          </a:p>
        </p:txBody>
      </p:sp>
      <p:graphicFrame>
        <p:nvGraphicFramePr>
          <p:cNvPr id="12" name="Chart 11">
            <a:extLst>
              <a:ext uri="{FF2B5EF4-FFF2-40B4-BE49-F238E27FC236}">
                <a16:creationId xmlns:a16="http://schemas.microsoft.com/office/drawing/2014/main" id="{5A1B0DB7-9529-4850-A890-DAF23F7709C1}"/>
              </a:ext>
            </a:extLst>
          </p:cNvPr>
          <p:cNvGraphicFramePr/>
          <p:nvPr>
            <p:extLst>
              <p:ext uri="{D42A27DB-BD31-4B8C-83A1-F6EECF244321}">
                <p14:modId xmlns:p14="http://schemas.microsoft.com/office/powerpoint/2010/main" val="170251147"/>
              </p:ext>
            </p:extLst>
          </p:nvPr>
        </p:nvGraphicFramePr>
        <p:xfrm>
          <a:off x="6635750" y="859241"/>
          <a:ext cx="3727450" cy="513951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73ECA0-90FD-DD19-A747-27021B7CE926}"/>
              </a:ext>
            </a:extLst>
          </p:cNvPr>
          <p:cNvSpPr txBox="1">
            <a:spLocks/>
          </p:cNvSpPr>
          <p:nvPr/>
        </p:nvSpPr>
        <p:spPr>
          <a:xfrm>
            <a:off x="460376" y="63478"/>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00B0F0"/>
                </a:solidFill>
              </a:rPr>
              <a:t>low-risk				  </a:t>
            </a:r>
            <a:r>
              <a:rPr lang="en-US" sz="2800" dirty="0">
                <a:solidFill>
                  <a:schemeClr val="bg1">
                    <a:lumMod val="50000"/>
                  </a:schemeClr>
                </a:solidFill>
              </a:rPr>
              <a:t>simple				cost-effective</a:t>
            </a:r>
          </a:p>
        </p:txBody>
      </p:sp>
      <p:sp>
        <p:nvSpPr>
          <p:cNvPr id="5" name="Slide Number Placeholder 1">
            <a:extLst>
              <a:ext uri="{FF2B5EF4-FFF2-40B4-BE49-F238E27FC236}">
                <a16:creationId xmlns:a16="http://schemas.microsoft.com/office/drawing/2014/main" id="{1EDB2A17-6491-936C-E16B-DF3D93AFBA1F}"/>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15</a:t>
            </a:fld>
            <a:endParaRPr lang="en-US" sz="1400"/>
          </a:p>
        </p:txBody>
      </p:sp>
    </p:spTree>
    <p:extLst>
      <p:ext uri="{BB962C8B-B14F-4D97-AF65-F5344CB8AC3E}">
        <p14:creationId xmlns:p14="http://schemas.microsoft.com/office/powerpoint/2010/main" val="1064028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2552698" y="900761"/>
            <a:ext cx="7162800" cy="1325563"/>
          </a:xfrm>
        </p:spPr>
        <p:txBody>
          <a:bodyPr>
            <a:normAutofit/>
          </a:bodyPr>
          <a:lstStyle/>
          <a:p>
            <a:r>
              <a:rPr lang="en-US" sz="4800">
                <a:solidFill>
                  <a:schemeClr val="tx1">
                    <a:lumMod val="65000"/>
                    <a:lumOff val="35000"/>
                  </a:schemeClr>
                </a:solidFill>
              </a:rPr>
              <a:t>ENERGY STAR reaches</a:t>
            </a:r>
            <a:endParaRPr lang="en-US" sz="4800"/>
          </a:p>
        </p:txBody>
      </p:sp>
      <p:sp>
        <p:nvSpPr>
          <p:cNvPr id="20" name="Content Placeholder 19"/>
          <p:cNvSpPr>
            <a:spLocks noGrp="1"/>
          </p:cNvSpPr>
          <p:nvPr>
            <p:ph idx="4294967295"/>
          </p:nvPr>
        </p:nvSpPr>
        <p:spPr>
          <a:xfrm>
            <a:off x="0" y="2378075"/>
            <a:ext cx="7467600" cy="3763963"/>
          </a:xfrm>
        </p:spPr>
        <p:txBody>
          <a:bodyPr>
            <a:normAutofit/>
          </a:bodyPr>
          <a:lstStyle/>
          <a:p>
            <a:pPr algn="ctr">
              <a:buNone/>
            </a:pPr>
            <a:r>
              <a:rPr lang="en-US" sz="8000" b="1">
                <a:solidFill>
                  <a:schemeClr val="tx1">
                    <a:lumMod val="65000"/>
                    <a:lumOff val="35000"/>
                  </a:schemeClr>
                </a:solidFill>
              </a:rPr>
              <a:t>1.5 billion </a:t>
            </a:r>
            <a:endParaRPr lang="en-US" sz="4800" b="1">
              <a:solidFill>
                <a:schemeClr val="tx1">
                  <a:lumMod val="65000"/>
                  <a:lumOff val="35000"/>
                </a:schemeClr>
              </a:solidFill>
            </a:endParaRPr>
          </a:p>
          <a:p>
            <a:pPr algn="ctr">
              <a:buNone/>
            </a:pPr>
            <a:r>
              <a:rPr lang="en-US" sz="4800">
                <a:solidFill>
                  <a:schemeClr val="tx1">
                    <a:lumMod val="65000"/>
                    <a:lumOff val="35000"/>
                  </a:schemeClr>
                </a:solidFill>
              </a:rPr>
              <a:t>people every month</a:t>
            </a:r>
          </a:p>
        </p:txBody>
      </p:sp>
      <p:sp>
        <p:nvSpPr>
          <p:cNvPr id="2" name="Title 1">
            <a:extLst>
              <a:ext uri="{FF2B5EF4-FFF2-40B4-BE49-F238E27FC236}">
                <a16:creationId xmlns:a16="http://schemas.microsoft.com/office/drawing/2014/main" id="{B76AA19E-CEDA-AEDD-D9CA-3E0DBDEF9DF1}"/>
              </a:ext>
            </a:extLst>
          </p:cNvPr>
          <p:cNvSpPr txBox="1">
            <a:spLocks/>
          </p:cNvSpPr>
          <p:nvPr/>
        </p:nvSpPr>
        <p:spPr>
          <a:xfrm>
            <a:off x="460376" y="63478"/>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00B0F0"/>
                </a:solidFill>
              </a:rPr>
              <a:t>low-risk				  </a:t>
            </a:r>
            <a:r>
              <a:rPr lang="en-US" sz="2800" dirty="0">
                <a:solidFill>
                  <a:schemeClr val="bg1">
                    <a:lumMod val="50000"/>
                  </a:schemeClr>
                </a:solidFill>
              </a:rPr>
              <a:t>simple				cost-effective</a:t>
            </a:r>
          </a:p>
        </p:txBody>
      </p:sp>
      <p:sp>
        <p:nvSpPr>
          <p:cNvPr id="4" name="Slide Number Placeholder 1">
            <a:extLst>
              <a:ext uri="{FF2B5EF4-FFF2-40B4-BE49-F238E27FC236}">
                <a16:creationId xmlns:a16="http://schemas.microsoft.com/office/drawing/2014/main" id="{2717F8F5-6243-E185-1850-3F7521C09E7E}"/>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16</a:t>
            </a:fld>
            <a:endParaRPr lang="en-US" sz="1400"/>
          </a:p>
        </p:txBody>
      </p:sp>
    </p:spTree>
    <p:extLst>
      <p:ext uri="{BB962C8B-B14F-4D97-AF65-F5344CB8AC3E}">
        <p14:creationId xmlns:p14="http://schemas.microsoft.com/office/powerpoint/2010/main" val="1456189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8648"/>
            <a:ext cx="10515600" cy="1325563"/>
          </a:xfrm>
        </p:spPr>
        <p:txBody>
          <a:bodyPr>
            <a:normAutofit/>
          </a:bodyPr>
          <a:lstStyle/>
          <a:p>
            <a:pPr algn="l"/>
            <a:r>
              <a:rPr lang="en-US" sz="4400" dirty="0"/>
              <a:t>Minimize risk</a:t>
            </a:r>
          </a:p>
        </p:txBody>
      </p:sp>
      <p:sp>
        <p:nvSpPr>
          <p:cNvPr id="5" name="Down Arrow 4"/>
          <p:cNvSpPr/>
          <p:nvPr/>
        </p:nvSpPr>
        <p:spPr>
          <a:xfrm>
            <a:off x="2076896" y="1345640"/>
            <a:ext cx="207751" cy="490418"/>
          </a:xfrm>
          <a:prstGeom prst="down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2">
            <a:extLst>
              <a:ext uri="{FF2B5EF4-FFF2-40B4-BE49-F238E27FC236}">
                <a16:creationId xmlns:a16="http://schemas.microsoft.com/office/drawing/2014/main" id="{5EC2956A-B708-4FC1-9AF6-EEB6B8E8D6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04075" y="1836058"/>
            <a:ext cx="8129259" cy="4908577"/>
          </a:xfrm>
          <a:prstGeom prst="rect">
            <a:avLst/>
          </a:prstGeom>
        </p:spPr>
      </p:pic>
      <p:sp>
        <p:nvSpPr>
          <p:cNvPr id="3" name="Title 1">
            <a:extLst>
              <a:ext uri="{FF2B5EF4-FFF2-40B4-BE49-F238E27FC236}">
                <a16:creationId xmlns:a16="http://schemas.microsoft.com/office/drawing/2014/main" id="{649E797B-860E-5E85-152C-7A2157EC0782}"/>
              </a:ext>
            </a:extLst>
          </p:cNvPr>
          <p:cNvSpPr txBox="1">
            <a:spLocks/>
          </p:cNvSpPr>
          <p:nvPr/>
        </p:nvSpPr>
        <p:spPr>
          <a:xfrm>
            <a:off x="600301" y="127236"/>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00B0F0"/>
                </a:solidFill>
              </a:rPr>
              <a:t>low-risk				  </a:t>
            </a:r>
            <a:r>
              <a:rPr lang="en-US" sz="2800" dirty="0">
                <a:solidFill>
                  <a:schemeClr val="bg1">
                    <a:lumMod val="50000"/>
                  </a:schemeClr>
                </a:solidFill>
              </a:rPr>
              <a:t>simple				cost-effective</a:t>
            </a:r>
          </a:p>
        </p:txBody>
      </p:sp>
      <p:sp>
        <p:nvSpPr>
          <p:cNvPr id="6" name="Slide Number Placeholder 1">
            <a:extLst>
              <a:ext uri="{FF2B5EF4-FFF2-40B4-BE49-F238E27FC236}">
                <a16:creationId xmlns:a16="http://schemas.microsoft.com/office/drawing/2014/main" id="{6B7FA8C7-0678-07A0-6060-40A494FCF86A}"/>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17</a:t>
            </a:fld>
            <a:endParaRPr lang="en-US" sz="1400"/>
          </a:p>
        </p:txBody>
      </p:sp>
    </p:spTree>
    <p:extLst>
      <p:ext uri="{BB962C8B-B14F-4D97-AF65-F5344CB8AC3E}">
        <p14:creationId xmlns:p14="http://schemas.microsoft.com/office/powerpoint/2010/main" val="159207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alfinder.com/assets/blog/images/stellar-kitchen-offic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38074" y="990600"/>
            <a:ext cx="8548077" cy="5105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6257" y="2968896"/>
            <a:ext cx="1041486" cy="1066800"/>
          </a:xfrm>
          <a:prstGeom prst="rect">
            <a:avLst/>
          </a:prstGeom>
        </p:spPr>
      </p:pic>
      <p:pic>
        <p:nvPicPr>
          <p:cNvPr id="14" name="Picture 13"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0318" y="2046601"/>
            <a:ext cx="1041486" cy="1066800"/>
          </a:xfrm>
          <a:prstGeom prst="rect">
            <a:avLst/>
          </a:prstGeom>
        </p:spPr>
      </p:pic>
      <p:pic>
        <p:nvPicPr>
          <p:cNvPr id="15" name="Picture 14"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2792" y="2249386"/>
            <a:ext cx="1041486" cy="1066800"/>
          </a:xfrm>
          <a:prstGeom prst="rect">
            <a:avLst/>
          </a:prstGeom>
        </p:spPr>
      </p:pic>
      <p:pic>
        <p:nvPicPr>
          <p:cNvPr id="16" name="Picture 15"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2380" y="4339493"/>
            <a:ext cx="1041486" cy="1066800"/>
          </a:xfrm>
          <a:prstGeom prst="rect">
            <a:avLst/>
          </a:prstGeom>
        </p:spPr>
      </p:pic>
      <p:pic>
        <p:nvPicPr>
          <p:cNvPr id="18" name="Picture 17"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6324" y="3389847"/>
            <a:ext cx="1041486" cy="1066800"/>
          </a:xfrm>
          <a:prstGeom prst="rect">
            <a:avLst/>
          </a:prstGeom>
        </p:spPr>
      </p:pic>
      <p:pic>
        <p:nvPicPr>
          <p:cNvPr id="19" name="Picture 18" descr="ES_cert_lowres_rgb.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0762" y="1138296"/>
            <a:ext cx="1006566" cy="1066800"/>
          </a:xfrm>
          <a:prstGeom prst="rect">
            <a:avLst/>
          </a:prstGeom>
        </p:spPr>
      </p:pic>
      <p:sp>
        <p:nvSpPr>
          <p:cNvPr id="2" name="Right Arrow 1"/>
          <p:cNvSpPr/>
          <p:nvPr/>
        </p:nvSpPr>
        <p:spPr>
          <a:xfrm rot="8754039">
            <a:off x="2193881" y="4177345"/>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9543829">
            <a:off x="3846959" y="1228938"/>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9543829">
            <a:off x="4716849" y="1341816"/>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9543829">
            <a:off x="5586739" y="1109064"/>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9543829">
            <a:off x="6158216" y="1790159"/>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9543829">
            <a:off x="6508163" y="1663140"/>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9543829">
            <a:off x="7368108" y="1762338"/>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9543829">
            <a:off x="8093008" y="1683926"/>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19543829">
            <a:off x="8537573" y="1256759"/>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9543829">
            <a:off x="8982138" y="1614884"/>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9543829">
            <a:off x="9600037" y="1344750"/>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21442682">
            <a:off x="5254264" y="3205959"/>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8992518">
            <a:off x="9465371" y="3458504"/>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9977991">
            <a:off x="9459009" y="3932996"/>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19543829">
            <a:off x="6984197" y="2973499"/>
            <a:ext cx="520743" cy="324297"/>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2624" y="1682653"/>
            <a:ext cx="1041486" cy="1066800"/>
          </a:xfrm>
          <a:prstGeom prst="rect">
            <a:avLst/>
          </a:prstGeom>
        </p:spPr>
      </p:pic>
      <p:pic>
        <p:nvPicPr>
          <p:cNvPr id="35" name="Picture 34"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2156" y="1483927"/>
            <a:ext cx="1041486" cy="1066800"/>
          </a:xfrm>
          <a:prstGeom prst="rect">
            <a:avLst/>
          </a:prstGeom>
        </p:spPr>
      </p:pic>
      <p:pic>
        <p:nvPicPr>
          <p:cNvPr id="36" name="Picture 35"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9131" y="2163575"/>
            <a:ext cx="1041486" cy="1066800"/>
          </a:xfrm>
          <a:prstGeom prst="rect">
            <a:avLst/>
          </a:prstGeom>
        </p:spPr>
      </p:pic>
      <p:pic>
        <p:nvPicPr>
          <p:cNvPr id="37" name="Picture 36"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1002" y="2111425"/>
            <a:ext cx="1041486" cy="1066800"/>
          </a:xfrm>
          <a:prstGeom prst="rect">
            <a:avLst/>
          </a:prstGeom>
        </p:spPr>
      </p:pic>
      <p:sp>
        <p:nvSpPr>
          <p:cNvPr id="3" name="Title 1">
            <a:extLst>
              <a:ext uri="{FF2B5EF4-FFF2-40B4-BE49-F238E27FC236}">
                <a16:creationId xmlns:a16="http://schemas.microsoft.com/office/drawing/2014/main" id="{5DF68B1B-38CC-3087-EF36-60A6086950C1}"/>
              </a:ext>
            </a:extLst>
          </p:cNvPr>
          <p:cNvSpPr txBox="1">
            <a:spLocks/>
          </p:cNvSpPr>
          <p:nvPr/>
        </p:nvSpPr>
        <p:spPr>
          <a:xfrm>
            <a:off x="460376" y="63478"/>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00B0F0"/>
                </a:solidFill>
              </a:rPr>
              <a:t>low-risk				  </a:t>
            </a:r>
            <a:r>
              <a:rPr lang="en-US" sz="2800" dirty="0">
                <a:solidFill>
                  <a:schemeClr val="bg1">
                    <a:lumMod val="50000"/>
                  </a:schemeClr>
                </a:solidFill>
              </a:rPr>
              <a:t>simple				cost-effective</a:t>
            </a:r>
          </a:p>
        </p:txBody>
      </p:sp>
      <p:sp>
        <p:nvSpPr>
          <p:cNvPr id="5" name="Slide Number Placeholder 1">
            <a:extLst>
              <a:ext uri="{FF2B5EF4-FFF2-40B4-BE49-F238E27FC236}">
                <a16:creationId xmlns:a16="http://schemas.microsoft.com/office/drawing/2014/main" id="{AEC38A8A-C64D-BBC5-1B04-56006D741ECD}"/>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18</a:t>
            </a:fld>
            <a:endParaRPr lang="en-US" sz="1400"/>
          </a:p>
        </p:txBody>
      </p:sp>
    </p:spTree>
    <p:extLst>
      <p:ext uri="{BB962C8B-B14F-4D97-AF65-F5344CB8AC3E}">
        <p14:creationId xmlns:p14="http://schemas.microsoft.com/office/powerpoint/2010/main" val="226830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alfinder.com/assets/blog/images/stellar-kitchen-offic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1" y="1138940"/>
            <a:ext cx="2917041" cy="1950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5977" y="2002365"/>
            <a:ext cx="315807" cy="323483"/>
          </a:xfrm>
          <a:prstGeom prst="rect">
            <a:avLst/>
          </a:prstGeom>
        </p:spPr>
      </p:pic>
      <p:pic>
        <p:nvPicPr>
          <p:cNvPr id="14" name="Picture 13"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1927" y="1356680"/>
            <a:ext cx="315807" cy="323483"/>
          </a:xfrm>
          <a:prstGeom prst="rect">
            <a:avLst/>
          </a:prstGeom>
        </p:spPr>
      </p:pic>
      <p:pic>
        <p:nvPicPr>
          <p:cNvPr id="15" name="Picture 14"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1454" y="1356680"/>
            <a:ext cx="315807" cy="323483"/>
          </a:xfrm>
          <a:prstGeom prst="rect">
            <a:avLst/>
          </a:prstGeom>
        </p:spPr>
      </p:pic>
      <p:pic>
        <p:nvPicPr>
          <p:cNvPr id="16" name="Picture 15"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8104" y="1863001"/>
            <a:ext cx="315807" cy="323483"/>
          </a:xfrm>
          <a:prstGeom prst="rect">
            <a:avLst/>
          </a:prstGeom>
        </p:spPr>
      </p:pic>
      <p:pic>
        <p:nvPicPr>
          <p:cNvPr id="18" name="Picture 17"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0810" y="1554928"/>
            <a:ext cx="315807" cy="323483"/>
          </a:xfrm>
          <a:prstGeom prst="rect">
            <a:avLst/>
          </a:prstGeom>
        </p:spPr>
      </p:pic>
      <p:pic>
        <p:nvPicPr>
          <p:cNvPr id="19" name="Picture 18" descr="ES_cert_lowres_rgb.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2582" y="1506065"/>
            <a:ext cx="305218" cy="323483"/>
          </a:xfrm>
          <a:prstGeom prst="rect">
            <a:avLst/>
          </a:prstGeom>
        </p:spPr>
      </p:pic>
      <p:pic>
        <p:nvPicPr>
          <p:cNvPr id="34" name="Picture 33"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1382" y="1830994"/>
            <a:ext cx="315807" cy="323483"/>
          </a:xfrm>
          <a:prstGeom prst="rect">
            <a:avLst/>
          </a:prstGeom>
        </p:spPr>
      </p:pic>
      <p:pic>
        <p:nvPicPr>
          <p:cNvPr id="35" name="Picture 34"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9150" y="1393187"/>
            <a:ext cx="315807" cy="323483"/>
          </a:xfrm>
          <a:prstGeom prst="rect">
            <a:avLst/>
          </a:prstGeom>
        </p:spPr>
      </p:pic>
      <p:pic>
        <p:nvPicPr>
          <p:cNvPr id="36" name="Picture 35"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9688" y="2186484"/>
            <a:ext cx="315807" cy="323483"/>
          </a:xfrm>
          <a:prstGeom prst="rect">
            <a:avLst/>
          </a:prstGeom>
        </p:spPr>
      </p:pic>
      <p:pic>
        <p:nvPicPr>
          <p:cNvPr id="37" name="Picture 36"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7191" y="1905764"/>
            <a:ext cx="315807" cy="323483"/>
          </a:xfrm>
          <a:prstGeom prst="rect">
            <a:avLst/>
          </a:prstGeom>
        </p:spPr>
      </p:pic>
      <p:pic>
        <p:nvPicPr>
          <p:cNvPr id="38" name="Picture 26" descr="http://www.aceee.org/files/image/blogs/energy-star-home-longmont-colorado.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77883" y="1132844"/>
            <a:ext cx="2747469" cy="195634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6873" y="2509967"/>
            <a:ext cx="315807" cy="323483"/>
          </a:xfrm>
          <a:prstGeom prst="rect">
            <a:avLst/>
          </a:prstGeom>
        </p:spPr>
      </p:pic>
      <p:pic>
        <p:nvPicPr>
          <p:cNvPr id="40" name="Picture 30" descr="ENERGY STAR certified building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953217" y="3456314"/>
            <a:ext cx="3011825" cy="19386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8073" y="4865862"/>
            <a:ext cx="315807" cy="323483"/>
          </a:xfrm>
          <a:prstGeom prst="rect">
            <a:avLst/>
          </a:prstGeom>
        </p:spPr>
      </p:pic>
      <p:pic>
        <p:nvPicPr>
          <p:cNvPr id="2058" name="Picture 10" descr="http://www.livesimplybyannie.com/wp-content/uploads/2012/10/therese-desk-after11.jpe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248424" y="3422640"/>
            <a:ext cx="2743177" cy="19875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3713" y="4704120"/>
            <a:ext cx="315807" cy="323483"/>
          </a:xfrm>
          <a:prstGeom prst="rect">
            <a:avLst/>
          </a:prstGeom>
        </p:spPr>
      </p:pic>
      <p:pic>
        <p:nvPicPr>
          <p:cNvPr id="30" name="Picture 29" descr="ES_cert_lowres_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8201" y="4263896"/>
            <a:ext cx="315807" cy="323483"/>
          </a:xfrm>
          <a:prstGeom prst="rect">
            <a:avLst/>
          </a:prstGeom>
        </p:spPr>
      </p:pic>
      <p:sp>
        <p:nvSpPr>
          <p:cNvPr id="2" name="Title 1">
            <a:extLst>
              <a:ext uri="{FF2B5EF4-FFF2-40B4-BE49-F238E27FC236}">
                <a16:creationId xmlns:a16="http://schemas.microsoft.com/office/drawing/2014/main" id="{4EC8D7C7-5453-41C5-7E5D-E831F46A1837}"/>
              </a:ext>
            </a:extLst>
          </p:cNvPr>
          <p:cNvSpPr txBox="1">
            <a:spLocks/>
          </p:cNvSpPr>
          <p:nvPr/>
        </p:nvSpPr>
        <p:spPr>
          <a:xfrm>
            <a:off x="460376" y="63478"/>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00B0F0"/>
                </a:solidFill>
              </a:rPr>
              <a:t>low-risk				  </a:t>
            </a:r>
            <a:r>
              <a:rPr lang="en-US" sz="2800" dirty="0">
                <a:solidFill>
                  <a:schemeClr val="bg1">
                    <a:lumMod val="50000"/>
                  </a:schemeClr>
                </a:solidFill>
              </a:rPr>
              <a:t>simple				cost-effective</a:t>
            </a:r>
          </a:p>
        </p:txBody>
      </p:sp>
      <p:sp>
        <p:nvSpPr>
          <p:cNvPr id="4" name="Slide Number Placeholder 1">
            <a:extLst>
              <a:ext uri="{FF2B5EF4-FFF2-40B4-BE49-F238E27FC236}">
                <a16:creationId xmlns:a16="http://schemas.microsoft.com/office/drawing/2014/main" id="{12DE3C10-E847-3B1B-AACD-69E0E69D8957}"/>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19</a:t>
            </a:fld>
            <a:endParaRPr lang="en-US" sz="1400"/>
          </a:p>
        </p:txBody>
      </p:sp>
    </p:spTree>
    <p:extLst>
      <p:ext uri="{BB962C8B-B14F-4D97-AF65-F5344CB8AC3E}">
        <p14:creationId xmlns:p14="http://schemas.microsoft.com/office/powerpoint/2010/main" val="3055828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949056"/>
          </a:xfrm>
        </p:spPr>
        <p:txBody>
          <a:bodyPr anchor="b">
            <a:normAutofit/>
          </a:bodyPr>
          <a:lstStyle/>
          <a:p>
            <a:r>
              <a:rPr lang="en-US"/>
              <a:t>Contents</a:t>
            </a:r>
          </a:p>
        </p:txBody>
      </p:sp>
      <p:sp>
        <p:nvSpPr>
          <p:cNvPr id="3" name="Subtitle 2"/>
          <p:cNvSpPr>
            <a:spLocks noGrp="1"/>
          </p:cNvSpPr>
          <p:nvPr>
            <p:ph type="body" idx="1"/>
          </p:nvPr>
        </p:nvSpPr>
        <p:spPr>
          <a:xfrm>
            <a:off x="831850" y="2883877"/>
            <a:ext cx="10515600" cy="3205773"/>
          </a:xfrm>
        </p:spPr>
        <p:txBody>
          <a:bodyPr>
            <a:normAutofit/>
          </a:bodyPr>
          <a:lstStyle/>
          <a:p>
            <a:pPr marL="457200" indent="-457200">
              <a:buAutoNum type="arabicPeriod"/>
            </a:pPr>
            <a:r>
              <a:rPr lang="en-US" dirty="0"/>
              <a:t>The picture of success</a:t>
            </a:r>
          </a:p>
          <a:p>
            <a:pPr marL="457200" indent="-457200">
              <a:buAutoNum type="arabicPeriod"/>
            </a:pPr>
            <a:r>
              <a:rPr lang="en-US" dirty="0"/>
              <a:t>ENERGY STAR … your guide to energy savings</a:t>
            </a:r>
          </a:p>
          <a:p>
            <a:pPr marL="457200" indent="-457200">
              <a:buAutoNum type="arabicPeriod"/>
            </a:pPr>
            <a:r>
              <a:rPr lang="en-US" dirty="0"/>
              <a:t>Why choose ENERGY STAR?</a:t>
            </a:r>
          </a:p>
          <a:p>
            <a:pPr marL="457200" indent="-457200">
              <a:buAutoNum type="arabicPeriod"/>
            </a:pPr>
            <a:r>
              <a:rPr lang="en-US" dirty="0"/>
              <a:t>Choose your own adventure</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9BC0417D-3B65-7173-2545-F42A6EFFD1B5}"/>
              </a:ext>
            </a:extLst>
          </p:cNvPr>
          <p:cNvSpPr>
            <a:spLocks noGrp="1"/>
          </p:cNvSpPr>
          <p:nvPr>
            <p:ph type="sldNum" sz="quarter" idx="12"/>
          </p:nvPr>
        </p:nvSpPr>
        <p:spPr/>
        <p:txBody>
          <a:bodyPr/>
          <a:lstStyle/>
          <a:p>
            <a:fld id="{9C2AE227-D070-46B0-A5C4-FF52BAE3F6F9}"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514600" y="2895600"/>
            <a:ext cx="76962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lumMod val="50000"/>
                  </a:schemeClr>
                </a:solidFill>
              </a:rPr>
              <a:t>Your stakeholders </a:t>
            </a:r>
          </a:p>
          <a:p>
            <a:r>
              <a:rPr lang="en-US" sz="8000" b="1" dirty="0">
                <a:solidFill>
                  <a:schemeClr val="bg1">
                    <a:lumMod val="50000"/>
                  </a:schemeClr>
                </a:solidFill>
              </a:rPr>
              <a:t>know and trust </a:t>
            </a:r>
          </a:p>
          <a:p>
            <a:r>
              <a:rPr lang="en-US" sz="4800" dirty="0">
                <a:solidFill>
                  <a:schemeClr val="bg1">
                    <a:lumMod val="50000"/>
                  </a:schemeClr>
                </a:solidFill>
              </a:rPr>
              <a:t>ENERGY STAR</a:t>
            </a:r>
          </a:p>
        </p:txBody>
      </p:sp>
      <p:sp>
        <p:nvSpPr>
          <p:cNvPr id="2" name="Title 1">
            <a:extLst>
              <a:ext uri="{FF2B5EF4-FFF2-40B4-BE49-F238E27FC236}">
                <a16:creationId xmlns:a16="http://schemas.microsoft.com/office/drawing/2014/main" id="{6581FC4D-F1D8-A415-7D97-659DF8FE49CE}"/>
              </a:ext>
            </a:extLst>
          </p:cNvPr>
          <p:cNvSpPr txBox="1">
            <a:spLocks/>
          </p:cNvSpPr>
          <p:nvPr/>
        </p:nvSpPr>
        <p:spPr>
          <a:xfrm>
            <a:off x="460376" y="63478"/>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00B0F0"/>
                </a:solidFill>
              </a:rPr>
              <a:t>low-risk				  </a:t>
            </a:r>
            <a:r>
              <a:rPr lang="en-US" sz="2800" dirty="0">
                <a:solidFill>
                  <a:schemeClr val="bg1">
                    <a:lumMod val="50000"/>
                  </a:schemeClr>
                </a:solidFill>
              </a:rPr>
              <a:t>simple				cost-effective</a:t>
            </a:r>
          </a:p>
        </p:txBody>
      </p:sp>
      <p:sp>
        <p:nvSpPr>
          <p:cNvPr id="4" name="Slide Number Placeholder 1">
            <a:extLst>
              <a:ext uri="{FF2B5EF4-FFF2-40B4-BE49-F238E27FC236}">
                <a16:creationId xmlns:a16="http://schemas.microsoft.com/office/drawing/2014/main" id="{A5408B7E-EBB5-8ACA-1184-25B2D8BCA160}"/>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20</a:t>
            </a:fld>
            <a:endParaRPr lang="en-US" sz="1400"/>
          </a:p>
        </p:txBody>
      </p:sp>
    </p:spTree>
    <p:extLst>
      <p:ext uri="{BB962C8B-B14F-4D97-AF65-F5344CB8AC3E}">
        <p14:creationId xmlns:p14="http://schemas.microsoft.com/office/powerpoint/2010/main" val="392466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83393" y="1895104"/>
            <a:ext cx="5775366" cy="2676896"/>
          </a:xfrm>
        </p:spPr>
        <p:txBody>
          <a:bodyPr>
            <a:noAutofit/>
          </a:bodyPr>
          <a:lstStyle/>
          <a:p>
            <a:pPr marL="0" indent="0">
              <a:buNone/>
            </a:pPr>
            <a:r>
              <a:rPr lang="en-US" sz="3600" dirty="0">
                <a:solidFill>
                  <a:srgbClr val="4C4C4E"/>
                </a:solidFill>
                <a:cs typeface="Adobe Arabic" panose="02040503050201020203" pitchFamily="18" charset="-78"/>
              </a:rPr>
              <a:t>Instant credibility.</a:t>
            </a:r>
          </a:p>
          <a:p>
            <a:pPr algn="l"/>
            <a:endParaRPr lang="en-US" sz="2400" dirty="0">
              <a:solidFill>
                <a:schemeClr val="bg1">
                  <a:lumMod val="50000"/>
                </a:schemeClr>
              </a:solidFill>
              <a:cs typeface="Adobe Arabic" panose="02040503050201020203" pitchFamily="18" charset="-78"/>
            </a:endParaRPr>
          </a:p>
          <a:p>
            <a:pPr marL="514350" indent="-514350">
              <a:lnSpc>
                <a:spcPct val="150000"/>
              </a:lnSpc>
            </a:pPr>
            <a:r>
              <a:rPr lang="en-US" sz="2800" dirty="0">
                <a:solidFill>
                  <a:srgbClr val="737374"/>
                </a:solidFill>
                <a:cs typeface="Adobe Arabic" panose="02040503050201020203" pitchFamily="18" charset="-78"/>
              </a:rPr>
              <a:t>Backed by the U.S. EPA</a:t>
            </a:r>
          </a:p>
          <a:p>
            <a:pPr marL="514350" indent="-514350">
              <a:lnSpc>
                <a:spcPct val="150000"/>
              </a:lnSpc>
            </a:pPr>
            <a:r>
              <a:rPr lang="en-US" sz="2800" dirty="0">
                <a:solidFill>
                  <a:srgbClr val="737374"/>
                </a:solidFill>
                <a:cs typeface="Adobe Arabic" panose="02040503050201020203" pitchFamily="18" charset="-78"/>
              </a:rPr>
              <a:t>Conveys objectivity and transparency</a:t>
            </a:r>
          </a:p>
          <a:p>
            <a:pPr marL="0" indent="0">
              <a:lnSpc>
                <a:spcPct val="150000"/>
              </a:lnSpc>
              <a:buNone/>
            </a:pPr>
            <a:br>
              <a:rPr lang="en-US" sz="2400" dirty="0">
                <a:solidFill>
                  <a:srgbClr val="737374"/>
                </a:solidFill>
              </a:rPr>
            </a:br>
            <a:endParaRPr lang="en-US" sz="2400" dirty="0">
              <a:solidFill>
                <a:srgbClr val="737374"/>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22607" y="2286000"/>
            <a:ext cx="2286000" cy="2286000"/>
          </a:xfrm>
          <a:prstGeom prst="rect">
            <a:avLst/>
          </a:prstGeom>
        </p:spPr>
      </p:pic>
      <p:sp>
        <p:nvSpPr>
          <p:cNvPr id="5" name="Title 1">
            <a:extLst>
              <a:ext uri="{FF2B5EF4-FFF2-40B4-BE49-F238E27FC236}">
                <a16:creationId xmlns:a16="http://schemas.microsoft.com/office/drawing/2014/main" id="{2273CDD6-0425-57AD-B08F-7B04FD9EFCAD}"/>
              </a:ext>
            </a:extLst>
          </p:cNvPr>
          <p:cNvSpPr txBox="1">
            <a:spLocks/>
          </p:cNvSpPr>
          <p:nvPr/>
        </p:nvSpPr>
        <p:spPr>
          <a:xfrm>
            <a:off x="600301" y="127236"/>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00B0F0"/>
                </a:solidFill>
              </a:rPr>
              <a:t>low-risk				  </a:t>
            </a:r>
            <a:r>
              <a:rPr lang="en-US" sz="2800" dirty="0">
                <a:solidFill>
                  <a:schemeClr val="bg1">
                    <a:lumMod val="50000"/>
                  </a:schemeClr>
                </a:solidFill>
              </a:rPr>
              <a:t>simple				cost-effective</a:t>
            </a:r>
          </a:p>
        </p:txBody>
      </p:sp>
      <p:sp>
        <p:nvSpPr>
          <p:cNvPr id="6" name="Slide Number Placeholder 1">
            <a:extLst>
              <a:ext uri="{FF2B5EF4-FFF2-40B4-BE49-F238E27FC236}">
                <a16:creationId xmlns:a16="http://schemas.microsoft.com/office/drawing/2014/main" id="{99620B8E-35CA-BC70-3595-CCC637A6D7F4}"/>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21</a:t>
            </a:fld>
            <a:endParaRPr lang="en-US" sz="1400"/>
          </a:p>
        </p:txBody>
      </p:sp>
    </p:spTree>
    <p:extLst>
      <p:ext uri="{BB962C8B-B14F-4D97-AF65-F5344CB8AC3E}">
        <p14:creationId xmlns:p14="http://schemas.microsoft.com/office/powerpoint/2010/main" val="3551102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77565" y="914400"/>
            <a:ext cx="8208270" cy="5244172"/>
          </a:xfrm>
          <a:prstGeom prst="rect">
            <a:avLst/>
          </a:prstGeom>
          <a:ln>
            <a:solidFill>
              <a:schemeClr val="bg1">
                <a:lumMod val="75000"/>
              </a:schemeClr>
            </a:solidFill>
          </a:ln>
        </p:spPr>
      </p:pic>
      <p:sp>
        <p:nvSpPr>
          <p:cNvPr id="3" name="Title 1">
            <a:extLst>
              <a:ext uri="{FF2B5EF4-FFF2-40B4-BE49-F238E27FC236}">
                <a16:creationId xmlns:a16="http://schemas.microsoft.com/office/drawing/2014/main" id="{CF91CCEA-B441-E404-E301-D54B57BA0161}"/>
              </a:ext>
            </a:extLst>
          </p:cNvPr>
          <p:cNvSpPr txBox="1">
            <a:spLocks/>
          </p:cNvSpPr>
          <p:nvPr/>
        </p:nvSpPr>
        <p:spPr>
          <a:xfrm>
            <a:off x="600301" y="127236"/>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00B0F0"/>
                </a:solidFill>
              </a:rPr>
              <a:t>low-risk				  </a:t>
            </a:r>
            <a:r>
              <a:rPr lang="en-US" sz="2800" dirty="0">
                <a:solidFill>
                  <a:schemeClr val="bg1">
                    <a:lumMod val="50000"/>
                  </a:schemeClr>
                </a:solidFill>
              </a:rPr>
              <a:t>simple				cost-effective</a:t>
            </a:r>
          </a:p>
        </p:txBody>
      </p:sp>
      <p:sp>
        <p:nvSpPr>
          <p:cNvPr id="4" name="Slide Number Placeholder 1">
            <a:extLst>
              <a:ext uri="{FF2B5EF4-FFF2-40B4-BE49-F238E27FC236}">
                <a16:creationId xmlns:a16="http://schemas.microsoft.com/office/drawing/2014/main" id="{DCEC927B-9792-0D00-8187-060ED3472B13}"/>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22</a:t>
            </a:fld>
            <a:endParaRPr lang="en-US" sz="1400"/>
          </a:p>
        </p:txBody>
      </p:sp>
    </p:spTree>
    <p:extLst>
      <p:ext uri="{BB962C8B-B14F-4D97-AF65-F5344CB8AC3E}">
        <p14:creationId xmlns:p14="http://schemas.microsoft.com/office/powerpoint/2010/main" val="1981736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335974" y="3276600"/>
            <a:ext cx="9623713" cy="2133600"/>
          </a:xfrm>
        </p:spPr>
        <p:txBody>
          <a:bodyPr>
            <a:noAutofit/>
          </a:bodyPr>
          <a:lstStyle/>
          <a:p>
            <a:pPr marL="342900" lvl="1" indent="0">
              <a:buNone/>
            </a:pPr>
            <a:r>
              <a:rPr lang="en-US" sz="3600" dirty="0"/>
              <a:t>A common language.</a:t>
            </a:r>
          </a:p>
          <a:p>
            <a:pPr marL="685800" lvl="2" indent="0">
              <a:buNone/>
            </a:pPr>
            <a:endParaRPr lang="en-US" sz="2800" dirty="0">
              <a:solidFill>
                <a:schemeClr val="bg1">
                  <a:lumMod val="50000"/>
                </a:schemeClr>
              </a:solidFill>
            </a:endParaRPr>
          </a:p>
          <a:p>
            <a:pPr marL="685800" lvl="2" indent="0">
              <a:buNone/>
            </a:pPr>
            <a:r>
              <a:rPr lang="en-US" sz="2800" dirty="0">
                <a:solidFill>
                  <a:schemeClr val="bg1">
                    <a:lumMod val="50000"/>
                  </a:schemeClr>
                </a:solidFill>
              </a:rPr>
              <a:t>Understood, accepted, and actionable by consumers, businesses, utilities, tenants, managers, and the media</a:t>
            </a:r>
          </a:p>
        </p:txBody>
      </p:sp>
      <p:pic>
        <p:nvPicPr>
          <p:cNvPr id="11" name="Picture 10" descr="ES_cert_lowres_rgb.jpg"/>
          <p:cNvPicPr>
            <a:picLocks noChangeAspect="1"/>
          </p:cNvPicPr>
          <p:nvPr/>
        </p:nvPicPr>
        <p:blipFill>
          <a:blip r:embed="rId3" cstate="print"/>
          <a:stretch>
            <a:fillRect/>
          </a:stretch>
        </p:blipFill>
        <p:spPr>
          <a:xfrm>
            <a:off x="4953001" y="1262118"/>
            <a:ext cx="1763579" cy="1806443"/>
          </a:xfrm>
          <a:prstGeom prst="rect">
            <a:avLst/>
          </a:prstGeom>
        </p:spPr>
      </p:pic>
      <p:sp>
        <p:nvSpPr>
          <p:cNvPr id="5" name="Title 1">
            <a:extLst>
              <a:ext uri="{FF2B5EF4-FFF2-40B4-BE49-F238E27FC236}">
                <a16:creationId xmlns:a16="http://schemas.microsoft.com/office/drawing/2014/main" id="{CE30366F-47F3-75BB-F0FA-F064AA498A70}"/>
              </a:ext>
            </a:extLst>
          </p:cNvPr>
          <p:cNvSpPr txBox="1">
            <a:spLocks/>
          </p:cNvSpPr>
          <p:nvPr/>
        </p:nvSpPr>
        <p:spPr>
          <a:xfrm>
            <a:off x="600301" y="127236"/>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737374"/>
                </a:solidFill>
              </a:rPr>
              <a:t>low-risk</a:t>
            </a:r>
            <a:r>
              <a:rPr lang="en-US" sz="2800" dirty="0">
                <a:solidFill>
                  <a:srgbClr val="00B0F0"/>
                </a:solidFill>
              </a:rPr>
              <a:t>				  simple</a:t>
            </a:r>
            <a:r>
              <a:rPr lang="en-US" sz="2800" dirty="0">
                <a:solidFill>
                  <a:schemeClr val="bg1">
                    <a:lumMod val="50000"/>
                  </a:schemeClr>
                </a:solidFill>
              </a:rPr>
              <a:t>				cost-effective</a:t>
            </a:r>
          </a:p>
        </p:txBody>
      </p:sp>
      <p:sp>
        <p:nvSpPr>
          <p:cNvPr id="4" name="Slide Number Placeholder 1">
            <a:extLst>
              <a:ext uri="{FF2B5EF4-FFF2-40B4-BE49-F238E27FC236}">
                <a16:creationId xmlns:a16="http://schemas.microsoft.com/office/drawing/2014/main" id="{2687F2B1-0BC9-8125-175D-947E68D3A4BB}"/>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23</a:t>
            </a:fld>
            <a:endParaRPr lang="en-US" sz="1400"/>
          </a:p>
        </p:txBody>
      </p:sp>
    </p:spTree>
    <p:extLst>
      <p:ext uri="{BB962C8B-B14F-4D97-AF65-F5344CB8AC3E}">
        <p14:creationId xmlns:p14="http://schemas.microsoft.com/office/powerpoint/2010/main" val="1926620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558556" y="1515025"/>
            <a:ext cx="4221957" cy="4191000"/>
          </a:xfrm>
        </p:spPr>
        <p:txBody>
          <a:bodyPr>
            <a:noAutofit/>
          </a:bodyPr>
          <a:lstStyle/>
          <a:p>
            <a:pPr>
              <a:spcAft>
                <a:spcPts val="1200"/>
              </a:spcAft>
            </a:pPr>
            <a:r>
              <a:rPr lang="en-US" sz="2400" b="1">
                <a:solidFill>
                  <a:schemeClr val="bg1">
                    <a:lumMod val="50000"/>
                  </a:schemeClr>
                </a:solidFill>
              </a:rPr>
              <a:t>Higher Selling Prices: </a:t>
            </a:r>
            <a:r>
              <a:rPr lang="en-US" sz="2400">
                <a:solidFill>
                  <a:schemeClr val="bg1">
                    <a:lumMod val="50000"/>
                  </a:schemeClr>
                </a:solidFill>
              </a:rPr>
              <a:t>ENERGY STAR certified buildings sell for 12.9% more</a:t>
            </a:r>
          </a:p>
          <a:p>
            <a:pPr>
              <a:spcAft>
                <a:spcPts val="1200"/>
              </a:spcAft>
            </a:pPr>
            <a:r>
              <a:rPr lang="en-US" sz="2400" b="1">
                <a:solidFill>
                  <a:schemeClr val="bg1">
                    <a:lumMod val="50000"/>
                  </a:schemeClr>
                </a:solidFill>
              </a:rPr>
              <a:t>Financial Performance: </a:t>
            </a:r>
            <a:r>
              <a:rPr lang="en-US" sz="2400">
                <a:solidFill>
                  <a:schemeClr val="bg1">
                    <a:lumMod val="50000"/>
                  </a:schemeClr>
                </a:solidFill>
              </a:rPr>
              <a:t>A $1-per-sq. ft. savings in office buildings increases cash flow by $0.95 and asset value by $13 per square foot</a:t>
            </a:r>
          </a:p>
        </p:txBody>
      </p:sp>
      <p:sp>
        <p:nvSpPr>
          <p:cNvPr id="12" name="Subtitle 2"/>
          <p:cNvSpPr txBox="1">
            <a:spLocks/>
          </p:cNvSpPr>
          <p:nvPr/>
        </p:nvSpPr>
        <p:spPr>
          <a:xfrm>
            <a:off x="1098947" y="1516856"/>
            <a:ext cx="5245893" cy="3398044"/>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spcAft>
                <a:spcPts val="1200"/>
              </a:spcAft>
              <a:buChar char="•"/>
            </a:pPr>
            <a:r>
              <a:rPr lang="en-US" sz="2400" b="1" dirty="0">
                <a:solidFill>
                  <a:schemeClr val="bg1">
                    <a:lumMod val="50000"/>
                  </a:schemeClr>
                </a:solidFill>
              </a:rPr>
              <a:t>Real savings: </a:t>
            </a:r>
            <a:r>
              <a:rPr lang="en-US" sz="2400" dirty="0">
                <a:solidFill>
                  <a:schemeClr val="bg1">
                    <a:lumMod val="50000"/>
                  </a:schemeClr>
                </a:solidFill>
              </a:rPr>
              <a:t>ENERGY STAR certified buildings use, on average 35% less energy</a:t>
            </a:r>
            <a:endParaRPr lang="en-US" dirty="0"/>
          </a:p>
          <a:p>
            <a:pPr marL="342900" indent="-342900" algn="l">
              <a:spcAft>
                <a:spcPts val="1200"/>
              </a:spcAft>
              <a:buChar char="•"/>
            </a:pPr>
            <a:r>
              <a:rPr lang="en-US" sz="2400" b="1" dirty="0">
                <a:solidFill>
                  <a:schemeClr val="bg1">
                    <a:lumMod val="50000"/>
                  </a:schemeClr>
                </a:solidFill>
              </a:rPr>
              <a:t>Environmental benefit: </a:t>
            </a:r>
            <a:r>
              <a:rPr lang="en-US" sz="2400" dirty="0">
                <a:solidFill>
                  <a:schemeClr val="bg1">
                    <a:lumMod val="50000"/>
                  </a:schemeClr>
                </a:solidFill>
              </a:rPr>
              <a:t>They cause, on average, 35% fewer greenhouse gas emissions </a:t>
            </a:r>
          </a:p>
          <a:p>
            <a:pPr marL="342900" indent="-342900" algn="l">
              <a:spcAft>
                <a:spcPts val="1200"/>
              </a:spcAft>
              <a:buChar char="•"/>
            </a:pPr>
            <a:r>
              <a:rPr lang="en-US" sz="2400" b="1" dirty="0">
                <a:solidFill>
                  <a:schemeClr val="bg1">
                    <a:lumMod val="50000"/>
                  </a:schemeClr>
                </a:solidFill>
              </a:rPr>
              <a:t>Higher Rent: </a:t>
            </a:r>
            <a:r>
              <a:rPr lang="en-US" sz="2400" dirty="0">
                <a:solidFill>
                  <a:schemeClr val="bg1">
                    <a:lumMod val="50000"/>
                  </a:schemeClr>
                </a:solidFill>
              </a:rPr>
              <a:t>ENERGY STAR certified buildings rent for 6.5% more</a:t>
            </a:r>
          </a:p>
          <a:p>
            <a:pPr algn="l"/>
            <a:endParaRPr lang="en-US" sz="1200" dirty="0">
              <a:solidFill>
                <a:schemeClr val="bg1">
                  <a:lumMod val="50000"/>
                </a:schemeClr>
              </a:solidFill>
            </a:endParaRPr>
          </a:p>
        </p:txBody>
      </p:sp>
      <p:sp>
        <p:nvSpPr>
          <p:cNvPr id="4" name="Title 1">
            <a:extLst>
              <a:ext uri="{FF2B5EF4-FFF2-40B4-BE49-F238E27FC236}">
                <a16:creationId xmlns:a16="http://schemas.microsoft.com/office/drawing/2014/main" id="{A745767A-EAE7-465E-CBDD-58BF8FA55D39}"/>
              </a:ext>
            </a:extLst>
          </p:cNvPr>
          <p:cNvSpPr txBox="1">
            <a:spLocks/>
          </p:cNvSpPr>
          <p:nvPr/>
        </p:nvSpPr>
        <p:spPr>
          <a:xfrm>
            <a:off x="600301" y="127236"/>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737374"/>
                </a:solidFill>
              </a:rPr>
              <a:t>low-risk</a:t>
            </a:r>
            <a:r>
              <a:rPr lang="en-US" sz="2800" dirty="0">
                <a:solidFill>
                  <a:srgbClr val="00B0F0"/>
                </a:solidFill>
              </a:rPr>
              <a:t>				  simple</a:t>
            </a:r>
            <a:r>
              <a:rPr lang="en-US" sz="2800" dirty="0">
                <a:solidFill>
                  <a:schemeClr val="bg1">
                    <a:lumMod val="50000"/>
                  </a:schemeClr>
                </a:solidFill>
              </a:rPr>
              <a:t>				cost-effective</a:t>
            </a:r>
          </a:p>
        </p:txBody>
      </p:sp>
      <p:sp>
        <p:nvSpPr>
          <p:cNvPr id="5" name="Slide Number Placeholder 1">
            <a:extLst>
              <a:ext uri="{FF2B5EF4-FFF2-40B4-BE49-F238E27FC236}">
                <a16:creationId xmlns:a16="http://schemas.microsoft.com/office/drawing/2014/main" id="{5D3FCE9A-9319-16A2-E062-31423392CCE7}"/>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24</a:t>
            </a:fld>
            <a:endParaRPr lang="en-US" sz="1400"/>
          </a:p>
        </p:txBody>
      </p:sp>
    </p:spTree>
    <p:extLst>
      <p:ext uri="{BB962C8B-B14F-4D97-AF65-F5344CB8AC3E}">
        <p14:creationId xmlns:p14="http://schemas.microsoft.com/office/powerpoint/2010/main" val="3631777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743199" y="4283530"/>
            <a:ext cx="6781800" cy="2133600"/>
          </a:xfrm>
        </p:spPr>
        <p:txBody>
          <a:bodyPr>
            <a:noAutofit/>
          </a:bodyPr>
          <a:lstStyle/>
          <a:p>
            <a:pPr marL="914400" lvl="1" indent="-457200"/>
            <a:r>
              <a:rPr lang="en-US" dirty="0">
                <a:solidFill>
                  <a:schemeClr val="bg1">
                    <a:lumMod val="50000"/>
                  </a:schemeClr>
                </a:solidFill>
              </a:rPr>
              <a:t>Free</a:t>
            </a:r>
          </a:p>
          <a:p>
            <a:pPr marL="914400" lvl="1" indent="-457200"/>
            <a:r>
              <a:rPr lang="en-US" dirty="0">
                <a:solidFill>
                  <a:schemeClr val="bg1">
                    <a:lumMod val="50000"/>
                  </a:schemeClr>
                </a:solidFill>
              </a:rPr>
              <a:t>Performance metrics and information</a:t>
            </a:r>
          </a:p>
          <a:p>
            <a:pPr marL="914400" lvl="1" indent="-457200"/>
            <a:r>
              <a:rPr lang="en-US" dirty="0">
                <a:solidFill>
                  <a:schemeClr val="bg1">
                    <a:lumMod val="50000"/>
                  </a:schemeClr>
                </a:solidFill>
              </a:rPr>
              <a:t>Industry-standard benchmarking tool</a:t>
            </a:r>
          </a:p>
        </p:txBody>
      </p:sp>
      <p:sp>
        <p:nvSpPr>
          <p:cNvPr id="13" name="Subtitle 2"/>
          <p:cNvSpPr txBox="1">
            <a:spLocks/>
          </p:cNvSpPr>
          <p:nvPr/>
        </p:nvSpPr>
        <p:spPr>
          <a:xfrm>
            <a:off x="3498616" y="3338597"/>
            <a:ext cx="6026383" cy="76504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l"/>
            <a:r>
              <a:rPr lang="en-US" sz="3600" dirty="0">
                <a:solidFill>
                  <a:schemeClr val="bg1">
                    <a:lumMod val="50000"/>
                  </a:schemeClr>
                </a:solidFill>
              </a:rPr>
              <a:t>A common platform.</a:t>
            </a:r>
          </a:p>
        </p:txBody>
      </p:sp>
      <p:sp>
        <p:nvSpPr>
          <p:cNvPr id="5" name="Title 1">
            <a:extLst>
              <a:ext uri="{FF2B5EF4-FFF2-40B4-BE49-F238E27FC236}">
                <a16:creationId xmlns:a16="http://schemas.microsoft.com/office/drawing/2014/main" id="{886FB9A6-1E37-86B2-0448-38DEEFE7EDBA}"/>
              </a:ext>
            </a:extLst>
          </p:cNvPr>
          <p:cNvSpPr txBox="1">
            <a:spLocks/>
          </p:cNvSpPr>
          <p:nvPr/>
        </p:nvSpPr>
        <p:spPr>
          <a:xfrm>
            <a:off x="600301" y="127236"/>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737374"/>
                </a:solidFill>
              </a:rPr>
              <a:t>low-risk</a:t>
            </a:r>
            <a:r>
              <a:rPr lang="en-US" sz="2800" dirty="0">
                <a:solidFill>
                  <a:srgbClr val="00B0F0"/>
                </a:solidFill>
              </a:rPr>
              <a:t>				  simple</a:t>
            </a:r>
            <a:r>
              <a:rPr lang="en-US" sz="2800" dirty="0">
                <a:solidFill>
                  <a:schemeClr val="bg1">
                    <a:lumMod val="50000"/>
                  </a:schemeClr>
                </a:solidFill>
              </a:rPr>
              <a:t>				cost-effective</a:t>
            </a:r>
          </a:p>
        </p:txBody>
      </p:sp>
      <p:pic>
        <p:nvPicPr>
          <p:cNvPr id="6" name="Picture 5">
            <a:extLst>
              <a:ext uri="{FF2B5EF4-FFF2-40B4-BE49-F238E27FC236}">
                <a16:creationId xmlns:a16="http://schemas.microsoft.com/office/drawing/2014/main" id="{1F1C15D6-4701-D38A-722A-8510151F66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1052" y="1208289"/>
            <a:ext cx="7571150" cy="1735055"/>
          </a:xfrm>
          <a:prstGeom prst="rect">
            <a:avLst/>
          </a:prstGeom>
        </p:spPr>
      </p:pic>
      <p:sp>
        <p:nvSpPr>
          <p:cNvPr id="4" name="Slide Number Placeholder 1">
            <a:extLst>
              <a:ext uri="{FF2B5EF4-FFF2-40B4-BE49-F238E27FC236}">
                <a16:creationId xmlns:a16="http://schemas.microsoft.com/office/drawing/2014/main" id="{930094EF-27BC-09D1-6C97-5D863F50E36D}"/>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25</a:t>
            </a:fld>
            <a:endParaRPr lang="en-US" sz="1400"/>
          </a:p>
        </p:txBody>
      </p:sp>
    </p:spTree>
    <p:extLst>
      <p:ext uri="{BB962C8B-B14F-4D97-AF65-F5344CB8AC3E}">
        <p14:creationId xmlns:p14="http://schemas.microsoft.com/office/powerpoint/2010/main" val="2792484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6201" y="2819401"/>
            <a:ext cx="4389783" cy="93648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2242" y="4264733"/>
            <a:ext cx="1879092" cy="1548994"/>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62243" y="1085379"/>
            <a:ext cx="1789481" cy="1443838"/>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8785" y="4732673"/>
            <a:ext cx="1406652" cy="1435433"/>
          </a:xfrm>
          <a:prstGeom prst="rect">
            <a:avLst/>
          </a:prstGeom>
        </p:spPr>
      </p:pic>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57400" y="1098542"/>
            <a:ext cx="1207008" cy="1427628"/>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16876" y="1079988"/>
            <a:ext cx="1608079" cy="1355322"/>
          </a:xfrm>
          <a:prstGeom prst="rect">
            <a:avLst/>
          </a:prstGeom>
        </p:spPr>
      </p:pic>
      <p:pic>
        <p:nvPicPr>
          <p:cNvPr id="22"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44176" y="4264733"/>
            <a:ext cx="1365824" cy="1272528"/>
          </a:xfrm>
          <a:prstGeom prst="rect">
            <a:avLst/>
          </a:prstGeom>
        </p:spPr>
      </p:pic>
      <p:sp>
        <p:nvSpPr>
          <p:cNvPr id="24" name="Bent-Up Arrow 23"/>
          <p:cNvSpPr/>
          <p:nvPr/>
        </p:nvSpPr>
        <p:spPr>
          <a:xfrm rot="5400000">
            <a:off x="3035486" y="2719546"/>
            <a:ext cx="609600" cy="518953"/>
          </a:xfrm>
          <a:prstGeom prst="ben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ent-Up Arrow 24"/>
          <p:cNvSpPr/>
          <p:nvPr/>
        </p:nvSpPr>
        <p:spPr>
          <a:xfrm rot="21435431">
            <a:off x="4124957" y="4100887"/>
            <a:ext cx="609600" cy="518953"/>
          </a:xfrm>
          <a:prstGeom prst="ben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ent-Up Arrow 25"/>
          <p:cNvSpPr/>
          <p:nvPr/>
        </p:nvSpPr>
        <p:spPr>
          <a:xfrm rot="16200000">
            <a:off x="8611659" y="3526591"/>
            <a:ext cx="609600" cy="518953"/>
          </a:xfrm>
          <a:prstGeom prst="ben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16200000">
            <a:off x="5836755" y="4262918"/>
            <a:ext cx="518491" cy="300531"/>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Bent-Up Arrow 28"/>
          <p:cNvSpPr/>
          <p:nvPr/>
        </p:nvSpPr>
        <p:spPr>
          <a:xfrm rot="10800000">
            <a:off x="7403902" y="2258920"/>
            <a:ext cx="609600" cy="518953"/>
          </a:xfrm>
          <a:prstGeom prst="ben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ent-Up Arrow 31"/>
          <p:cNvSpPr/>
          <p:nvPr/>
        </p:nvSpPr>
        <p:spPr>
          <a:xfrm rot="10800000" flipH="1">
            <a:off x="6289909" y="1583139"/>
            <a:ext cx="609600" cy="518953"/>
          </a:xfrm>
          <a:prstGeom prst="ben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5F94A59-51D0-4582-8E42-9DCBF628FF2B}"/>
              </a:ext>
            </a:extLst>
          </p:cNvPr>
          <p:cNvSpPr txBox="1">
            <a:spLocks/>
          </p:cNvSpPr>
          <p:nvPr/>
        </p:nvSpPr>
        <p:spPr>
          <a:xfrm>
            <a:off x="600301" y="127236"/>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737374"/>
                </a:solidFill>
              </a:rPr>
              <a:t>low-risk</a:t>
            </a:r>
            <a:r>
              <a:rPr lang="en-US" sz="2800" dirty="0">
                <a:solidFill>
                  <a:srgbClr val="00B0F0"/>
                </a:solidFill>
              </a:rPr>
              <a:t>				  simple</a:t>
            </a:r>
            <a:r>
              <a:rPr lang="en-US" sz="2800" dirty="0">
                <a:solidFill>
                  <a:schemeClr val="bg1">
                    <a:lumMod val="50000"/>
                  </a:schemeClr>
                </a:solidFill>
              </a:rPr>
              <a:t>				cost-effective</a:t>
            </a:r>
          </a:p>
        </p:txBody>
      </p:sp>
      <p:sp>
        <p:nvSpPr>
          <p:cNvPr id="5" name="Slide Number Placeholder 1">
            <a:extLst>
              <a:ext uri="{FF2B5EF4-FFF2-40B4-BE49-F238E27FC236}">
                <a16:creationId xmlns:a16="http://schemas.microsoft.com/office/drawing/2014/main" id="{47170F50-F067-2CE8-A3AA-E88BFD85D21A}"/>
              </a:ext>
            </a:extLst>
          </p:cNvPr>
          <p:cNvSpPr txBox="1">
            <a:spLocks/>
          </p:cNvSpPr>
          <p:nvPr/>
        </p:nvSpPr>
        <p:spPr>
          <a:xfrm>
            <a:off x="158469" y="6327972"/>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26</a:t>
            </a:fld>
            <a:endParaRPr lang="en-US" sz="1400"/>
          </a:p>
        </p:txBody>
      </p:sp>
    </p:spTree>
    <p:extLst>
      <p:ext uri="{BB962C8B-B14F-4D97-AF65-F5344CB8AC3E}">
        <p14:creationId xmlns:p14="http://schemas.microsoft.com/office/powerpoint/2010/main" val="2023008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2190748" y="1003127"/>
            <a:ext cx="7886700" cy="1325563"/>
          </a:xfrm>
        </p:spPr>
        <p:txBody>
          <a:bodyPr>
            <a:normAutofit/>
          </a:bodyPr>
          <a:lstStyle/>
          <a:p>
            <a:pPr algn="l"/>
            <a:r>
              <a:rPr lang="en-US" sz="3600" dirty="0"/>
              <a:t>An active network.</a:t>
            </a:r>
          </a:p>
        </p:txBody>
      </p:sp>
      <p:sp>
        <p:nvSpPr>
          <p:cNvPr id="3" name="Subtitle 2"/>
          <p:cNvSpPr>
            <a:spLocks noGrp="1"/>
          </p:cNvSpPr>
          <p:nvPr>
            <p:ph type="subTitle" idx="4294967295"/>
          </p:nvPr>
        </p:nvSpPr>
        <p:spPr>
          <a:xfrm>
            <a:off x="2186781" y="2485231"/>
            <a:ext cx="6635750" cy="2133600"/>
          </a:xfrm>
        </p:spPr>
        <p:txBody>
          <a:bodyPr>
            <a:noAutofit/>
          </a:bodyPr>
          <a:lstStyle/>
          <a:p>
            <a:pPr marL="800100" lvl="1" indent="-342900"/>
            <a:r>
              <a:rPr lang="en-US" dirty="0">
                <a:solidFill>
                  <a:schemeClr val="bg1">
                    <a:lumMod val="50000"/>
                  </a:schemeClr>
                </a:solidFill>
              </a:rPr>
              <a:t>A network of peers who can help you avoid pitfalls and costly mistakes</a:t>
            </a:r>
          </a:p>
          <a:p>
            <a:pPr marL="800100" lvl="1" indent="-342900"/>
            <a:r>
              <a:rPr lang="en-US" dirty="0">
                <a:solidFill>
                  <a:schemeClr val="bg1">
                    <a:lumMod val="50000"/>
                  </a:schemeClr>
                </a:solidFill>
              </a:rPr>
              <a:t>A ready-made network of supporters, on the ground, in your state or city</a:t>
            </a:r>
          </a:p>
        </p:txBody>
      </p:sp>
      <p:sp>
        <p:nvSpPr>
          <p:cNvPr id="4" name="Title 1">
            <a:extLst>
              <a:ext uri="{FF2B5EF4-FFF2-40B4-BE49-F238E27FC236}">
                <a16:creationId xmlns:a16="http://schemas.microsoft.com/office/drawing/2014/main" id="{321D337E-31D2-AE41-95CB-054EDF8B45BE}"/>
              </a:ext>
            </a:extLst>
          </p:cNvPr>
          <p:cNvSpPr txBox="1">
            <a:spLocks/>
          </p:cNvSpPr>
          <p:nvPr/>
        </p:nvSpPr>
        <p:spPr>
          <a:xfrm>
            <a:off x="600301" y="127236"/>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737374"/>
                </a:solidFill>
              </a:rPr>
              <a:t>low-risk</a:t>
            </a:r>
            <a:r>
              <a:rPr lang="en-US" sz="2800" dirty="0">
                <a:solidFill>
                  <a:srgbClr val="00B0F0"/>
                </a:solidFill>
              </a:rPr>
              <a:t>				  simple</a:t>
            </a:r>
            <a:r>
              <a:rPr lang="en-US" sz="2800" dirty="0">
                <a:solidFill>
                  <a:schemeClr val="bg1">
                    <a:lumMod val="50000"/>
                  </a:schemeClr>
                </a:solidFill>
              </a:rPr>
              <a:t>				cost-effective</a:t>
            </a:r>
          </a:p>
        </p:txBody>
      </p:sp>
      <p:sp>
        <p:nvSpPr>
          <p:cNvPr id="5" name="Slide Number Placeholder 1">
            <a:extLst>
              <a:ext uri="{FF2B5EF4-FFF2-40B4-BE49-F238E27FC236}">
                <a16:creationId xmlns:a16="http://schemas.microsoft.com/office/drawing/2014/main" id="{160F1550-3A12-BAAD-C937-318182D1CD6F}"/>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27</a:t>
            </a:fld>
            <a:endParaRPr lang="en-US" sz="1400"/>
          </a:p>
        </p:txBody>
      </p:sp>
    </p:spTree>
    <p:extLst>
      <p:ext uri="{BB962C8B-B14F-4D97-AF65-F5344CB8AC3E}">
        <p14:creationId xmlns:p14="http://schemas.microsoft.com/office/powerpoint/2010/main" val="2230118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ChangeArrowheads="1"/>
          </p:cNvSpPr>
          <p:nvPr/>
        </p:nvSpPr>
        <p:spPr bwMode="auto">
          <a:xfrm>
            <a:off x="4837113" y="3259138"/>
            <a:ext cx="237566" cy="369332"/>
          </a:xfrm>
          <a:prstGeom prst="rect">
            <a:avLst/>
          </a:prstGeom>
          <a:noFill/>
          <a:ln w="9525">
            <a:noFill/>
            <a:miter lim="800000"/>
            <a:headEnd/>
            <a:tailEnd/>
          </a:ln>
        </p:spPr>
        <p:txBody>
          <a:bodyPr wrap="none">
            <a:spAutoFit/>
          </a:bodyPr>
          <a:lstStyle/>
          <a:p>
            <a:r>
              <a:rPr lang="en-US"/>
              <a:t> </a:t>
            </a:r>
          </a:p>
        </p:txBody>
      </p:sp>
      <p:pic>
        <p:nvPicPr>
          <p:cNvPr id="4" name="Picture 3">
            <a:extLst>
              <a:ext uri="{FF2B5EF4-FFF2-40B4-BE49-F238E27FC236}">
                <a16:creationId xmlns:a16="http://schemas.microsoft.com/office/drawing/2014/main" id="{FEFC8F87-C61F-9140-CE2E-14439017E3CD}"/>
              </a:ext>
            </a:extLst>
          </p:cNvPr>
          <p:cNvPicPr>
            <a:picLocks noChangeAspect="1"/>
          </p:cNvPicPr>
          <p:nvPr/>
        </p:nvPicPr>
        <p:blipFill>
          <a:blip r:embed="rId3"/>
          <a:stretch>
            <a:fillRect/>
          </a:stretch>
        </p:blipFill>
        <p:spPr>
          <a:xfrm>
            <a:off x="1712685" y="104741"/>
            <a:ext cx="8766629" cy="6648518"/>
          </a:xfrm>
          <a:prstGeom prst="rect">
            <a:avLst/>
          </a:prstGeom>
        </p:spPr>
      </p:pic>
      <p:cxnSp>
        <p:nvCxnSpPr>
          <p:cNvPr id="3" name="Straight Connector 2">
            <a:extLst>
              <a:ext uri="{FF2B5EF4-FFF2-40B4-BE49-F238E27FC236}">
                <a16:creationId xmlns:a16="http://schemas.microsoft.com/office/drawing/2014/main" id="{A1F7101C-3895-C2D6-A0B1-3926746EAD53}"/>
              </a:ext>
            </a:extLst>
          </p:cNvPr>
          <p:cNvCxnSpPr>
            <a:cxnSpLocks/>
          </p:cNvCxnSpPr>
          <p:nvPr/>
        </p:nvCxnSpPr>
        <p:spPr>
          <a:xfrm flipV="1">
            <a:off x="935003" y="1419452"/>
            <a:ext cx="0" cy="52625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7010F8A-A01C-67F1-0891-1BF880BDE939}"/>
              </a:ext>
            </a:extLst>
          </p:cNvPr>
          <p:cNvSpPr txBox="1"/>
          <p:nvPr/>
        </p:nvSpPr>
        <p:spPr>
          <a:xfrm rot="16200000">
            <a:off x="-1864989" y="3837345"/>
            <a:ext cx="5261430" cy="338554"/>
          </a:xfrm>
          <a:prstGeom prst="rect">
            <a:avLst/>
          </a:prstGeom>
          <a:noFill/>
        </p:spPr>
        <p:txBody>
          <a:bodyPr wrap="square">
            <a:spAutoFit/>
          </a:bodyPr>
          <a:lstStyle/>
          <a:p>
            <a:r>
              <a:rPr lang="en-US" sz="1600" dirty="0">
                <a:solidFill>
                  <a:schemeClr val="accent2"/>
                </a:solidFill>
                <a:latin typeface="ArialNarrow"/>
              </a:rPr>
              <a:t>Imt.org/public-policy/building-performance-policy-center</a:t>
            </a:r>
            <a:endParaRPr lang="en-US" sz="1600" dirty="0">
              <a:solidFill>
                <a:schemeClr val="accent2"/>
              </a:solidFill>
            </a:endParaRPr>
          </a:p>
        </p:txBody>
      </p:sp>
      <p:sp>
        <p:nvSpPr>
          <p:cNvPr id="5" name="Slide Number Placeholder 1">
            <a:extLst>
              <a:ext uri="{FF2B5EF4-FFF2-40B4-BE49-F238E27FC236}">
                <a16:creationId xmlns:a16="http://schemas.microsoft.com/office/drawing/2014/main" id="{B5C40896-3143-CCEE-B7DF-2FADE4530566}"/>
              </a:ext>
            </a:extLst>
          </p:cNvPr>
          <p:cNvSpPr txBox="1">
            <a:spLocks/>
          </p:cNvSpPr>
          <p:nvPr/>
        </p:nvSpPr>
        <p:spPr>
          <a:xfrm>
            <a:off x="158469" y="6327972"/>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28</a:t>
            </a:fld>
            <a:endParaRPr lang="en-US" sz="1400"/>
          </a:p>
        </p:txBody>
      </p:sp>
    </p:spTree>
    <p:extLst>
      <p:ext uri="{BB962C8B-B14F-4D97-AF65-F5344CB8AC3E}">
        <p14:creationId xmlns:p14="http://schemas.microsoft.com/office/powerpoint/2010/main" val="2397639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upload.wikimedia.org/wikipedia/en/thumb/b/bf/Pepsico_logo.svg/1280px-Pepsico_logo.sv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8528" y="4069976"/>
            <a:ext cx="2001712" cy="55486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chemsol.com/wp-content/uploads/2013/08/3M-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7106" y="4010277"/>
            <a:ext cx="877894" cy="43894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upload.wikimedia.org/wikipedia/en/thumb/3/35/Starbucks_Coffee_Logo.svg/480px-Starbucks_Coffee_Logo.sv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7751" y="3689253"/>
            <a:ext cx="1010757" cy="10107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upload.wikimedia.org/wikipedia/commons/thumb/9/9a/Target_logo.svg/1000px-Target_logo.sv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80698" y="662969"/>
            <a:ext cx="1076956" cy="1430548"/>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s://higherlogicdownload.s3.amazonaws.com/SIOR/72884eaf-7893-4942-b2b6-b71174579ce2/UploadedImages/Transwestern-Logo-Vertical-PMS-2935.gi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94603" y="5596189"/>
            <a:ext cx="2158701" cy="795311"/>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ttp://www.dallasiia.org/wp-content/uploads/2016/05/cbre-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46126" y="3721772"/>
            <a:ext cx="1242899" cy="309512"/>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https://upload.wikimedia.org/wikipedia/en/thumb/5/57/Cleveland_Clinic_logo.png/220px-Cleveland_Clinic_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920663" y="4976244"/>
            <a:ext cx="2422002" cy="451375"/>
          </a:xfrm>
          <a:prstGeom prst="rect">
            <a:avLst/>
          </a:prstGeom>
          <a:noFill/>
          <a:extLst>
            <a:ext uri="{909E8E84-426E-40DD-AFC4-6F175D3DCCD1}">
              <a14:hiddenFill xmlns:a14="http://schemas.microsoft.com/office/drawing/2010/main">
                <a:solidFill>
                  <a:srgbClr val="FFFFFF"/>
                </a:solidFill>
              </a14:hiddenFill>
            </a:ext>
          </a:extLst>
        </p:spPr>
      </p:pic>
      <p:pic>
        <p:nvPicPr>
          <p:cNvPr id="9246" name="Picture 30" descr="https://www.zscaler.com/images/hines.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702082" y="1862213"/>
            <a:ext cx="1387305" cy="693653"/>
          </a:xfrm>
          <a:prstGeom prst="rect">
            <a:avLst/>
          </a:prstGeom>
          <a:noFill/>
          <a:extLst>
            <a:ext uri="{909E8E84-426E-40DD-AFC4-6F175D3DCCD1}">
              <a14:hiddenFill xmlns:a14="http://schemas.microsoft.com/office/drawing/2010/main">
                <a:solidFill>
                  <a:srgbClr val="FFFFFF"/>
                </a:solidFill>
              </a14:hiddenFill>
            </a:ext>
          </a:extLst>
        </p:spPr>
      </p:pic>
      <p:pic>
        <p:nvPicPr>
          <p:cNvPr id="9248" name="Picture 32" descr="http://www.themotorreport.com.au/images/logos/toyota.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026208" y="4449224"/>
            <a:ext cx="1054712" cy="949243"/>
          </a:xfrm>
          <a:prstGeom prst="rect">
            <a:avLst/>
          </a:prstGeom>
          <a:noFill/>
          <a:extLst>
            <a:ext uri="{909E8E84-426E-40DD-AFC4-6F175D3DCCD1}">
              <a14:hiddenFill xmlns:a14="http://schemas.microsoft.com/office/drawing/2010/main">
                <a:solidFill>
                  <a:srgbClr val="FFFFFF"/>
                </a:solidFill>
              </a14:hiddenFill>
            </a:ext>
          </a:extLst>
        </p:spPr>
      </p:pic>
      <p:pic>
        <p:nvPicPr>
          <p:cNvPr id="9250" name="Picture 34" descr="https://upload.wikimedia.org/wikipedia/en/thumb/b/b5/Boeing-Logo.svg/1280px-Boeing-Logo.svg.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797310" y="2258365"/>
            <a:ext cx="2510072" cy="620913"/>
          </a:xfrm>
          <a:prstGeom prst="rect">
            <a:avLst/>
          </a:prstGeom>
          <a:noFill/>
          <a:extLst>
            <a:ext uri="{909E8E84-426E-40DD-AFC4-6F175D3DCCD1}">
              <a14:hiddenFill xmlns:a14="http://schemas.microsoft.com/office/drawing/2010/main">
                <a:solidFill>
                  <a:srgbClr val="FFFFFF"/>
                </a:solidFill>
              </a14:hiddenFill>
            </a:ext>
          </a:extLst>
        </p:spPr>
      </p:pic>
      <p:pic>
        <p:nvPicPr>
          <p:cNvPr id="9252" name="Picture 36" descr="http://www.hopeinlancaster.org/wp-content/uploads/2016/03/Food_lion_logo-300x295.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855286" y="2759681"/>
            <a:ext cx="925431" cy="910007"/>
          </a:xfrm>
          <a:prstGeom prst="roundRect">
            <a:avLst>
              <a:gd name="adj" fmla="val 6072"/>
            </a:avLst>
          </a:prstGeom>
          <a:noFill/>
          <a:extLst>
            <a:ext uri="{909E8E84-426E-40DD-AFC4-6F175D3DCCD1}">
              <a14:hiddenFill xmlns:a14="http://schemas.microsoft.com/office/drawing/2010/main">
                <a:solidFill>
                  <a:srgbClr val="FFFFFF"/>
                </a:solidFill>
              </a14:hiddenFill>
            </a:ext>
          </a:extLst>
        </p:spPr>
      </p:pic>
      <p:pic>
        <p:nvPicPr>
          <p:cNvPr id="9256" name="Picture 40" descr="https://upload.wikimedia.org/wikipedia/en/f/fb/Providence_Health_%26_Services_logo.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709043" y="965280"/>
            <a:ext cx="2308385" cy="5540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915046" y="3355255"/>
            <a:ext cx="1716736" cy="858368"/>
          </a:xfrm>
          <a:prstGeom prst="rect">
            <a:avLst/>
          </a:prstGeom>
        </p:spPr>
      </p:pic>
      <p:pic>
        <p:nvPicPr>
          <p:cNvPr id="3" name="Picture 2"/>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59018" y="5891562"/>
            <a:ext cx="3536369" cy="509238"/>
          </a:xfrm>
          <a:prstGeom prst="rect">
            <a:avLst/>
          </a:prstGeom>
        </p:spPr>
      </p:pic>
      <p:pic>
        <p:nvPicPr>
          <p:cNvPr id="4" name="Picture 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486002" y="2996584"/>
            <a:ext cx="1922662" cy="284554"/>
          </a:xfrm>
          <a:prstGeom prst="rect">
            <a:avLst/>
          </a:prstGeom>
        </p:spPr>
      </p:pic>
      <p:pic>
        <p:nvPicPr>
          <p:cNvPr id="5" name="Picture 4"/>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60924" y="1043426"/>
            <a:ext cx="1685227" cy="615108"/>
          </a:xfrm>
          <a:prstGeom prst="rect">
            <a:avLst/>
          </a:prstGeom>
        </p:spPr>
      </p:pic>
      <p:pic>
        <p:nvPicPr>
          <p:cNvPr id="6" name="Picture 5"/>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281019" y="4977630"/>
            <a:ext cx="1330263" cy="591228"/>
          </a:xfrm>
          <a:prstGeom prst="rect">
            <a:avLst/>
          </a:prstGeom>
        </p:spPr>
      </p:pic>
      <p:pic>
        <p:nvPicPr>
          <p:cNvPr id="7" name="Picture 6"/>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1812108" y="5013018"/>
            <a:ext cx="2015317" cy="291689"/>
          </a:xfrm>
          <a:prstGeom prst="rect">
            <a:avLst/>
          </a:prstGeom>
        </p:spPr>
      </p:pic>
      <p:pic>
        <p:nvPicPr>
          <p:cNvPr id="8" name="Picture 7"/>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587850" y="3806805"/>
            <a:ext cx="975894" cy="836015"/>
          </a:xfrm>
          <a:prstGeom prst="rect">
            <a:avLst/>
          </a:prstGeom>
        </p:spPr>
      </p:pic>
      <p:pic>
        <p:nvPicPr>
          <p:cNvPr id="9" name="Picture 8"/>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8806028" y="5744933"/>
            <a:ext cx="1641733" cy="454590"/>
          </a:xfrm>
          <a:prstGeom prst="rect">
            <a:avLst/>
          </a:prstGeom>
        </p:spPr>
      </p:pic>
      <p:pic>
        <p:nvPicPr>
          <p:cNvPr id="10" name="Picture 9"/>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926649" y="1686830"/>
            <a:ext cx="1380735" cy="462546"/>
          </a:xfrm>
          <a:prstGeom prst="rect">
            <a:avLst/>
          </a:prstGeom>
        </p:spPr>
      </p:pic>
      <p:pic>
        <p:nvPicPr>
          <p:cNvPr id="13" name="Picture 12"/>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523934" y="2224256"/>
            <a:ext cx="2160690" cy="380626"/>
          </a:xfrm>
          <a:prstGeom prst="rect">
            <a:avLst/>
          </a:prstGeom>
        </p:spPr>
      </p:pic>
      <p:pic>
        <p:nvPicPr>
          <p:cNvPr id="14" name="Picture 13"/>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895064" y="796242"/>
            <a:ext cx="924703" cy="924703"/>
          </a:xfrm>
          <a:prstGeom prst="rect">
            <a:avLst/>
          </a:prstGeom>
        </p:spPr>
      </p:pic>
      <p:pic>
        <p:nvPicPr>
          <p:cNvPr id="16" name="Picture 15"/>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8914963" y="636151"/>
            <a:ext cx="1705227" cy="1705227"/>
          </a:xfrm>
          <a:prstGeom prst="rect">
            <a:avLst/>
          </a:prstGeom>
        </p:spPr>
      </p:pic>
      <p:pic>
        <p:nvPicPr>
          <p:cNvPr id="15" name="Picture 14"/>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400822" y="2327630"/>
            <a:ext cx="2166430" cy="1076767"/>
          </a:xfrm>
          <a:prstGeom prst="rect">
            <a:avLst/>
          </a:prstGeom>
        </p:spPr>
      </p:pic>
      <p:pic>
        <p:nvPicPr>
          <p:cNvPr id="17" name="Picture 16"/>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5720958" y="2922161"/>
            <a:ext cx="2561636" cy="759952"/>
          </a:xfrm>
          <a:prstGeom prst="rect">
            <a:avLst/>
          </a:prstGeom>
        </p:spPr>
      </p:pic>
      <p:sp>
        <p:nvSpPr>
          <p:cNvPr id="11" name="Rectangle 10">
            <a:extLst>
              <a:ext uri="{FF2B5EF4-FFF2-40B4-BE49-F238E27FC236}">
                <a16:creationId xmlns:a16="http://schemas.microsoft.com/office/drawing/2014/main" id="{009C46DC-E943-F49C-2E5C-6A2AA7064E5B}"/>
              </a:ext>
            </a:extLst>
          </p:cNvPr>
          <p:cNvSpPr/>
          <p:nvPr/>
        </p:nvSpPr>
        <p:spPr>
          <a:xfrm rot="16200000">
            <a:off x="-1338814" y="3483034"/>
            <a:ext cx="3672929" cy="369332"/>
          </a:xfrm>
          <a:prstGeom prst="rect">
            <a:avLst/>
          </a:prstGeom>
        </p:spPr>
        <p:txBody>
          <a:bodyPr wrap="none">
            <a:spAutoFit/>
          </a:bodyPr>
          <a:lstStyle/>
          <a:p>
            <a:r>
              <a:rPr lang="en-US">
                <a:solidFill>
                  <a:schemeClr val="accent2"/>
                </a:solidFill>
                <a:latin typeface="ArialNarrow"/>
              </a:rPr>
              <a:t>www.energystar.gov/JoinBuildings</a:t>
            </a:r>
            <a:endParaRPr lang="en-US">
              <a:solidFill>
                <a:schemeClr val="accent2"/>
              </a:solidFill>
            </a:endParaRPr>
          </a:p>
        </p:txBody>
      </p:sp>
      <p:cxnSp>
        <p:nvCxnSpPr>
          <p:cNvPr id="18" name="Straight Connector 17">
            <a:extLst>
              <a:ext uri="{FF2B5EF4-FFF2-40B4-BE49-F238E27FC236}">
                <a16:creationId xmlns:a16="http://schemas.microsoft.com/office/drawing/2014/main" id="{94CB02BC-653E-7D34-FD1D-BB83796193A2}"/>
              </a:ext>
            </a:extLst>
          </p:cNvPr>
          <p:cNvCxnSpPr/>
          <p:nvPr/>
        </p:nvCxnSpPr>
        <p:spPr>
          <a:xfrm flipV="1">
            <a:off x="636411" y="1718632"/>
            <a:ext cx="0" cy="39671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DF28260E-22E8-A78D-A0EE-38BCF9D54046}"/>
              </a:ext>
            </a:extLst>
          </p:cNvPr>
          <p:cNvSpPr>
            <a:spLocks noGrp="1"/>
          </p:cNvSpPr>
          <p:nvPr>
            <p:ph type="sldNum" sz="quarter" idx="12"/>
          </p:nvPr>
        </p:nvSpPr>
        <p:spPr/>
        <p:txBody>
          <a:bodyPr/>
          <a:lstStyle/>
          <a:p>
            <a:fld id="{0CE223AA-2154-4A64-A14F-9F7CC593C8F9}" type="slidenum">
              <a:rPr lang="en-US" smtClean="0"/>
              <a:t>29</a:t>
            </a:fld>
            <a:endParaRPr lang="en-US"/>
          </a:p>
        </p:txBody>
      </p:sp>
    </p:spTree>
    <p:extLst>
      <p:ext uri="{BB962C8B-B14F-4D97-AF65-F5344CB8AC3E}">
        <p14:creationId xmlns:p14="http://schemas.microsoft.com/office/powerpoint/2010/main" val="2902764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864" y="2766218"/>
            <a:ext cx="9200271" cy="1325563"/>
          </a:xfrm>
        </p:spPr>
        <p:txBody>
          <a:bodyPr>
            <a:normAutofit/>
          </a:bodyPr>
          <a:lstStyle/>
          <a:p>
            <a:pPr algn="ctr"/>
            <a:r>
              <a:rPr lang="en-US" dirty="0">
                <a:solidFill>
                  <a:schemeClr val="bg1"/>
                </a:solidFill>
              </a:rPr>
              <a:t>The picture of success</a:t>
            </a:r>
          </a:p>
        </p:txBody>
      </p:sp>
      <p:sp>
        <p:nvSpPr>
          <p:cNvPr id="3" name="Slide Number Placeholder 2">
            <a:extLst>
              <a:ext uri="{FF2B5EF4-FFF2-40B4-BE49-F238E27FC236}">
                <a16:creationId xmlns:a16="http://schemas.microsoft.com/office/drawing/2014/main" id="{E6CE0A4D-C12A-E412-6871-B70E228A1DD2}"/>
              </a:ext>
            </a:extLst>
          </p:cNvPr>
          <p:cNvSpPr>
            <a:spLocks noGrp="1"/>
          </p:cNvSpPr>
          <p:nvPr>
            <p:ph type="sldNum" sz="quarter" idx="12"/>
          </p:nvPr>
        </p:nvSpPr>
        <p:spPr/>
        <p:txBody>
          <a:bodyPr/>
          <a:lstStyle/>
          <a:p>
            <a:fld id="{9C2AE227-D070-46B0-A5C4-FF52BAE3F6F9}" type="slidenum">
              <a:rPr lang="en-US" smtClean="0"/>
              <a:pPr/>
              <a:t>3</a:t>
            </a:fld>
            <a:endParaRPr lang="en-US"/>
          </a:p>
        </p:txBody>
      </p:sp>
    </p:spTree>
    <p:extLst>
      <p:ext uri="{BB962C8B-B14F-4D97-AF65-F5344CB8AC3E}">
        <p14:creationId xmlns:p14="http://schemas.microsoft.com/office/powerpoint/2010/main" val="457939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272028"/>
            <a:ext cx="7886700" cy="1325563"/>
          </a:xfrm>
        </p:spPr>
        <p:txBody>
          <a:bodyPr>
            <a:normAutofit/>
          </a:bodyPr>
          <a:lstStyle/>
          <a:p>
            <a:pPr algn="l"/>
            <a:r>
              <a:rPr lang="en-US" sz="3600" dirty="0"/>
              <a:t>Save time, effort and money.</a:t>
            </a:r>
          </a:p>
        </p:txBody>
      </p:sp>
      <p:sp>
        <p:nvSpPr>
          <p:cNvPr id="3" name="Subtitle 2"/>
          <p:cNvSpPr>
            <a:spLocks noGrp="1"/>
          </p:cNvSpPr>
          <p:nvPr>
            <p:ph type="subTitle" idx="4294967295"/>
          </p:nvPr>
        </p:nvSpPr>
        <p:spPr>
          <a:xfrm>
            <a:off x="3062514" y="2597150"/>
            <a:ext cx="8940801" cy="2988822"/>
          </a:xfrm>
        </p:spPr>
        <p:txBody>
          <a:bodyPr>
            <a:noAutofit/>
          </a:bodyPr>
          <a:lstStyle/>
          <a:p>
            <a:pPr marL="800100" lvl="1" indent="-342900">
              <a:lnSpc>
                <a:spcPct val="150000"/>
              </a:lnSpc>
            </a:pPr>
            <a:r>
              <a:rPr lang="en-US" sz="2800" dirty="0">
                <a:solidFill>
                  <a:schemeClr val="bg1">
                    <a:lumMod val="50000"/>
                  </a:schemeClr>
                </a:solidFill>
              </a:rPr>
              <a:t>A proven platform that works</a:t>
            </a:r>
          </a:p>
          <a:p>
            <a:pPr marL="800100" lvl="1" indent="-342900">
              <a:lnSpc>
                <a:spcPct val="150000"/>
              </a:lnSpc>
            </a:pPr>
            <a:r>
              <a:rPr lang="en-US" sz="2800" dirty="0">
                <a:solidFill>
                  <a:schemeClr val="bg1">
                    <a:lumMod val="50000"/>
                  </a:schemeClr>
                </a:solidFill>
              </a:rPr>
              <a:t>The largest, most highly leveraged government-sponsored energy program in history</a:t>
            </a:r>
          </a:p>
          <a:p>
            <a:pPr marL="800100" lvl="1" indent="-342900">
              <a:lnSpc>
                <a:spcPct val="150000"/>
              </a:lnSpc>
            </a:pPr>
            <a:r>
              <a:rPr lang="en-US" sz="2800" dirty="0">
                <a:solidFill>
                  <a:schemeClr val="bg1">
                    <a:lumMod val="50000"/>
                  </a:schemeClr>
                </a:solidFill>
              </a:rPr>
              <a:t>We’ve helped cities like yours do the same</a:t>
            </a:r>
          </a:p>
        </p:txBody>
      </p:sp>
      <p:sp>
        <p:nvSpPr>
          <p:cNvPr id="5" name="Title 1">
            <a:extLst>
              <a:ext uri="{FF2B5EF4-FFF2-40B4-BE49-F238E27FC236}">
                <a16:creationId xmlns:a16="http://schemas.microsoft.com/office/drawing/2014/main" id="{259BA9EE-FEBC-9AA4-E1F3-F66B7899E576}"/>
              </a:ext>
            </a:extLst>
          </p:cNvPr>
          <p:cNvSpPr txBox="1">
            <a:spLocks/>
          </p:cNvSpPr>
          <p:nvPr/>
        </p:nvSpPr>
        <p:spPr>
          <a:xfrm>
            <a:off x="600301" y="127236"/>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737374"/>
                </a:solidFill>
              </a:rPr>
              <a:t>low-risk</a:t>
            </a:r>
            <a:r>
              <a:rPr lang="en-US" sz="2800" dirty="0">
                <a:solidFill>
                  <a:srgbClr val="00B0F0"/>
                </a:solidFill>
              </a:rPr>
              <a:t>				  </a:t>
            </a:r>
            <a:r>
              <a:rPr lang="en-US" sz="2800" dirty="0">
                <a:solidFill>
                  <a:srgbClr val="737374"/>
                </a:solidFill>
              </a:rPr>
              <a:t>simple</a:t>
            </a:r>
            <a:r>
              <a:rPr lang="en-US" sz="2800" dirty="0">
                <a:solidFill>
                  <a:schemeClr val="bg1">
                    <a:lumMod val="50000"/>
                  </a:schemeClr>
                </a:solidFill>
              </a:rPr>
              <a:t>				</a:t>
            </a:r>
            <a:r>
              <a:rPr lang="en-US" sz="2800" dirty="0">
                <a:solidFill>
                  <a:srgbClr val="00B0F0"/>
                </a:solidFill>
              </a:rPr>
              <a:t>cost-effective</a:t>
            </a:r>
          </a:p>
        </p:txBody>
      </p:sp>
      <p:sp>
        <p:nvSpPr>
          <p:cNvPr id="6" name="Slide Number Placeholder 1">
            <a:extLst>
              <a:ext uri="{FF2B5EF4-FFF2-40B4-BE49-F238E27FC236}">
                <a16:creationId xmlns:a16="http://schemas.microsoft.com/office/drawing/2014/main" id="{50C01A59-4DBB-4AAC-F2C0-1F92895248EA}"/>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30</a:t>
            </a:fld>
            <a:endParaRPr lang="en-US" sz="1400"/>
          </a:p>
        </p:txBody>
      </p:sp>
    </p:spTree>
    <p:extLst>
      <p:ext uri="{BB962C8B-B14F-4D97-AF65-F5344CB8AC3E}">
        <p14:creationId xmlns:p14="http://schemas.microsoft.com/office/powerpoint/2010/main" val="56859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thefitnesstutor.com/wp-content/uploads/2011/11/Edited-Caveman-cartoo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143000"/>
            <a:ext cx="6858000" cy="490347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A08AA66-2FCF-5AD8-EACA-775C610D3CE2}"/>
              </a:ext>
            </a:extLst>
          </p:cNvPr>
          <p:cNvSpPr txBox="1">
            <a:spLocks/>
          </p:cNvSpPr>
          <p:nvPr/>
        </p:nvSpPr>
        <p:spPr>
          <a:xfrm>
            <a:off x="600301" y="127236"/>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737374"/>
                </a:solidFill>
              </a:rPr>
              <a:t>low-risk</a:t>
            </a:r>
            <a:r>
              <a:rPr lang="en-US" sz="2800" dirty="0">
                <a:solidFill>
                  <a:srgbClr val="00B0F0"/>
                </a:solidFill>
              </a:rPr>
              <a:t>				  </a:t>
            </a:r>
            <a:r>
              <a:rPr lang="en-US" sz="2800" dirty="0">
                <a:solidFill>
                  <a:srgbClr val="737374"/>
                </a:solidFill>
              </a:rPr>
              <a:t>simple</a:t>
            </a:r>
            <a:r>
              <a:rPr lang="en-US" sz="2800" dirty="0">
                <a:solidFill>
                  <a:schemeClr val="bg1">
                    <a:lumMod val="50000"/>
                  </a:schemeClr>
                </a:solidFill>
              </a:rPr>
              <a:t>				</a:t>
            </a:r>
            <a:r>
              <a:rPr lang="en-US" sz="2800" dirty="0">
                <a:solidFill>
                  <a:srgbClr val="00B0F0"/>
                </a:solidFill>
              </a:rPr>
              <a:t>cost-effective</a:t>
            </a:r>
          </a:p>
        </p:txBody>
      </p:sp>
      <p:sp>
        <p:nvSpPr>
          <p:cNvPr id="4" name="Slide Number Placeholder 1">
            <a:extLst>
              <a:ext uri="{FF2B5EF4-FFF2-40B4-BE49-F238E27FC236}">
                <a16:creationId xmlns:a16="http://schemas.microsoft.com/office/drawing/2014/main" id="{703C736E-8B09-A520-D63C-9E77517164EC}"/>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31</a:t>
            </a:fld>
            <a:endParaRPr lang="en-US" sz="1400"/>
          </a:p>
        </p:txBody>
      </p:sp>
    </p:spTree>
    <p:extLst>
      <p:ext uri="{BB962C8B-B14F-4D97-AF65-F5344CB8AC3E}">
        <p14:creationId xmlns:p14="http://schemas.microsoft.com/office/powerpoint/2010/main" val="4016319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54854" y="2514600"/>
            <a:ext cx="4711823" cy="2133600"/>
          </a:xfrm>
        </p:spPr>
        <p:txBody>
          <a:bodyPr>
            <a:noAutofit/>
          </a:bodyPr>
          <a:lstStyle/>
          <a:p>
            <a:pPr marL="342900" lvl="1" indent="0">
              <a:buNone/>
            </a:pPr>
            <a:r>
              <a:rPr lang="en-US" sz="3200" dirty="0">
                <a:solidFill>
                  <a:schemeClr val="bg1">
                    <a:lumMod val="50000"/>
                  </a:schemeClr>
                </a:solidFill>
              </a:rPr>
              <a:t>We are here to help you. We have no other agenda.</a:t>
            </a:r>
          </a:p>
        </p:txBody>
      </p:sp>
      <p:pic>
        <p:nvPicPr>
          <p:cNvPr id="1026" name="Picture 2" descr="https://i.chzbgr.com/maxW500/2586167040/h318D6E8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58000" y="1047518"/>
            <a:ext cx="3401732" cy="49722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7A58543-4D41-CB7E-4E18-FE46C2DBFB2B}"/>
              </a:ext>
            </a:extLst>
          </p:cNvPr>
          <p:cNvSpPr txBox="1">
            <a:spLocks/>
          </p:cNvSpPr>
          <p:nvPr/>
        </p:nvSpPr>
        <p:spPr>
          <a:xfrm>
            <a:off x="600301" y="127236"/>
            <a:ext cx="1125265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737374"/>
                </a:solidFill>
              </a:rPr>
              <a:t>low-risk</a:t>
            </a:r>
            <a:r>
              <a:rPr lang="en-US" sz="2800" dirty="0">
                <a:solidFill>
                  <a:srgbClr val="00B0F0"/>
                </a:solidFill>
              </a:rPr>
              <a:t>				  </a:t>
            </a:r>
            <a:r>
              <a:rPr lang="en-US" sz="2800" dirty="0">
                <a:solidFill>
                  <a:srgbClr val="737374"/>
                </a:solidFill>
              </a:rPr>
              <a:t>simple</a:t>
            </a:r>
            <a:r>
              <a:rPr lang="en-US" sz="2800" dirty="0">
                <a:solidFill>
                  <a:schemeClr val="bg1">
                    <a:lumMod val="50000"/>
                  </a:schemeClr>
                </a:solidFill>
              </a:rPr>
              <a:t>				</a:t>
            </a:r>
            <a:r>
              <a:rPr lang="en-US" sz="2800" dirty="0">
                <a:solidFill>
                  <a:srgbClr val="00B0F0"/>
                </a:solidFill>
              </a:rPr>
              <a:t>cost-effective</a:t>
            </a:r>
          </a:p>
        </p:txBody>
      </p:sp>
      <p:sp>
        <p:nvSpPr>
          <p:cNvPr id="5" name="Slide Number Placeholder 1">
            <a:extLst>
              <a:ext uri="{FF2B5EF4-FFF2-40B4-BE49-F238E27FC236}">
                <a16:creationId xmlns:a16="http://schemas.microsoft.com/office/drawing/2014/main" id="{351F94E8-ED66-CBD0-645F-DF1C9E0CA4AA}"/>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32</a:t>
            </a:fld>
            <a:endParaRPr lang="en-US" sz="1400"/>
          </a:p>
        </p:txBody>
      </p:sp>
    </p:spTree>
    <p:extLst>
      <p:ext uri="{BB962C8B-B14F-4D97-AF65-F5344CB8AC3E}">
        <p14:creationId xmlns:p14="http://schemas.microsoft.com/office/powerpoint/2010/main" val="3092994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864" y="2766218"/>
            <a:ext cx="9200271" cy="1325563"/>
          </a:xfrm>
        </p:spPr>
        <p:txBody>
          <a:bodyPr anchor="ctr">
            <a:normAutofit/>
          </a:bodyPr>
          <a:lstStyle/>
          <a:p>
            <a:pPr algn="ctr"/>
            <a:r>
              <a:rPr lang="en-US" dirty="0"/>
              <a:t>Choose your own adventure</a:t>
            </a:r>
            <a:endParaRPr lang="en-US"/>
          </a:p>
        </p:txBody>
      </p:sp>
      <p:sp>
        <p:nvSpPr>
          <p:cNvPr id="3" name="Slide Number Placeholder 2">
            <a:extLst>
              <a:ext uri="{FF2B5EF4-FFF2-40B4-BE49-F238E27FC236}">
                <a16:creationId xmlns:a16="http://schemas.microsoft.com/office/drawing/2014/main" id="{C0F760E2-C92F-BAAB-1A8E-99EB3296ED1F}"/>
              </a:ext>
            </a:extLst>
          </p:cNvPr>
          <p:cNvSpPr>
            <a:spLocks noGrp="1"/>
          </p:cNvSpPr>
          <p:nvPr>
            <p:ph type="sldNum" sz="quarter" idx="12"/>
          </p:nvPr>
        </p:nvSpPr>
        <p:spPr/>
        <p:txBody>
          <a:bodyPr/>
          <a:lstStyle/>
          <a:p>
            <a:fld id="{9C2AE227-D070-46B0-A5C4-FF52BAE3F6F9}" type="slidenum">
              <a:rPr lang="en-US" smtClean="0"/>
              <a:pPr/>
              <a:t>33</a:t>
            </a:fld>
            <a:endParaRPr lang="en-US"/>
          </a:p>
        </p:txBody>
      </p:sp>
    </p:spTree>
    <p:extLst>
      <p:ext uri="{BB962C8B-B14F-4D97-AF65-F5344CB8AC3E}">
        <p14:creationId xmlns:p14="http://schemas.microsoft.com/office/powerpoint/2010/main" val="1735377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55467" y="2127596"/>
            <a:ext cx="2362200" cy="2357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3" name="Rectangle 12"/>
          <p:cNvSpPr/>
          <p:nvPr/>
        </p:nvSpPr>
        <p:spPr>
          <a:xfrm>
            <a:off x="4870217" y="1341794"/>
            <a:ext cx="2362200" cy="838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Go Beyond Benchmarking</a:t>
            </a:r>
            <a:endParaRPr lang="en-US" sz="2000"/>
          </a:p>
        </p:txBody>
      </p:sp>
      <p:sp>
        <p:nvSpPr>
          <p:cNvPr id="14" name="Rectangle 13"/>
          <p:cNvSpPr/>
          <p:nvPr/>
        </p:nvSpPr>
        <p:spPr>
          <a:xfrm>
            <a:off x="8604017" y="1336551"/>
            <a:ext cx="2362200" cy="838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55467" y="1341794"/>
            <a:ext cx="2362200" cy="838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52650" y="365130"/>
            <a:ext cx="7886700" cy="764651"/>
          </a:xfrm>
        </p:spPr>
        <p:txBody>
          <a:bodyPr>
            <a:normAutofit/>
          </a:bodyPr>
          <a:lstStyle/>
          <a:p>
            <a:pPr algn="ctr"/>
            <a:r>
              <a:rPr lang="en-US" dirty="0">
                <a:solidFill>
                  <a:srgbClr val="4C4C4E"/>
                </a:solidFill>
              </a:rPr>
              <a:t>What do you want to do?</a:t>
            </a:r>
          </a:p>
        </p:txBody>
      </p:sp>
      <p:sp>
        <p:nvSpPr>
          <p:cNvPr id="11" name="Subtitle 2"/>
          <p:cNvSpPr txBox="1">
            <a:spLocks/>
          </p:cNvSpPr>
          <p:nvPr/>
        </p:nvSpPr>
        <p:spPr>
          <a:xfrm>
            <a:off x="8927867" y="1423229"/>
            <a:ext cx="1676400" cy="838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a:solidFill>
                  <a:schemeClr val="bg1"/>
                </a:solidFill>
              </a:rPr>
              <a:t>Transform </a:t>
            </a:r>
            <a:br>
              <a:rPr lang="en-US" sz="2000" dirty="0">
                <a:solidFill>
                  <a:schemeClr val="bg1"/>
                </a:solidFill>
              </a:rPr>
            </a:br>
            <a:r>
              <a:rPr lang="en-US" sz="2000" dirty="0">
                <a:solidFill>
                  <a:schemeClr val="bg1"/>
                </a:solidFill>
              </a:rPr>
              <a:t>your market</a:t>
            </a:r>
          </a:p>
        </p:txBody>
      </p:sp>
      <p:sp>
        <p:nvSpPr>
          <p:cNvPr id="12" name="Subtitle 2"/>
          <p:cNvSpPr txBox="1">
            <a:spLocks/>
          </p:cNvSpPr>
          <p:nvPr/>
        </p:nvSpPr>
        <p:spPr>
          <a:xfrm>
            <a:off x="1234715" y="1384232"/>
            <a:ext cx="2165604"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a:solidFill>
                  <a:schemeClr val="bg1"/>
                </a:solidFill>
              </a:rPr>
              <a:t>Unlock the power </a:t>
            </a:r>
            <a:br>
              <a:rPr lang="en-US" sz="2000" dirty="0">
                <a:solidFill>
                  <a:schemeClr val="bg1"/>
                </a:solidFill>
              </a:rPr>
            </a:br>
            <a:r>
              <a:rPr lang="en-US" sz="2000" dirty="0">
                <a:solidFill>
                  <a:schemeClr val="bg1"/>
                </a:solidFill>
              </a:rPr>
              <a:t>of information</a:t>
            </a:r>
          </a:p>
        </p:txBody>
      </p:sp>
      <p:sp>
        <p:nvSpPr>
          <p:cNvPr id="15" name="Subtitle 2"/>
          <p:cNvSpPr txBox="1">
            <a:spLocks/>
          </p:cNvSpPr>
          <p:nvPr/>
        </p:nvSpPr>
        <p:spPr>
          <a:xfrm>
            <a:off x="1134033" y="2312886"/>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dirty="0">
                <a:solidFill>
                  <a:schemeClr val="bg1">
                    <a:lumMod val="50000"/>
                  </a:schemeClr>
                </a:solidFill>
              </a:rPr>
              <a:t>Recommendations/best practices: benchmarking programs</a:t>
            </a:r>
          </a:p>
        </p:txBody>
      </p:sp>
      <p:sp>
        <p:nvSpPr>
          <p:cNvPr id="16" name="Subtitle 2"/>
          <p:cNvSpPr txBox="1">
            <a:spLocks/>
          </p:cNvSpPr>
          <p:nvPr/>
        </p:nvSpPr>
        <p:spPr>
          <a:xfrm>
            <a:off x="1239926" y="2959959"/>
            <a:ext cx="2362200" cy="4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dirty="0">
                <a:solidFill>
                  <a:schemeClr val="bg1">
                    <a:lumMod val="50000"/>
                  </a:schemeClr>
                </a:solidFill>
              </a:rPr>
              <a:t>ENERGY STAR Portfolio Manager</a:t>
            </a:r>
          </a:p>
        </p:txBody>
      </p:sp>
      <p:sp>
        <p:nvSpPr>
          <p:cNvPr id="17" name="Subtitle 2"/>
          <p:cNvSpPr txBox="1">
            <a:spLocks/>
          </p:cNvSpPr>
          <p:nvPr/>
        </p:nvSpPr>
        <p:spPr>
          <a:xfrm>
            <a:off x="1239926" y="3429000"/>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dirty="0">
                <a:solidFill>
                  <a:schemeClr val="bg1">
                    <a:lumMod val="50000"/>
                  </a:schemeClr>
                </a:solidFill>
              </a:rPr>
              <a:t>1 – 100 ENERGY STAR score, plus 80 other metrics</a:t>
            </a:r>
          </a:p>
        </p:txBody>
      </p:sp>
      <p:sp>
        <p:nvSpPr>
          <p:cNvPr id="19" name="Rectangle 18"/>
          <p:cNvSpPr/>
          <p:nvPr/>
        </p:nvSpPr>
        <p:spPr>
          <a:xfrm>
            <a:off x="4870217" y="2196926"/>
            <a:ext cx="2362200" cy="28187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0" name="Subtitle 2"/>
          <p:cNvSpPr txBox="1">
            <a:spLocks/>
          </p:cNvSpPr>
          <p:nvPr/>
        </p:nvSpPr>
        <p:spPr>
          <a:xfrm>
            <a:off x="4870217" y="2322390"/>
            <a:ext cx="2362200" cy="31931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i="1">
                <a:solidFill>
                  <a:schemeClr val="bg1">
                    <a:lumMod val="50000"/>
                  </a:schemeClr>
                </a:solidFill>
              </a:rPr>
              <a:t>Unlock the power of information, plus:</a:t>
            </a:r>
          </a:p>
        </p:txBody>
      </p:sp>
      <p:sp>
        <p:nvSpPr>
          <p:cNvPr id="21" name="Subtitle 2"/>
          <p:cNvSpPr txBox="1">
            <a:spLocks/>
          </p:cNvSpPr>
          <p:nvPr/>
        </p:nvSpPr>
        <p:spPr>
          <a:xfrm>
            <a:off x="4870217" y="3306422"/>
            <a:ext cx="2362200" cy="4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EPA co-branded recognition</a:t>
            </a:r>
          </a:p>
        </p:txBody>
      </p:sp>
      <p:sp>
        <p:nvSpPr>
          <p:cNvPr id="22" name="Subtitle 2"/>
          <p:cNvSpPr txBox="1">
            <a:spLocks/>
          </p:cNvSpPr>
          <p:nvPr/>
        </p:nvSpPr>
        <p:spPr>
          <a:xfrm>
            <a:off x="4889267" y="3717651"/>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Off-the-shelf building improvement tools and resources</a:t>
            </a:r>
          </a:p>
        </p:txBody>
      </p:sp>
      <p:sp>
        <p:nvSpPr>
          <p:cNvPr id="23" name="Subtitle 2"/>
          <p:cNvSpPr txBox="1">
            <a:spLocks/>
          </p:cNvSpPr>
          <p:nvPr/>
        </p:nvSpPr>
        <p:spPr>
          <a:xfrm>
            <a:off x="4851167" y="2868889"/>
            <a:ext cx="2362200" cy="4077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Template energy mgmt. plan</a:t>
            </a:r>
          </a:p>
        </p:txBody>
      </p:sp>
      <p:sp>
        <p:nvSpPr>
          <p:cNvPr id="24" name="Subtitle 2"/>
          <p:cNvSpPr txBox="1">
            <a:spLocks/>
          </p:cNvSpPr>
          <p:nvPr/>
        </p:nvSpPr>
        <p:spPr>
          <a:xfrm>
            <a:off x="4876800" y="4370306"/>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Harness ENERGY STAR service and product provider network</a:t>
            </a:r>
          </a:p>
        </p:txBody>
      </p:sp>
      <p:sp>
        <p:nvSpPr>
          <p:cNvPr id="25" name="Rectangle 24"/>
          <p:cNvSpPr/>
          <p:nvPr/>
        </p:nvSpPr>
        <p:spPr>
          <a:xfrm>
            <a:off x="8604017" y="2189133"/>
            <a:ext cx="2362200" cy="34513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6" name="Subtitle 2"/>
          <p:cNvSpPr txBox="1">
            <a:spLocks/>
          </p:cNvSpPr>
          <p:nvPr/>
        </p:nvSpPr>
        <p:spPr>
          <a:xfrm>
            <a:off x="8623067" y="2311827"/>
            <a:ext cx="2362200" cy="31931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i="1" dirty="0">
                <a:solidFill>
                  <a:schemeClr val="bg1">
                    <a:lumMod val="50000"/>
                  </a:schemeClr>
                </a:solidFill>
              </a:rPr>
              <a:t>Unlock the power of information, Go beyond benchmarking,</a:t>
            </a:r>
            <a:br>
              <a:rPr lang="en-US" sz="1200" i="1" dirty="0">
                <a:solidFill>
                  <a:schemeClr val="bg1">
                    <a:lumMod val="50000"/>
                  </a:schemeClr>
                </a:solidFill>
              </a:rPr>
            </a:br>
            <a:r>
              <a:rPr lang="en-US" sz="1200" i="1" dirty="0">
                <a:solidFill>
                  <a:schemeClr val="bg1">
                    <a:lumMod val="50000"/>
                  </a:schemeClr>
                </a:solidFill>
              </a:rPr>
              <a:t>plus:</a:t>
            </a:r>
          </a:p>
        </p:txBody>
      </p:sp>
      <p:sp>
        <p:nvSpPr>
          <p:cNvPr id="27" name="Subtitle 2"/>
          <p:cNvSpPr txBox="1">
            <a:spLocks/>
          </p:cNvSpPr>
          <p:nvPr/>
        </p:nvSpPr>
        <p:spPr>
          <a:xfrm>
            <a:off x="8623067" y="3769322"/>
            <a:ext cx="2362200" cy="4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dirty="0">
                <a:solidFill>
                  <a:schemeClr val="bg1">
                    <a:lumMod val="50000"/>
                  </a:schemeClr>
                </a:solidFill>
              </a:rPr>
              <a:t>Energy efficiency competition</a:t>
            </a:r>
          </a:p>
        </p:txBody>
      </p:sp>
      <p:sp>
        <p:nvSpPr>
          <p:cNvPr id="28" name="Subtitle 2"/>
          <p:cNvSpPr txBox="1">
            <a:spLocks/>
          </p:cNvSpPr>
          <p:nvPr/>
        </p:nvSpPr>
        <p:spPr>
          <a:xfrm>
            <a:off x="8596457" y="4265828"/>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dirty="0">
                <a:solidFill>
                  <a:schemeClr val="bg1">
                    <a:lumMod val="50000"/>
                  </a:schemeClr>
                </a:solidFill>
              </a:rPr>
              <a:t>Recommendations/best practices: get utilities to help</a:t>
            </a:r>
          </a:p>
        </p:txBody>
      </p:sp>
      <p:sp>
        <p:nvSpPr>
          <p:cNvPr id="29" name="Subtitle 2"/>
          <p:cNvSpPr txBox="1">
            <a:spLocks/>
          </p:cNvSpPr>
          <p:nvPr/>
        </p:nvSpPr>
        <p:spPr>
          <a:xfrm>
            <a:off x="8623067" y="3129619"/>
            <a:ext cx="2362200" cy="47067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dirty="0">
                <a:solidFill>
                  <a:schemeClr val="bg1">
                    <a:lumMod val="50000"/>
                  </a:schemeClr>
                </a:solidFill>
              </a:rPr>
              <a:t>Recommendations/best practices: communicating and motivating</a:t>
            </a:r>
          </a:p>
        </p:txBody>
      </p:sp>
      <p:sp>
        <p:nvSpPr>
          <p:cNvPr id="30" name="Subtitle 2"/>
          <p:cNvSpPr txBox="1">
            <a:spLocks/>
          </p:cNvSpPr>
          <p:nvPr/>
        </p:nvSpPr>
        <p:spPr>
          <a:xfrm>
            <a:off x="8596457" y="5040477"/>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dirty="0">
                <a:solidFill>
                  <a:schemeClr val="bg1">
                    <a:lumMod val="50000"/>
                  </a:schemeClr>
                </a:solidFill>
              </a:rPr>
              <a:t>Harness ENERGY STAR utility network</a:t>
            </a:r>
          </a:p>
        </p:txBody>
      </p:sp>
      <p:sp>
        <p:nvSpPr>
          <p:cNvPr id="31" name="Subtitle 2"/>
          <p:cNvSpPr txBox="1">
            <a:spLocks/>
          </p:cNvSpPr>
          <p:nvPr/>
        </p:nvSpPr>
        <p:spPr>
          <a:xfrm>
            <a:off x="1233343" y="4067032"/>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dirty="0">
                <a:solidFill>
                  <a:schemeClr val="bg1">
                    <a:lumMod val="50000"/>
                  </a:schemeClr>
                </a:solidFill>
              </a:rPr>
              <a:t>ENERGY STAR brand</a:t>
            </a:r>
          </a:p>
        </p:txBody>
      </p:sp>
      <p:sp>
        <p:nvSpPr>
          <p:cNvPr id="5" name="Slide Number Placeholder 1">
            <a:extLst>
              <a:ext uri="{FF2B5EF4-FFF2-40B4-BE49-F238E27FC236}">
                <a16:creationId xmlns:a16="http://schemas.microsoft.com/office/drawing/2014/main" id="{1A567F74-D77C-5801-A51C-2617543C89CD}"/>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34</a:t>
            </a:fld>
            <a:endParaRPr lang="en-US" sz="1400"/>
          </a:p>
        </p:txBody>
      </p:sp>
    </p:spTree>
    <p:extLst>
      <p:ext uri="{BB962C8B-B14F-4D97-AF65-F5344CB8AC3E}">
        <p14:creationId xmlns:p14="http://schemas.microsoft.com/office/powerpoint/2010/main" val="2982430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5953514" y="1961273"/>
            <a:ext cx="5181600" cy="2619764"/>
          </a:xfrm>
        </p:spPr>
        <p:txBody>
          <a:bodyPr>
            <a:noAutofit/>
          </a:bodyPr>
          <a:lstStyle/>
          <a:p>
            <a:pPr algn="l"/>
            <a:r>
              <a:rPr lang="en-US" sz="3200" dirty="0">
                <a:solidFill>
                  <a:srgbClr val="4C4C4E"/>
                </a:solidFill>
              </a:rPr>
              <a:t>Recommendations &amp; best practices: Implementing voluntary or mandatory benchmarking programs</a:t>
            </a:r>
          </a:p>
        </p:txBody>
      </p:sp>
      <p:grpSp>
        <p:nvGrpSpPr>
          <p:cNvPr id="2" name="Group 1"/>
          <p:cNvGrpSpPr/>
          <p:nvPr/>
        </p:nvGrpSpPr>
        <p:grpSpPr>
          <a:xfrm>
            <a:off x="967927" y="1242235"/>
            <a:ext cx="3770283" cy="4804228"/>
            <a:chOff x="361950" y="1349222"/>
            <a:chExt cx="2406396" cy="3402094"/>
          </a:xfrm>
        </p:grpSpPr>
        <p:sp>
          <p:nvSpPr>
            <p:cNvPr id="13" name="Rectangle 12"/>
            <p:cNvSpPr/>
            <p:nvPr/>
          </p:nvSpPr>
          <p:spPr>
            <a:xfrm>
              <a:off x="361950" y="2187421"/>
              <a:ext cx="2362200" cy="2357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4" name="Rectangle 13"/>
            <p:cNvSpPr/>
            <p:nvPr/>
          </p:nvSpPr>
          <p:spPr>
            <a:xfrm>
              <a:off x="361950" y="1349222"/>
              <a:ext cx="2362200" cy="838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2"/>
            <p:cNvSpPr txBox="1">
              <a:spLocks/>
            </p:cNvSpPr>
            <p:nvPr/>
          </p:nvSpPr>
          <p:spPr>
            <a:xfrm>
              <a:off x="504825" y="1425422"/>
              <a:ext cx="2066925"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dirty="0">
                  <a:solidFill>
                    <a:schemeClr val="bg1"/>
                  </a:solidFill>
                </a:rPr>
                <a:t>Unlock the power </a:t>
              </a:r>
              <a:br>
                <a:rPr lang="en-US" sz="2800" dirty="0">
                  <a:solidFill>
                    <a:schemeClr val="bg1"/>
                  </a:solidFill>
                </a:rPr>
              </a:br>
              <a:r>
                <a:rPr lang="en-US" sz="2800" dirty="0">
                  <a:solidFill>
                    <a:schemeClr val="bg1"/>
                  </a:solidFill>
                </a:rPr>
                <a:t>of information</a:t>
              </a:r>
            </a:p>
          </p:txBody>
        </p:sp>
        <p:sp>
          <p:nvSpPr>
            <p:cNvPr id="20" name="Subtitle 2"/>
            <p:cNvSpPr txBox="1">
              <a:spLocks/>
            </p:cNvSpPr>
            <p:nvPr/>
          </p:nvSpPr>
          <p:spPr>
            <a:xfrm>
              <a:off x="361950" y="2312885"/>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Recommendations/best practices: benchmarking programs</a:t>
              </a:r>
            </a:p>
          </p:txBody>
        </p:sp>
        <p:sp>
          <p:nvSpPr>
            <p:cNvPr id="21" name="Subtitle 2"/>
            <p:cNvSpPr txBox="1">
              <a:spLocks/>
            </p:cNvSpPr>
            <p:nvPr/>
          </p:nvSpPr>
          <p:spPr>
            <a:xfrm>
              <a:off x="361950" y="2949422"/>
              <a:ext cx="2362200" cy="4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ENERGY STAR Portfolio Manager</a:t>
              </a:r>
            </a:p>
          </p:txBody>
        </p:sp>
        <p:sp>
          <p:nvSpPr>
            <p:cNvPr id="22" name="Subtitle 2"/>
            <p:cNvSpPr txBox="1">
              <a:spLocks/>
            </p:cNvSpPr>
            <p:nvPr/>
          </p:nvSpPr>
          <p:spPr>
            <a:xfrm>
              <a:off x="381000" y="3479906"/>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1 – 100 ENERGY STAR score, plus 80 other metrics</a:t>
              </a:r>
            </a:p>
          </p:txBody>
        </p:sp>
        <p:sp>
          <p:nvSpPr>
            <p:cNvPr id="23" name="Subtitle 2"/>
            <p:cNvSpPr txBox="1">
              <a:spLocks/>
            </p:cNvSpPr>
            <p:nvPr/>
          </p:nvSpPr>
          <p:spPr>
            <a:xfrm>
              <a:off x="406146" y="4114800"/>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ENERGY STAR brand</a:t>
              </a:r>
            </a:p>
          </p:txBody>
        </p:sp>
      </p:grpSp>
      <p:sp>
        <p:nvSpPr>
          <p:cNvPr id="4" name="Slide Number Placeholder 1">
            <a:extLst>
              <a:ext uri="{FF2B5EF4-FFF2-40B4-BE49-F238E27FC236}">
                <a16:creationId xmlns:a16="http://schemas.microsoft.com/office/drawing/2014/main" id="{5A4D57D6-D4C8-642A-ACB5-3CA4C394D69D}"/>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35</a:t>
            </a:fld>
            <a:endParaRPr lang="en-US" sz="1400"/>
          </a:p>
        </p:txBody>
      </p:sp>
    </p:spTree>
    <p:extLst>
      <p:ext uri="{BB962C8B-B14F-4D97-AF65-F5344CB8AC3E}">
        <p14:creationId xmlns:p14="http://schemas.microsoft.com/office/powerpoint/2010/main" val="2507268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320299C-2D06-BC75-D6ED-8298DCECD27A}"/>
              </a:ext>
            </a:extLst>
          </p:cNvPr>
          <p:cNvGrpSpPr/>
          <p:nvPr/>
        </p:nvGrpSpPr>
        <p:grpSpPr>
          <a:xfrm>
            <a:off x="967927" y="1242235"/>
            <a:ext cx="3770283" cy="4804228"/>
            <a:chOff x="361950" y="1349222"/>
            <a:chExt cx="2406396" cy="3402094"/>
          </a:xfrm>
        </p:grpSpPr>
        <p:sp>
          <p:nvSpPr>
            <p:cNvPr id="15" name="Rectangle 14">
              <a:extLst>
                <a:ext uri="{FF2B5EF4-FFF2-40B4-BE49-F238E27FC236}">
                  <a16:creationId xmlns:a16="http://schemas.microsoft.com/office/drawing/2014/main" id="{C193A8D1-74D0-0F2C-3B69-B4D3A998C960}"/>
                </a:ext>
              </a:extLst>
            </p:cNvPr>
            <p:cNvSpPr/>
            <p:nvPr/>
          </p:nvSpPr>
          <p:spPr>
            <a:xfrm>
              <a:off x="361950" y="2187421"/>
              <a:ext cx="2362200" cy="2357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6" name="Rectangle 15">
              <a:extLst>
                <a:ext uri="{FF2B5EF4-FFF2-40B4-BE49-F238E27FC236}">
                  <a16:creationId xmlns:a16="http://schemas.microsoft.com/office/drawing/2014/main" id="{448A300C-0029-1A85-DA9A-9BF0BF2934FF}"/>
                </a:ext>
              </a:extLst>
            </p:cNvPr>
            <p:cNvSpPr/>
            <p:nvPr/>
          </p:nvSpPr>
          <p:spPr>
            <a:xfrm>
              <a:off x="361950" y="1349222"/>
              <a:ext cx="2362200" cy="838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D1D6DCE6-863F-0413-251D-D7156419DDC7}"/>
                </a:ext>
              </a:extLst>
            </p:cNvPr>
            <p:cNvSpPr txBox="1">
              <a:spLocks/>
            </p:cNvSpPr>
            <p:nvPr/>
          </p:nvSpPr>
          <p:spPr>
            <a:xfrm>
              <a:off x="504825" y="1425422"/>
              <a:ext cx="2066925"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dirty="0">
                  <a:solidFill>
                    <a:schemeClr val="bg1"/>
                  </a:solidFill>
                </a:rPr>
                <a:t>Unlock the power </a:t>
              </a:r>
              <a:br>
                <a:rPr lang="en-US" sz="2800" dirty="0">
                  <a:solidFill>
                    <a:schemeClr val="bg1"/>
                  </a:solidFill>
                </a:rPr>
              </a:br>
              <a:r>
                <a:rPr lang="en-US" sz="2800" dirty="0">
                  <a:solidFill>
                    <a:schemeClr val="bg1"/>
                  </a:solidFill>
                </a:rPr>
                <a:t>of information</a:t>
              </a:r>
            </a:p>
          </p:txBody>
        </p:sp>
        <p:sp>
          <p:nvSpPr>
            <p:cNvPr id="18" name="Subtitle 2">
              <a:extLst>
                <a:ext uri="{FF2B5EF4-FFF2-40B4-BE49-F238E27FC236}">
                  <a16:creationId xmlns:a16="http://schemas.microsoft.com/office/drawing/2014/main" id="{174B46B9-2C4F-62BE-76EA-7D20961144EC}"/>
                </a:ext>
              </a:extLst>
            </p:cNvPr>
            <p:cNvSpPr txBox="1">
              <a:spLocks/>
            </p:cNvSpPr>
            <p:nvPr/>
          </p:nvSpPr>
          <p:spPr>
            <a:xfrm>
              <a:off x="361950" y="2312885"/>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Recommendations/best practices: benchmarking programs</a:t>
              </a:r>
            </a:p>
          </p:txBody>
        </p:sp>
        <p:sp>
          <p:nvSpPr>
            <p:cNvPr id="26" name="Subtitle 2">
              <a:extLst>
                <a:ext uri="{FF2B5EF4-FFF2-40B4-BE49-F238E27FC236}">
                  <a16:creationId xmlns:a16="http://schemas.microsoft.com/office/drawing/2014/main" id="{F1FD17FB-AF74-FE94-C9D9-4AD60F3F8B5D}"/>
                </a:ext>
              </a:extLst>
            </p:cNvPr>
            <p:cNvSpPr txBox="1">
              <a:spLocks/>
            </p:cNvSpPr>
            <p:nvPr/>
          </p:nvSpPr>
          <p:spPr>
            <a:xfrm>
              <a:off x="361950" y="2949422"/>
              <a:ext cx="2362200" cy="4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ENERGY STAR Portfolio Manager</a:t>
              </a:r>
            </a:p>
          </p:txBody>
        </p:sp>
        <p:sp>
          <p:nvSpPr>
            <p:cNvPr id="27" name="Subtitle 2">
              <a:extLst>
                <a:ext uri="{FF2B5EF4-FFF2-40B4-BE49-F238E27FC236}">
                  <a16:creationId xmlns:a16="http://schemas.microsoft.com/office/drawing/2014/main" id="{CF87612B-B15D-D69C-D64E-77CA01967864}"/>
                </a:ext>
              </a:extLst>
            </p:cNvPr>
            <p:cNvSpPr txBox="1">
              <a:spLocks/>
            </p:cNvSpPr>
            <p:nvPr/>
          </p:nvSpPr>
          <p:spPr>
            <a:xfrm>
              <a:off x="381000" y="3479906"/>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1 – 100 ENERGY STAR score, plus 80 other metrics</a:t>
              </a:r>
            </a:p>
          </p:txBody>
        </p:sp>
        <p:sp>
          <p:nvSpPr>
            <p:cNvPr id="28" name="Subtitle 2">
              <a:extLst>
                <a:ext uri="{FF2B5EF4-FFF2-40B4-BE49-F238E27FC236}">
                  <a16:creationId xmlns:a16="http://schemas.microsoft.com/office/drawing/2014/main" id="{0F81B804-0A9F-4A87-D441-FA636A994990}"/>
                </a:ext>
              </a:extLst>
            </p:cNvPr>
            <p:cNvSpPr txBox="1">
              <a:spLocks/>
            </p:cNvSpPr>
            <p:nvPr/>
          </p:nvSpPr>
          <p:spPr>
            <a:xfrm>
              <a:off x="406146" y="4114800"/>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ENERGY STAR brand</a:t>
              </a:r>
            </a:p>
          </p:txBody>
        </p:sp>
      </p:grpSp>
      <p:pic>
        <p:nvPicPr>
          <p:cNvPr id="37" name="Picture 36">
            <a:extLst>
              <a:ext uri="{FF2B5EF4-FFF2-40B4-BE49-F238E27FC236}">
                <a16:creationId xmlns:a16="http://schemas.microsoft.com/office/drawing/2014/main" id="{86FCB84F-7627-20F3-65C4-7D20AEB633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4115" y="2425888"/>
            <a:ext cx="6677111" cy="1530171"/>
          </a:xfrm>
          <a:prstGeom prst="rect">
            <a:avLst/>
          </a:prstGeom>
        </p:spPr>
      </p:pic>
      <p:sp>
        <p:nvSpPr>
          <p:cNvPr id="3" name="Slide Number Placeholder 1">
            <a:extLst>
              <a:ext uri="{FF2B5EF4-FFF2-40B4-BE49-F238E27FC236}">
                <a16:creationId xmlns:a16="http://schemas.microsoft.com/office/drawing/2014/main" id="{04BE9B62-DA31-257A-2A3D-85939C0CEE50}"/>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36</a:t>
            </a:fld>
            <a:endParaRPr lang="en-US" sz="1400"/>
          </a:p>
        </p:txBody>
      </p:sp>
    </p:spTree>
    <p:extLst>
      <p:ext uri="{BB962C8B-B14F-4D97-AF65-F5344CB8AC3E}">
        <p14:creationId xmlns:p14="http://schemas.microsoft.com/office/powerpoint/2010/main" val="334056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5167497" y="4012231"/>
            <a:ext cx="4600205" cy="1325563"/>
          </a:xfrm>
        </p:spPr>
        <p:txBody>
          <a:bodyPr>
            <a:normAutofit/>
          </a:bodyPr>
          <a:lstStyle/>
          <a:p>
            <a:pPr algn="l"/>
            <a:r>
              <a:rPr lang="en-US" sz="2400" dirty="0">
                <a:solidFill>
                  <a:schemeClr val="bg1">
                    <a:lumMod val="50000"/>
                  </a:schemeClr>
                </a:solidFill>
              </a:rPr>
              <a:t>…plus 80 other metrics!</a:t>
            </a:r>
          </a:p>
        </p:txBody>
      </p:sp>
      <p:grpSp>
        <p:nvGrpSpPr>
          <p:cNvPr id="7" name="Group 6"/>
          <p:cNvGrpSpPr/>
          <p:nvPr/>
        </p:nvGrpSpPr>
        <p:grpSpPr>
          <a:xfrm>
            <a:off x="5167497" y="2408557"/>
            <a:ext cx="5736820" cy="1074469"/>
            <a:chOff x="3048000" y="1780136"/>
            <a:chExt cx="5736820" cy="1074469"/>
          </a:xfrm>
        </p:grpSpPr>
        <p:sp>
          <p:nvSpPr>
            <p:cNvPr id="3" name="Isosceles Triangle 2"/>
            <p:cNvSpPr/>
            <p:nvPr/>
          </p:nvSpPr>
          <p:spPr>
            <a:xfrm rot="10800000">
              <a:off x="7434352" y="2061938"/>
              <a:ext cx="261848" cy="22406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406147" y="1801883"/>
              <a:ext cx="318258" cy="318258"/>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24200" y="2312885"/>
              <a:ext cx="5181600" cy="1348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3048000" y="2286000"/>
              <a:ext cx="762000" cy="5686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000">
                  <a:solidFill>
                    <a:schemeClr val="bg1">
                      <a:lumMod val="50000"/>
                    </a:schemeClr>
                  </a:solidFill>
                </a:rPr>
                <a:t>1</a:t>
              </a:r>
            </a:p>
          </p:txBody>
        </p:sp>
        <p:sp>
          <p:nvSpPr>
            <p:cNvPr id="19" name="Title 1"/>
            <p:cNvSpPr txBox="1">
              <a:spLocks/>
            </p:cNvSpPr>
            <p:nvPr/>
          </p:nvSpPr>
          <p:spPr>
            <a:xfrm>
              <a:off x="8001000" y="2362200"/>
              <a:ext cx="381000" cy="4162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000">
                  <a:solidFill>
                    <a:schemeClr val="bg1">
                      <a:lumMod val="50000"/>
                    </a:schemeClr>
                  </a:solidFill>
                </a:rPr>
                <a:t>100</a:t>
              </a:r>
            </a:p>
          </p:txBody>
        </p:sp>
        <p:sp>
          <p:nvSpPr>
            <p:cNvPr id="20" name="Title 1"/>
            <p:cNvSpPr txBox="1">
              <a:spLocks/>
            </p:cNvSpPr>
            <p:nvPr/>
          </p:nvSpPr>
          <p:spPr>
            <a:xfrm>
              <a:off x="5562600" y="2400073"/>
              <a:ext cx="381000" cy="3400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000">
                  <a:solidFill>
                    <a:schemeClr val="bg1">
                      <a:lumMod val="50000"/>
                    </a:schemeClr>
                  </a:solidFill>
                </a:rPr>
                <a:t>50</a:t>
              </a:r>
            </a:p>
          </p:txBody>
        </p:sp>
        <p:sp>
          <p:nvSpPr>
            <p:cNvPr id="21" name="Rectangle 20"/>
            <p:cNvSpPr/>
            <p:nvPr/>
          </p:nvSpPr>
          <p:spPr>
            <a:xfrm>
              <a:off x="7010400" y="2312884"/>
              <a:ext cx="1295400" cy="13481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ES_cert_lowres_rg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2302138"/>
              <a:ext cx="402820" cy="412610"/>
            </a:xfrm>
            <a:prstGeom prst="rect">
              <a:avLst/>
            </a:prstGeom>
          </p:spPr>
        </p:pic>
        <p:sp>
          <p:nvSpPr>
            <p:cNvPr id="23" name="Title 1"/>
            <p:cNvSpPr txBox="1">
              <a:spLocks/>
            </p:cNvSpPr>
            <p:nvPr/>
          </p:nvSpPr>
          <p:spPr>
            <a:xfrm>
              <a:off x="7391400" y="1780136"/>
              <a:ext cx="381000" cy="3400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a:solidFill>
                    <a:schemeClr val="bg1">
                      <a:lumMod val="50000"/>
                    </a:schemeClr>
                  </a:solidFill>
                </a:rPr>
                <a:t>85</a:t>
              </a:r>
            </a:p>
          </p:txBody>
        </p:sp>
      </p:grpSp>
      <p:sp>
        <p:nvSpPr>
          <p:cNvPr id="24" name="Title 1"/>
          <p:cNvSpPr txBox="1">
            <a:spLocks/>
          </p:cNvSpPr>
          <p:nvPr/>
        </p:nvSpPr>
        <p:spPr>
          <a:xfrm>
            <a:off x="5126105" y="1457796"/>
            <a:ext cx="5873983" cy="5686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4C4C4E"/>
                </a:solidFill>
              </a:rPr>
              <a:t>The 1-100 ENERGY STAR score</a:t>
            </a:r>
          </a:p>
        </p:txBody>
      </p:sp>
      <p:grpSp>
        <p:nvGrpSpPr>
          <p:cNvPr id="4" name="Group 3">
            <a:extLst>
              <a:ext uri="{FF2B5EF4-FFF2-40B4-BE49-F238E27FC236}">
                <a16:creationId xmlns:a16="http://schemas.microsoft.com/office/drawing/2014/main" id="{7171A4CA-5C27-1973-DF4D-B6B0A27A2660}"/>
              </a:ext>
            </a:extLst>
          </p:cNvPr>
          <p:cNvGrpSpPr/>
          <p:nvPr/>
        </p:nvGrpSpPr>
        <p:grpSpPr>
          <a:xfrm>
            <a:off x="671697" y="1080912"/>
            <a:ext cx="3770283" cy="4804228"/>
            <a:chOff x="361950" y="1349222"/>
            <a:chExt cx="2406396" cy="3402094"/>
          </a:xfrm>
        </p:grpSpPr>
        <p:sp>
          <p:nvSpPr>
            <p:cNvPr id="6" name="Rectangle 5">
              <a:extLst>
                <a:ext uri="{FF2B5EF4-FFF2-40B4-BE49-F238E27FC236}">
                  <a16:creationId xmlns:a16="http://schemas.microsoft.com/office/drawing/2014/main" id="{B51AF84B-3094-3C43-750C-9EF2C30DB199}"/>
                </a:ext>
              </a:extLst>
            </p:cNvPr>
            <p:cNvSpPr/>
            <p:nvPr/>
          </p:nvSpPr>
          <p:spPr>
            <a:xfrm>
              <a:off x="361950" y="2187421"/>
              <a:ext cx="2362200" cy="2357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8" name="Rectangle 7">
              <a:extLst>
                <a:ext uri="{FF2B5EF4-FFF2-40B4-BE49-F238E27FC236}">
                  <a16:creationId xmlns:a16="http://schemas.microsoft.com/office/drawing/2014/main" id="{4CBC7B5D-990C-032A-F5CF-8D765A89630C}"/>
                </a:ext>
              </a:extLst>
            </p:cNvPr>
            <p:cNvSpPr/>
            <p:nvPr/>
          </p:nvSpPr>
          <p:spPr>
            <a:xfrm>
              <a:off x="361950" y="1349222"/>
              <a:ext cx="2362200" cy="838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D60517A9-A130-B05D-AFC5-9170F10FAD8C}"/>
                </a:ext>
              </a:extLst>
            </p:cNvPr>
            <p:cNvSpPr txBox="1">
              <a:spLocks/>
            </p:cNvSpPr>
            <p:nvPr/>
          </p:nvSpPr>
          <p:spPr>
            <a:xfrm>
              <a:off x="504825" y="1425422"/>
              <a:ext cx="2066925"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dirty="0">
                  <a:solidFill>
                    <a:schemeClr val="bg1"/>
                  </a:solidFill>
                </a:rPr>
                <a:t>Unlock the power </a:t>
              </a:r>
              <a:br>
                <a:rPr lang="en-US" sz="2800" dirty="0">
                  <a:solidFill>
                    <a:schemeClr val="bg1"/>
                  </a:solidFill>
                </a:rPr>
              </a:br>
              <a:r>
                <a:rPr lang="en-US" sz="2800" dirty="0">
                  <a:solidFill>
                    <a:schemeClr val="bg1"/>
                  </a:solidFill>
                </a:rPr>
                <a:t>of information</a:t>
              </a:r>
            </a:p>
          </p:txBody>
        </p:sp>
        <p:sp>
          <p:nvSpPr>
            <p:cNvPr id="10" name="Subtitle 2">
              <a:extLst>
                <a:ext uri="{FF2B5EF4-FFF2-40B4-BE49-F238E27FC236}">
                  <a16:creationId xmlns:a16="http://schemas.microsoft.com/office/drawing/2014/main" id="{916517DB-2214-A51A-10B1-0A8FE03D51E8}"/>
                </a:ext>
              </a:extLst>
            </p:cNvPr>
            <p:cNvSpPr txBox="1">
              <a:spLocks/>
            </p:cNvSpPr>
            <p:nvPr/>
          </p:nvSpPr>
          <p:spPr>
            <a:xfrm>
              <a:off x="361950" y="2312885"/>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Recommendations/best practices: benchmarking programs</a:t>
              </a:r>
            </a:p>
          </p:txBody>
        </p:sp>
        <p:sp>
          <p:nvSpPr>
            <p:cNvPr id="11" name="Subtitle 2">
              <a:extLst>
                <a:ext uri="{FF2B5EF4-FFF2-40B4-BE49-F238E27FC236}">
                  <a16:creationId xmlns:a16="http://schemas.microsoft.com/office/drawing/2014/main" id="{E7800CC8-9576-217B-1C41-D58F6A0F8F5F}"/>
                </a:ext>
              </a:extLst>
            </p:cNvPr>
            <p:cNvSpPr txBox="1">
              <a:spLocks/>
            </p:cNvSpPr>
            <p:nvPr/>
          </p:nvSpPr>
          <p:spPr>
            <a:xfrm>
              <a:off x="361950" y="2949422"/>
              <a:ext cx="2362200" cy="4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ENERGY STAR Portfolio Manager</a:t>
              </a:r>
            </a:p>
          </p:txBody>
        </p:sp>
        <p:sp>
          <p:nvSpPr>
            <p:cNvPr id="12" name="Subtitle 2">
              <a:extLst>
                <a:ext uri="{FF2B5EF4-FFF2-40B4-BE49-F238E27FC236}">
                  <a16:creationId xmlns:a16="http://schemas.microsoft.com/office/drawing/2014/main" id="{2005E14A-B2C6-62EE-289F-975379C21FFA}"/>
                </a:ext>
              </a:extLst>
            </p:cNvPr>
            <p:cNvSpPr txBox="1">
              <a:spLocks/>
            </p:cNvSpPr>
            <p:nvPr/>
          </p:nvSpPr>
          <p:spPr>
            <a:xfrm>
              <a:off x="381000" y="3479906"/>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1 – 100 ENERGY STAR score, plus 80 other metrics</a:t>
              </a:r>
            </a:p>
          </p:txBody>
        </p:sp>
        <p:sp>
          <p:nvSpPr>
            <p:cNvPr id="13" name="Subtitle 2">
              <a:extLst>
                <a:ext uri="{FF2B5EF4-FFF2-40B4-BE49-F238E27FC236}">
                  <a16:creationId xmlns:a16="http://schemas.microsoft.com/office/drawing/2014/main" id="{E242E1ED-F11D-C774-E41A-7DF51C55B006}"/>
                </a:ext>
              </a:extLst>
            </p:cNvPr>
            <p:cNvSpPr txBox="1">
              <a:spLocks/>
            </p:cNvSpPr>
            <p:nvPr/>
          </p:nvSpPr>
          <p:spPr>
            <a:xfrm>
              <a:off x="406146" y="4114800"/>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ENERGY STAR brand</a:t>
              </a:r>
            </a:p>
          </p:txBody>
        </p:sp>
      </p:grpSp>
      <p:sp>
        <p:nvSpPr>
          <p:cNvPr id="16" name="Slide Number Placeholder 1">
            <a:extLst>
              <a:ext uri="{FF2B5EF4-FFF2-40B4-BE49-F238E27FC236}">
                <a16:creationId xmlns:a16="http://schemas.microsoft.com/office/drawing/2014/main" id="{222EF6C1-34D6-3915-1871-500969FC122A}"/>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37</a:t>
            </a:fld>
            <a:endParaRPr lang="en-US" sz="1400"/>
          </a:p>
        </p:txBody>
      </p:sp>
    </p:spTree>
    <p:extLst>
      <p:ext uri="{BB962C8B-B14F-4D97-AF65-F5344CB8AC3E}">
        <p14:creationId xmlns:p14="http://schemas.microsoft.com/office/powerpoint/2010/main" val="1889042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5570897" y="1118209"/>
            <a:ext cx="4738460" cy="1537046"/>
          </a:xfrm>
        </p:spPr>
        <p:txBody>
          <a:bodyPr>
            <a:noAutofit/>
          </a:bodyPr>
          <a:lstStyle/>
          <a:p>
            <a:pPr algn="l"/>
            <a:r>
              <a:rPr lang="en-US" sz="3200" dirty="0">
                <a:solidFill>
                  <a:srgbClr val="4C4C4E"/>
                </a:solidFill>
              </a:rPr>
              <a:t>ENERGY STAR brand</a:t>
            </a:r>
          </a:p>
        </p:txBody>
      </p:sp>
      <p:sp>
        <p:nvSpPr>
          <p:cNvPr id="34" name="Title 1"/>
          <p:cNvSpPr txBox="1">
            <a:spLocks/>
          </p:cNvSpPr>
          <p:nvPr/>
        </p:nvSpPr>
        <p:spPr>
          <a:xfrm>
            <a:off x="5508329" y="2710446"/>
            <a:ext cx="5068824" cy="27585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panose="020B0604020202020204" pitchFamily="34" charset="0"/>
              <a:buChar char="•"/>
            </a:pPr>
            <a:r>
              <a:rPr lang="en-US" sz="2800" dirty="0">
                <a:solidFill>
                  <a:schemeClr val="bg1">
                    <a:lumMod val="50000"/>
                  </a:schemeClr>
                </a:solidFill>
              </a:rPr>
              <a:t>Your program name</a:t>
            </a:r>
          </a:p>
          <a:p>
            <a:pPr marL="342900" indent="-342900" algn="l">
              <a:lnSpc>
                <a:spcPct val="150000"/>
              </a:lnSpc>
              <a:buFont typeface="Arial" panose="020B0604020202020204" pitchFamily="34" charset="0"/>
              <a:buChar char="•"/>
            </a:pPr>
            <a:r>
              <a:rPr lang="en-US" sz="2800" dirty="0">
                <a:solidFill>
                  <a:schemeClr val="bg1">
                    <a:lumMod val="50000"/>
                  </a:schemeClr>
                </a:solidFill>
              </a:rPr>
              <a:t>Your program name, powered by ENERGY STAR</a:t>
            </a:r>
          </a:p>
          <a:p>
            <a:pPr marL="342900" indent="-342900" algn="l">
              <a:lnSpc>
                <a:spcPct val="150000"/>
              </a:lnSpc>
              <a:buFont typeface="Arial" panose="020B0604020202020204" pitchFamily="34" charset="0"/>
              <a:buChar char="•"/>
            </a:pPr>
            <a:r>
              <a:rPr lang="en-US" sz="2800" dirty="0">
                <a:solidFill>
                  <a:schemeClr val="bg1">
                    <a:lumMod val="50000"/>
                  </a:schemeClr>
                </a:solidFill>
              </a:rPr>
              <a:t>An ENERGY STAR program</a:t>
            </a:r>
          </a:p>
        </p:txBody>
      </p:sp>
      <p:grpSp>
        <p:nvGrpSpPr>
          <p:cNvPr id="2" name="Group 1">
            <a:extLst>
              <a:ext uri="{FF2B5EF4-FFF2-40B4-BE49-F238E27FC236}">
                <a16:creationId xmlns:a16="http://schemas.microsoft.com/office/drawing/2014/main" id="{C8C637D9-10E8-5690-2B6A-D22A2409F524}"/>
              </a:ext>
            </a:extLst>
          </p:cNvPr>
          <p:cNvGrpSpPr/>
          <p:nvPr/>
        </p:nvGrpSpPr>
        <p:grpSpPr>
          <a:xfrm>
            <a:off x="671697" y="1080912"/>
            <a:ext cx="3770283" cy="4804228"/>
            <a:chOff x="361950" y="1349222"/>
            <a:chExt cx="2406396" cy="3402094"/>
          </a:xfrm>
        </p:grpSpPr>
        <p:sp>
          <p:nvSpPr>
            <p:cNvPr id="3" name="Rectangle 2">
              <a:extLst>
                <a:ext uri="{FF2B5EF4-FFF2-40B4-BE49-F238E27FC236}">
                  <a16:creationId xmlns:a16="http://schemas.microsoft.com/office/drawing/2014/main" id="{D47329A0-C52C-AC23-DF2E-F261C7EB000F}"/>
                </a:ext>
              </a:extLst>
            </p:cNvPr>
            <p:cNvSpPr/>
            <p:nvPr/>
          </p:nvSpPr>
          <p:spPr>
            <a:xfrm>
              <a:off x="361950" y="2187421"/>
              <a:ext cx="2362200" cy="2357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4" name="Rectangle 3">
              <a:extLst>
                <a:ext uri="{FF2B5EF4-FFF2-40B4-BE49-F238E27FC236}">
                  <a16:creationId xmlns:a16="http://schemas.microsoft.com/office/drawing/2014/main" id="{2F1BCBA2-475E-43AF-E341-29BDCF6D80F5}"/>
                </a:ext>
              </a:extLst>
            </p:cNvPr>
            <p:cNvSpPr/>
            <p:nvPr/>
          </p:nvSpPr>
          <p:spPr>
            <a:xfrm>
              <a:off x="361950" y="1349222"/>
              <a:ext cx="2362200" cy="838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1F2E75DE-D070-8B53-517F-3C76CF8CED42}"/>
                </a:ext>
              </a:extLst>
            </p:cNvPr>
            <p:cNvSpPr txBox="1">
              <a:spLocks/>
            </p:cNvSpPr>
            <p:nvPr/>
          </p:nvSpPr>
          <p:spPr>
            <a:xfrm>
              <a:off x="504825" y="1425422"/>
              <a:ext cx="2066925"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dirty="0">
                  <a:solidFill>
                    <a:schemeClr val="bg1"/>
                  </a:solidFill>
                </a:rPr>
                <a:t>Unlock the power </a:t>
              </a:r>
              <a:br>
                <a:rPr lang="en-US" sz="2800" dirty="0">
                  <a:solidFill>
                    <a:schemeClr val="bg1"/>
                  </a:solidFill>
                </a:rPr>
              </a:br>
              <a:r>
                <a:rPr lang="en-US" sz="2800" dirty="0">
                  <a:solidFill>
                    <a:schemeClr val="bg1"/>
                  </a:solidFill>
                </a:rPr>
                <a:t>of information</a:t>
              </a:r>
            </a:p>
          </p:txBody>
        </p:sp>
        <p:sp>
          <p:nvSpPr>
            <p:cNvPr id="6" name="Subtitle 2">
              <a:extLst>
                <a:ext uri="{FF2B5EF4-FFF2-40B4-BE49-F238E27FC236}">
                  <a16:creationId xmlns:a16="http://schemas.microsoft.com/office/drawing/2014/main" id="{77D73BD4-FD79-803D-534D-B5271A7D9FA4}"/>
                </a:ext>
              </a:extLst>
            </p:cNvPr>
            <p:cNvSpPr txBox="1">
              <a:spLocks/>
            </p:cNvSpPr>
            <p:nvPr/>
          </p:nvSpPr>
          <p:spPr>
            <a:xfrm>
              <a:off x="361950" y="2312885"/>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Recommendations/best practices: benchmarking programs</a:t>
              </a:r>
            </a:p>
          </p:txBody>
        </p:sp>
        <p:sp>
          <p:nvSpPr>
            <p:cNvPr id="7" name="Subtitle 2">
              <a:extLst>
                <a:ext uri="{FF2B5EF4-FFF2-40B4-BE49-F238E27FC236}">
                  <a16:creationId xmlns:a16="http://schemas.microsoft.com/office/drawing/2014/main" id="{455C70CA-F1C0-CC06-07A0-26F34F55FFC1}"/>
                </a:ext>
              </a:extLst>
            </p:cNvPr>
            <p:cNvSpPr txBox="1">
              <a:spLocks/>
            </p:cNvSpPr>
            <p:nvPr/>
          </p:nvSpPr>
          <p:spPr>
            <a:xfrm>
              <a:off x="361950" y="2949422"/>
              <a:ext cx="2362200" cy="4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ENERGY STAR Portfolio Manager</a:t>
              </a:r>
            </a:p>
          </p:txBody>
        </p:sp>
        <p:sp>
          <p:nvSpPr>
            <p:cNvPr id="8" name="Subtitle 2">
              <a:extLst>
                <a:ext uri="{FF2B5EF4-FFF2-40B4-BE49-F238E27FC236}">
                  <a16:creationId xmlns:a16="http://schemas.microsoft.com/office/drawing/2014/main" id="{17EFF7E2-0947-AD99-0B23-28F82CE268B0}"/>
                </a:ext>
              </a:extLst>
            </p:cNvPr>
            <p:cNvSpPr txBox="1">
              <a:spLocks/>
            </p:cNvSpPr>
            <p:nvPr/>
          </p:nvSpPr>
          <p:spPr>
            <a:xfrm>
              <a:off x="381000" y="3479906"/>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1 – 100 ENERGY STAR score, plus 80 other metrics</a:t>
              </a:r>
            </a:p>
          </p:txBody>
        </p:sp>
        <p:sp>
          <p:nvSpPr>
            <p:cNvPr id="9" name="Subtitle 2">
              <a:extLst>
                <a:ext uri="{FF2B5EF4-FFF2-40B4-BE49-F238E27FC236}">
                  <a16:creationId xmlns:a16="http://schemas.microsoft.com/office/drawing/2014/main" id="{F498D9D5-82E8-AA4E-F667-A8B11B817A9A}"/>
                </a:ext>
              </a:extLst>
            </p:cNvPr>
            <p:cNvSpPr txBox="1">
              <a:spLocks/>
            </p:cNvSpPr>
            <p:nvPr/>
          </p:nvSpPr>
          <p:spPr>
            <a:xfrm>
              <a:off x="406146" y="4114800"/>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ENERGY STAR brand</a:t>
              </a:r>
            </a:p>
          </p:txBody>
        </p:sp>
      </p:grpSp>
      <p:sp>
        <p:nvSpPr>
          <p:cNvPr id="11" name="Slide Number Placeholder 1">
            <a:extLst>
              <a:ext uri="{FF2B5EF4-FFF2-40B4-BE49-F238E27FC236}">
                <a16:creationId xmlns:a16="http://schemas.microsoft.com/office/drawing/2014/main" id="{79B3C865-FC44-0527-D7E0-9967D692CACA}"/>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38</a:t>
            </a:fld>
            <a:endParaRPr lang="en-US" sz="1400"/>
          </a:p>
        </p:txBody>
      </p:sp>
    </p:spTree>
    <p:extLst>
      <p:ext uri="{BB962C8B-B14F-4D97-AF65-F5344CB8AC3E}">
        <p14:creationId xmlns:p14="http://schemas.microsoft.com/office/powerpoint/2010/main" val="4255445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419600" y="1076756"/>
            <a:ext cx="5514248" cy="1325563"/>
          </a:xfrm>
        </p:spPr>
        <p:txBody>
          <a:bodyPr>
            <a:normAutofit/>
          </a:bodyPr>
          <a:lstStyle/>
          <a:p>
            <a:pPr algn="l"/>
            <a:r>
              <a:rPr lang="en-US" sz="3200" dirty="0">
                <a:solidFill>
                  <a:srgbClr val="4C4C4E"/>
                </a:solidFill>
              </a:rPr>
              <a:t>Template energy management plan</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9429" y="2402319"/>
            <a:ext cx="2971800" cy="3544933"/>
          </a:xfrm>
          <a:prstGeom prst="rect">
            <a:avLst/>
          </a:prstGeom>
        </p:spPr>
      </p:pic>
      <p:grpSp>
        <p:nvGrpSpPr>
          <p:cNvPr id="15" name="Group 14">
            <a:extLst>
              <a:ext uri="{FF2B5EF4-FFF2-40B4-BE49-F238E27FC236}">
                <a16:creationId xmlns:a16="http://schemas.microsoft.com/office/drawing/2014/main" id="{0FD90258-51C7-E162-7427-3B6B75ABD4C6}"/>
              </a:ext>
            </a:extLst>
          </p:cNvPr>
          <p:cNvGrpSpPr/>
          <p:nvPr/>
        </p:nvGrpSpPr>
        <p:grpSpPr>
          <a:xfrm>
            <a:off x="783101" y="892368"/>
            <a:ext cx="3203572" cy="5073264"/>
            <a:chOff x="783101" y="892368"/>
            <a:chExt cx="3203572" cy="5073264"/>
          </a:xfrm>
        </p:grpSpPr>
        <p:grpSp>
          <p:nvGrpSpPr>
            <p:cNvPr id="4" name="Group 3">
              <a:extLst>
                <a:ext uri="{FF2B5EF4-FFF2-40B4-BE49-F238E27FC236}">
                  <a16:creationId xmlns:a16="http://schemas.microsoft.com/office/drawing/2014/main" id="{91E40DBB-157F-5758-545A-763F1023A8A0}"/>
                </a:ext>
              </a:extLst>
            </p:cNvPr>
            <p:cNvGrpSpPr/>
            <p:nvPr/>
          </p:nvGrpSpPr>
          <p:grpSpPr>
            <a:xfrm>
              <a:off x="898988" y="892368"/>
              <a:ext cx="2979741" cy="5073264"/>
              <a:chOff x="9092918" y="688907"/>
              <a:chExt cx="2979741" cy="5073264"/>
            </a:xfrm>
          </p:grpSpPr>
          <p:sp>
            <p:nvSpPr>
              <p:cNvPr id="6" name="Rectangle 5">
                <a:extLst>
                  <a:ext uri="{FF2B5EF4-FFF2-40B4-BE49-F238E27FC236}">
                    <a16:creationId xmlns:a16="http://schemas.microsoft.com/office/drawing/2014/main" id="{507C073B-C5C0-DA39-4D44-0492B7072181}"/>
                  </a:ext>
                </a:extLst>
              </p:cNvPr>
              <p:cNvSpPr/>
              <p:nvPr/>
            </p:nvSpPr>
            <p:spPr>
              <a:xfrm>
                <a:off x="9092918" y="688907"/>
                <a:ext cx="2971799" cy="89785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BA3B47-6511-6B45-99B7-41000AF564AA}"/>
                  </a:ext>
                </a:extLst>
              </p:cNvPr>
              <p:cNvSpPr/>
              <p:nvPr/>
            </p:nvSpPr>
            <p:spPr>
              <a:xfrm>
                <a:off x="9100860" y="1586761"/>
                <a:ext cx="2971799" cy="4175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 name="Subtitle 2">
                <a:extLst>
                  <a:ext uri="{FF2B5EF4-FFF2-40B4-BE49-F238E27FC236}">
                    <a16:creationId xmlns:a16="http://schemas.microsoft.com/office/drawing/2014/main" id="{0E9CB0AC-16E3-8FCB-B286-44BB83EEDDA9}"/>
                  </a:ext>
                </a:extLst>
              </p:cNvPr>
              <p:cNvSpPr txBox="1">
                <a:spLocks/>
              </p:cNvSpPr>
              <p:nvPr/>
            </p:nvSpPr>
            <p:spPr>
              <a:xfrm>
                <a:off x="9100858" y="1805613"/>
                <a:ext cx="2971798" cy="21869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i="1" dirty="0">
                    <a:solidFill>
                      <a:schemeClr val="bg1">
                        <a:lumMod val="50000"/>
                      </a:schemeClr>
                    </a:solidFill>
                  </a:rPr>
                  <a:t>Unlock the power of information, plus:</a:t>
                </a:r>
              </a:p>
            </p:txBody>
          </p:sp>
          <p:sp>
            <p:nvSpPr>
              <p:cNvPr id="10" name="Subtitle 2">
                <a:extLst>
                  <a:ext uri="{FF2B5EF4-FFF2-40B4-BE49-F238E27FC236}">
                    <a16:creationId xmlns:a16="http://schemas.microsoft.com/office/drawing/2014/main" id="{73E52D78-A2D0-A178-F0B9-A01A34E650E3}"/>
                  </a:ext>
                </a:extLst>
              </p:cNvPr>
              <p:cNvSpPr txBox="1">
                <a:spLocks/>
              </p:cNvSpPr>
              <p:nvPr/>
            </p:nvSpPr>
            <p:spPr>
              <a:xfrm>
                <a:off x="9092919" y="3308878"/>
                <a:ext cx="2971799" cy="41993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EPA co-branded recognition</a:t>
                </a:r>
              </a:p>
            </p:txBody>
          </p:sp>
          <p:sp>
            <p:nvSpPr>
              <p:cNvPr id="11" name="Subtitle 2">
                <a:extLst>
                  <a:ext uri="{FF2B5EF4-FFF2-40B4-BE49-F238E27FC236}">
                    <a16:creationId xmlns:a16="http://schemas.microsoft.com/office/drawing/2014/main" id="{069C0E5D-2F1C-9EBC-A3AA-6FCEEEE9175A}"/>
                  </a:ext>
                </a:extLst>
              </p:cNvPr>
              <p:cNvSpPr txBox="1">
                <a:spLocks/>
              </p:cNvSpPr>
              <p:nvPr/>
            </p:nvSpPr>
            <p:spPr>
              <a:xfrm>
                <a:off x="9100858" y="3928309"/>
                <a:ext cx="2971798" cy="7218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Off-the-shelf building improvement tools and resources</a:t>
                </a:r>
              </a:p>
            </p:txBody>
          </p:sp>
          <p:sp>
            <p:nvSpPr>
              <p:cNvPr id="12" name="Subtitle 2">
                <a:extLst>
                  <a:ext uri="{FF2B5EF4-FFF2-40B4-BE49-F238E27FC236}">
                    <a16:creationId xmlns:a16="http://schemas.microsoft.com/office/drawing/2014/main" id="{D8CBB0FB-393D-2C2D-8B67-008E2D6B6465}"/>
                  </a:ext>
                </a:extLst>
              </p:cNvPr>
              <p:cNvSpPr txBox="1">
                <a:spLocks/>
              </p:cNvSpPr>
              <p:nvPr/>
            </p:nvSpPr>
            <p:spPr>
              <a:xfrm>
                <a:off x="9145308" y="4849666"/>
                <a:ext cx="2927349" cy="61411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Harness ENERGY STAR service and product provider network</a:t>
                </a:r>
              </a:p>
            </p:txBody>
          </p:sp>
          <p:sp>
            <p:nvSpPr>
              <p:cNvPr id="14" name="Subtitle 2">
                <a:extLst>
                  <a:ext uri="{FF2B5EF4-FFF2-40B4-BE49-F238E27FC236}">
                    <a16:creationId xmlns:a16="http://schemas.microsoft.com/office/drawing/2014/main" id="{1B4F55F4-C322-3B32-4459-264563725EE4}"/>
                  </a:ext>
                </a:extLst>
              </p:cNvPr>
              <p:cNvSpPr txBox="1">
                <a:spLocks/>
              </p:cNvSpPr>
              <p:nvPr/>
            </p:nvSpPr>
            <p:spPr>
              <a:xfrm>
                <a:off x="9461449" y="713122"/>
                <a:ext cx="2250621"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800" dirty="0">
                    <a:solidFill>
                      <a:schemeClr val="bg1"/>
                    </a:solidFill>
                  </a:rPr>
                  <a:t>Go beyond </a:t>
                </a:r>
                <a:br>
                  <a:rPr lang="en-US" sz="2800" dirty="0">
                    <a:solidFill>
                      <a:schemeClr val="bg1"/>
                    </a:solidFill>
                  </a:rPr>
                </a:br>
                <a:r>
                  <a:rPr lang="en-US" sz="2800" dirty="0">
                    <a:solidFill>
                      <a:schemeClr val="bg1"/>
                    </a:solidFill>
                  </a:rPr>
                  <a:t>benchmarking</a:t>
                </a:r>
              </a:p>
            </p:txBody>
          </p:sp>
        </p:grpSp>
        <p:sp>
          <p:nvSpPr>
            <p:cNvPr id="5" name="Subtitle 2">
              <a:extLst>
                <a:ext uri="{FF2B5EF4-FFF2-40B4-BE49-F238E27FC236}">
                  <a16:creationId xmlns:a16="http://schemas.microsoft.com/office/drawing/2014/main" id="{11793593-5F21-E2F7-B8C3-15D1AFCB338E}"/>
                </a:ext>
              </a:extLst>
            </p:cNvPr>
            <p:cNvSpPr txBox="1">
              <a:spLocks/>
            </p:cNvSpPr>
            <p:nvPr/>
          </p:nvSpPr>
          <p:spPr>
            <a:xfrm>
              <a:off x="783101" y="2830391"/>
              <a:ext cx="3203572" cy="3097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Template energy mgmt. plan</a:t>
              </a:r>
            </a:p>
          </p:txBody>
        </p:sp>
      </p:grpSp>
      <p:sp>
        <p:nvSpPr>
          <p:cNvPr id="3" name="Slide Number Placeholder 1">
            <a:extLst>
              <a:ext uri="{FF2B5EF4-FFF2-40B4-BE49-F238E27FC236}">
                <a16:creationId xmlns:a16="http://schemas.microsoft.com/office/drawing/2014/main" id="{F1856543-619A-B91E-2875-7A12347CB48A}"/>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39</a:t>
            </a:fld>
            <a:endParaRPr lang="en-US" sz="1400"/>
          </a:p>
        </p:txBody>
      </p:sp>
    </p:spTree>
    <p:extLst>
      <p:ext uri="{BB962C8B-B14F-4D97-AF65-F5344CB8AC3E}">
        <p14:creationId xmlns:p14="http://schemas.microsoft.com/office/powerpoint/2010/main" val="815470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856343" y="3673"/>
            <a:ext cx="8630557" cy="1325563"/>
          </a:xfrm>
        </p:spPr>
        <p:txBody>
          <a:bodyPr>
            <a:normAutofit/>
          </a:bodyPr>
          <a:lstStyle/>
          <a:p>
            <a:pPr algn="l"/>
            <a:r>
              <a:rPr lang="en-US" sz="4400" dirty="0">
                <a:solidFill>
                  <a:srgbClr val="4C4C4E"/>
                </a:solidFill>
              </a:rPr>
              <a:t>The ideal … </a:t>
            </a:r>
          </a:p>
        </p:txBody>
      </p:sp>
      <p:pic>
        <p:nvPicPr>
          <p:cNvPr id="2052" name="Picture 4" descr="http://www.businessgreen.com/IMG/363/207363/field-businessman-web.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200" y="990600"/>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56343" y="1424758"/>
            <a:ext cx="4572000" cy="4647426"/>
          </a:xfrm>
          <a:prstGeom prst="rect">
            <a:avLst/>
          </a:prstGeom>
        </p:spPr>
        <p:txBody>
          <a:bodyPr>
            <a:spAutoFit/>
          </a:bodyPr>
          <a:lstStyle/>
          <a:p>
            <a:pPr marL="457200" indent="-457200">
              <a:buFont typeface="Arial" panose="020B0604020202020204" pitchFamily="34" charset="0"/>
              <a:buChar char="•"/>
            </a:pPr>
            <a:r>
              <a:rPr lang="en-US" sz="3200" dirty="0">
                <a:solidFill>
                  <a:schemeClr val="bg1">
                    <a:lumMod val="50000"/>
                  </a:schemeClr>
                </a:solidFill>
              </a:rPr>
              <a:t>clean air</a:t>
            </a:r>
          </a:p>
          <a:p>
            <a:endParaRPr lang="en-US" sz="3200" dirty="0">
              <a:solidFill>
                <a:schemeClr val="bg1">
                  <a:lumMod val="50000"/>
                </a:schemeClr>
              </a:solidFill>
            </a:endParaRPr>
          </a:p>
          <a:p>
            <a:pPr marL="457200" indent="-457200">
              <a:buFont typeface="Arial" panose="020B0604020202020204" pitchFamily="34" charset="0"/>
              <a:buChar char="•"/>
            </a:pPr>
            <a:r>
              <a:rPr lang="en-US" sz="3200" dirty="0">
                <a:solidFill>
                  <a:schemeClr val="bg1">
                    <a:lumMod val="50000"/>
                  </a:schemeClr>
                </a:solidFill>
              </a:rPr>
              <a:t>green jobs</a:t>
            </a:r>
          </a:p>
          <a:p>
            <a:pPr marL="457200" indent="-457200">
              <a:buFont typeface="Arial" panose="020B0604020202020204" pitchFamily="34" charset="0"/>
              <a:buChar char="•"/>
            </a:pPr>
            <a:endParaRPr lang="en-US" sz="3200" dirty="0">
              <a:solidFill>
                <a:schemeClr val="bg1">
                  <a:lumMod val="50000"/>
                </a:schemeClr>
              </a:solidFill>
            </a:endParaRPr>
          </a:p>
          <a:p>
            <a:pPr marL="457200" indent="-457200">
              <a:buFont typeface="Arial" panose="020B0604020202020204" pitchFamily="34" charset="0"/>
              <a:buChar char="•"/>
            </a:pPr>
            <a:r>
              <a:rPr lang="en-US" sz="3200" dirty="0">
                <a:solidFill>
                  <a:schemeClr val="bg1">
                    <a:lumMod val="50000"/>
                  </a:schemeClr>
                </a:solidFill>
              </a:rPr>
              <a:t>growing economy </a:t>
            </a:r>
          </a:p>
          <a:p>
            <a:pPr marL="457200" indent="-457200">
              <a:buFont typeface="Arial" panose="020B0604020202020204" pitchFamily="34" charset="0"/>
              <a:buChar char="•"/>
            </a:pPr>
            <a:endParaRPr lang="en-US" sz="3200" dirty="0">
              <a:solidFill>
                <a:schemeClr val="bg1">
                  <a:lumMod val="50000"/>
                </a:schemeClr>
              </a:solidFill>
            </a:endParaRPr>
          </a:p>
          <a:p>
            <a:pPr marL="457200" indent="-457200">
              <a:buFont typeface="Arial" panose="020B0604020202020204" pitchFamily="34" charset="0"/>
              <a:buChar char="•"/>
            </a:pPr>
            <a:r>
              <a:rPr lang="en-US" sz="3200" dirty="0">
                <a:solidFill>
                  <a:schemeClr val="bg1">
                    <a:lumMod val="50000"/>
                  </a:schemeClr>
                </a:solidFill>
              </a:rPr>
              <a:t>resilience</a:t>
            </a:r>
          </a:p>
          <a:p>
            <a:endParaRPr lang="en-US" sz="2800" dirty="0">
              <a:solidFill>
                <a:schemeClr val="bg1">
                  <a:lumMod val="50000"/>
                </a:schemeClr>
              </a:solidFill>
            </a:endParaRPr>
          </a:p>
          <a:p>
            <a:endParaRPr lang="en-US" sz="2800" dirty="0">
              <a:solidFill>
                <a:schemeClr val="bg1">
                  <a:lumMod val="50000"/>
                </a:schemeClr>
              </a:solidFill>
            </a:endParaRPr>
          </a:p>
          <a:p>
            <a:pPr marL="285750" indent="-285750">
              <a:buFont typeface="Arial" panose="020B0604020202020204" pitchFamily="34" charset="0"/>
              <a:buChar char="•"/>
            </a:pPr>
            <a:endParaRPr lang="en-US" sz="1600" dirty="0">
              <a:solidFill>
                <a:schemeClr val="bg1">
                  <a:lumMod val="50000"/>
                </a:schemeClr>
              </a:solidFill>
            </a:endParaRPr>
          </a:p>
        </p:txBody>
      </p:sp>
      <p:sp>
        <p:nvSpPr>
          <p:cNvPr id="3" name="Slide Number Placeholder 1">
            <a:extLst>
              <a:ext uri="{FF2B5EF4-FFF2-40B4-BE49-F238E27FC236}">
                <a16:creationId xmlns:a16="http://schemas.microsoft.com/office/drawing/2014/main" id="{7BE48706-D1AF-649F-5E91-C6FD9E96ACA1}"/>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4</a:t>
            </a:fld>
            <a:endParaRPr lang="en-US" sz="1400"/>
          </a:p>
        </p:txBody>
      </p:sp>
    </p:spTree>
    <p:extLst>
      <p:ext uri="{BB962C8B-B14F-4D97-AF65-F5344CB8AC3E}">
        <p14:creationId xmlns:p14="http://schemas.microsoft.com/office/powerpoint/2010/main" val="684204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5666573" y="1115670"/>
            <a:ext cx="4409899" cy="1325563"/>
          </a:xfrm>
        </p:spPr>
        <p:txBody>
          <a:bodyPr>
            <a:normAutofit/>
          </a:bodyPr>
          <a:lstStyle/>
          <a:p>
            <a:pPr algn="l"/>
            <a:r>
              <a:rPr lang="en-US" sz="3200" dirty="0">
                <a:solidFill>
                  <a:srgbClr val="4C4C4E"/>
                </a:solidFill>
              </a:rPr>
              <a:t>EPA co-branded recognition</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5623" y="3352454"/>
            <a:ext cx="2971800" cy="2377440"/>
          </a:xfrm>
          <a:prstGeom prst="rect">
            <a:avLst/>
          </a:prstGeom>
        </p:spPr>
      </p:pic>
      <p:grpSp>
        <p:nvGrpSpPr>
          <p:cNvPr id="18" name="Group 17">
            <a:extLst>
              <a:ext uri="{FF2B5EF4-FFF2-40B4-BE49-F238E27FC236}">
                <a16:creationId xmlns:a16="http://schemas.microsoft.com/office/drawing/2014/main" id="{1ED12E1D-D1EC-00E7-7A90-79EDBA008C78}"/>
              </a:ext>
            </a:extLst>
          </p:cNvPr>
          <p:cNvGrpSpPr/>
          <p:nvPr/>
        </p:nvGrpSpPr>
        <p:grpSpPr>
          <a:xfrm>
            <a:off x="783101" y="892368"/>
            <a:ext cx="3203572" cy="5073264"/>
            <a:chOff x="783101" y="892368"/>
            <a:chExt cx="3203572" cy="5073264"/>
          </a:xfrm>
        </p:grpSpPr>
        <p:grpSp>
          <p:nvGrpSpPr>
            <p:cNvPr id="17" name="Group 16">
              <a:extLst>
                <a:ext uri="{FF2B5EF4-FFF2-40B4-BE49-F238E27FC236}">
                  <a16:creationId xmlns:a16="http://schemas.microsoft.com/office/drawing/2014/main" id="{C5117332-0E13-7B96-608F-449D0B823C51}"/>
                </a:ext>
              </a:extLst>
            </p:cNvPr>
            <p:cNvGrpSpPr/>
            <p:nvPr/>
          </p:nvGrpSpPr>
          <p:grpSpPr>
            <a:xfrm>
              <a:off x="898988" y="892368"/>
              <a:ext cx="2979741" cy="5073264"/>
              <a:chOff x="9092918" y="688907"/>
              <a:chExt cx="2979741" cy="5073264"/>
            </a:xfrm>
          </p:grpSpPr>
          <p:sp>
            <p:nvSpPr>
              <p:cNvPr id="6" name="Rectangle 5">
                <a:extLst>
                  <a:ext uri="{FF2B5EF4-FFF2-40B4-BE49-F238E27FC236}">
                    <a16:creationId xmlns:a16="http://schemas.microsoft.com/office/drawing/2014/main" id="{E5A6C2CC-8604-5E55-978C-179551DD6159}"/>
                  </a:ext>
                </a:extLst>
              </p:cNvPr>
              <p:cNvSpPr/>
              <p:nvPr/>
            </p:nvSpPr>
            <p:spPr>
              <a:xfrm>
                <a:off x="9092918" y="688907"/>
                <a:ext cx="2971799" cy="89785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308F54-E35E-9487-8C79-8CE862D7C957}"/>
                  </a:ext>
                </a:extLst>
              </p:cNvPr>
              <p:cNvSpPr/>
              <p:nvPr/>
            </p:nvSpPr>
            <p:spPr>
              <a:xfrm>
                <a:off x="9100860" y="1586761"/>
                <a:ext cx="2971799" cy="4175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8" name="Subtitle 2">
                <a:extLst>
                  <a:ext uri="{FF2B5EF4-FFF2-40B4-BE49-F238E27FC236}">
                    <a16:creationId xmlns:a16="http://schemas.microsoft.com/office/drawing/2014/main" id="{2C405DE6-F46C-C2E9-8B70-D2BA5AD007AB}"/>
                  </a:ext>
                </a:extLst>
              </p:cNvPr>
              <p:cNvSpPr txBox="1">
                <a:spLocks/>
              </p:cNvSpPr>
              <p:nvPr/>
            </p:nvSpPr>
            <p:spPr>
              <a:xfrm>
                <a:off x="9100858" y="1805613"/>
                <a:ext cx="2971798" cy="21869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i="1" dirty="0">
                    <a:solidFill>
                      <a:schemeClr val="bg1">
                        <a:lumMod val="50000"/>
                      </a:schemeClr>
                    </a:solidFill>
                  </a:rPr>
                  <a:t>Unlock the power of information, plus:</a:t>
                </a:r>
              </a:p>
            </p:txBody>
          </p:sp>
          <p:sp>
            <p:nvSpPr>
              <p:cNvPr id="9" name="Subtitle 2">
                <a:extLst>
                  <a:ext uri="{FF2B5EF4-FFF2-40B4-BE49-F238E27FC236}">
                    <a16:creationId xmlns:a16="http://schemas.microsoft.com/office/drawing/2014/main" id="{54CBD4BB-E681-462F-805A-BB8C9D4DF54F}"/>
                  </a:ext>
                </a:extLst>
              </p:cNvPr>
              <p:cNvSpPr txBox="1">
                <a:spLocks/>
              </p:cNvSpPr>
              <p:nvPr/>
            </p:nvSpPr>
            <p:spPr>
              <a:xfrm>
                <a:off x="9092919" y="3308878"/>
                <a:ext cx="2971799" cy="41993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EPA co-branded recognition</a:t>
                </a:r>
              </a:p>
            </p:txBody>
          </p:sp>
          <p:sp>
            <p:nvSpPr>
              <p:cNvPr id="10" name="Subtitle 2">
                <a:extLst>
                  <a:ext uri="{FF2B5EF4-FFF2-40B4-BE49-F238E27FC236}">
                    <a16:creationId xmlns:a16="http://schemas.microsoft.com/office/drawing/2014/main" id="{361385AF-4719-9BA6-99FA-18898D520987}"/>
                  </a:ext>
                </a:extLst>
              </p:cNvPr>
              <p:cNvSpPr txBox="1">
                <a:spLocks/>
              </p:cNvSpPr>
              <p:nvPr/>
            </p:nvSpPr>
            <p:spPr>
              <a:xfrm>
                <a:off x="9100858" y="3928309"/>
                <a:ext cx="2971798" cy="7218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Off-the-shelf building improvement tools and resources</a:t>
                </a:r>
              </a:p>
            </p:txBody>
          </p:sp>
          <p:sp>
            <p:nvSpPr>
              <p:cNvPr id="12" name="Subtitle 2">
                <a:extLst>
                  <a:ext uri="{FF2B5EF4-FFF2-40B4-BE49-F238E27FC236}">
                    <a16:creationId xmlns:a16="http://schemas.microsoft.com/office/drawing/2014/main" id="{6C03AC79-F0B8-79DC-A391-75B65308390C}"/>
                  </a:ext>
                </a:extLst>
              </p:cNvPr>
              <p:cNvSpPr txBox="1">
                <a:spLocks/>
              </p:cNvSpPr>
              <p:nvPr/>
            </p:nvSpPr>
            <p:spPr>
              <a:xfrm>
                <a:off x="9145308" y="4849666"/>
                <a:ext cx="2927349" cy="61411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Harness ENERGY STAR service and product provider network</a:t>
                </a:r>
              </a:p>
            </p:txBody>
          </p:sp>
          <p:sp>
            <p:nvSpPr>
              <p:cNvPr id="14" name="Subtitle 2">
                <a:extLst>
                  <a:ext uri="{FF2B5EF4-FFF2-40B4-BE49-F238E27FC236}">
                    <a16:creationId xmlns:a16="http://schemas.microsoft.com/office/drawing/2014/main" id="{6647F8E1-ECAA-296A-1B60-FB922339383A}"/>
                  </a:ext>
                </a:extLst>
              </p:cNvPr>
              <p:cNvSpPr txBox="1">
                <a:spLocks/>
              </p:cNvSpPr>
              <p:nvPr/>
            </p:nvSpPr>
            <p:spPr>
              <a:xfrm>
                <a:off x="9461449" y="713122"/>
                <a:ext cx="2250621"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800" dirty="0">
                    <a:solidFill>
                      <a:schemeClr val="bg1"/>
                    </a:solidFill>
                  </a:rPr>
                  <a:t>Go beyond </a:t>
                </a:r>
                <a:br>
                  <a:rPr lang="en-US" sz="2800" dirty="0">
                    <a:solidFill>
                      <a:schemeClr val="bg1"/>
                    </a:solidFill>
                  </a:rPr>
                </a:br>
                <a:r>
                  <a:rPr lang="en-US" sz="2800" dirty="0">
                    <a:solidFill>
                      <a:schemeClr val="bg1"/>
                    </a:solidFill>
                  </a:rPr>
                  <a:t>benchmarking</a:t>
                </a:r>
              </a:p>
            </p:txBody>
          </p:sp>
        </p:grpSp>
        <p:sp>
          <p:nvSpPr>
            <p:cNvPr id="11" name="Subtitle 2">
              <a:extLst>
                <a:ext uri="{FF2B5EF4-FFF2-40B4-BE49-F238E27FC236}">
                  <a16:creationId xmlns:a16="http://schemas.microsoft.com/office/drawing/2014/main" id="{FBF7C588-340A-F470-EAB9-517202E1F36A}"/>
                </a:ext>
              </a:extLst>
            </p:cNvPr>
            <p:cNvSpPr txBox="1">
              <a:spLocks/>
            </p:cNvSpPr>
            <p:nvPr/>
          </p:nvSpPr>
          <p:spPr>
            <a:xfrm>
              <a:off x="783101" y="2830391"/>
              <a:ext cx="3203572" cy="3097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Template energy mgmt. plan</a:t>
              </a:r>
            </a:p>
          </p:txBody>
        </p:sp>
      </p:grpSp>
      <p:sp>
        <p:nvSpPr>
          <p:cNvPr id="3" name="Slide Number Placeholder 1">
            <a:extLst>
              <a:ext uri="{FF2B5EF4-FFF2-40B4-BE49-F238E27FC236}">
                <a16:creationId xmlns:a16="http://schemas.microsoft.com/office/drawing/2014/main" id="{4B93B709-2B98-842F-20E3-DD7FF2546ACD}"/>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40</a:t>
            </a:fld>
            <a:endParaRPr lang="en-US" sz="1400"/>
          </a:p>
        </p:txBody>
      </p:sp>
    </p:spTree>
    <p:extLst>
      <p:ext uri="{BB962C8B-B14F-4D97-AF65-F5344CB8AC3E}">
        <p14:creationId xmlns:p14="http://schemas.microsoft.com/office/powerpoint/2010/main" val="755450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648200" y="1099488"/>
            <a:ext cx="5356225" cy="1325563"/>
          </a:xfrm>
        </p:spPr>
        <p:txBody>
          <a:bodyPr>
            <a:normAutofit/>
          </a:bodyPr>
          <a:lstStyle/>
          <a:p>
            <a:pPr algn="l"/>
            <a:r>
              <a:rPr lang="en-US" sz="3200" dirty="0">
                <a:solidFill>
                  <a:srgbClr val="4C4C4E"/>
                </a:solidFill>
              </a:rPr>
              <a:t>Off-the-shelf building improvement tools and resources</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56883" y="3429000"/>
            <a:ext cx="3447542" cy="2323619"/>
          </a:xfrm>
          <a:prstGeom prst="rect">
            <a:avLst/>
          </a:prstGeom>
        </p:spPr>
      </p:pic>
      <p:grpSp>
        <p:nvGrpSpPr>
          <p:cNvPr id="17" name="Group 16">
            <a:extLst>
              <a:ext uri="{FF2B5EF4-FFF2-40B4-BE49-F238E27FC236}">
                <a16:creationId xmlns:a16="http://schemas.microsoft.com/office/drawing/2014/main" id="{1FD8821B-BD68-B6ED-C28B-AC6BAE3EBB26}"/>
              </a:ext>
            </a:extLst>
          </p:cNvPr>
          <p:cNvGrpSpPr/>
          <p:nvPr/>
        </p:nvGrpSpPr>
        <p:grpSpPr>
          <a:xfrm>
            <a:off x="783101" y="892368"/>
            <a:ext cx="3203572" cy="5073264"/>
            <a:chOff x="783101" y="892368"/>
            <a:chExt cx="3203572" cy="5073264"/>
          </a:xfrm>
        </p:grpSpPr>
        <p:grpSp>
          <p:nvGrpSpPr>
            <p:cNvPr id="6" name="Group 5">
              <a:extLst>
                <a:ext uri="{FF2B5EF4-FFF2-40B4-BE49-F238E27FC236}">
                  <a16:creationId xmlns:a16="http://schemas.microsoft.com/office/drawing/2014/main" id="{69D06054-E8AD-7417-5C1C-FCAB11BD25D2}"/>
                </a:ext>
              </a:extLst>
            </p:cNvPr>
            <p:cNvGrpSpPr/>
            <p:nvPr/>
          </p:nvGrpSpPr>
          <p:grpSpPr>
            <a:xfrm>
              <a:off x="898988" y="892368"/>
              <a:ext cx="2979741" cy="5073264"/>
              <a:chOff x="9092918" y="688907"/>
              <a:chExt cx="2979741" cy="5073264"/>
            </a:xfrm>
          </p:grpSpPr>
          <p:sp>
            <p:nvSpPr>
              <p:cNvPr id="8" name="Rectangle 7">
                <a:extLst>
                  <a:ext uri="{FF2B5EF4-FFF2-40B4-BE49-F238E27FC236}">
                    <a16:creationId xmlns:a16="http://schemas.microsoft.com/office/drawing/2014/main" id="{2566CD4B-F60B-9D50-32E9-DF55A3A7BFA4}"/>
                  </a:ext>
                </a:extLst>
              </p:cNvPr>
              <p:cNvSpPr/>
              <p:nvPr/>
            </p:nvSpPr>
            <p:spPr>
              <a:xfrm>
                <a:off x="9092918" y="688907"/>
                <a:ext cx="2971799" cy="89785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F17926-C38F-2BB2-D201-3179CA8C7F27}"/>
                  </a:ext>
                </a:extLst>
              </p:cNvPr>
              <p:cNvSpPr/>
              <p:nvPr/>
            </p:nvSpPr>
            <p:spPr>
              <a:xfrm>
                <a:off x="9100860" y="1586761"/>
                <a:ext cx="2971799" cy="4175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 name="Subtitle 2">
                <a:extLst>
                  <a:ext uri="{FF2B5EF4-FFF2-40B4-BE49-F238E27FC236}">
                    <a16:creationId xmlns:a16="http://schemas.microsoft.com/office/drawing/2014/main" id="{75D580BE-C875-C317-555F-18FB7E12DF4D}"/>
                  </a:ext>
                </a:extLst>
              </p:cNvPr>
              <p:cNvSpPr txBox="1">
                <a:spLocks/>
              </p:cNvSpPr>
              <p:nvPr/>
            </p:nvSpPr>
            <p:spPr>
              <a:xfrm>
                <a:off x="9100858" y="1805613"/>
                <a:ext cx="2971798" cy="21869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i="1" dirty="0">
                    <a:solidFill>
                      <a:schemeClr val="bg1">
                        <a:lumMod val="50000"/>
                      </a:schemeClr>
                    </a:solidFill>
                  </a:rPr>
                  <a:t>Unlock the power of information, plus:</a:t>
                </a:r>
              </a:p>
            </p:txBody>
          </p:sp>
          <p:sp>
            <p:nvSpPr>
              <p:cNvPr id="11" name="Subtitle 2">
                <a:extLst>
                  <a:ext uri="{FF2B5EF4-FFF2-40B4-BE49-F238E27FC236}">
                    <a16:creationId xmlns:a16="http://schemas.microsoft.com/office/drawing/2014/main" id="{AD7CC894-73F5-354E-2977-5F7FDA770393}"/>
                  </a:ext>
                </a:extLst>
              </p:cNvPr>
              <p:cNvSpPr txBox="1">
                <a:spLocks/>
              </p:cNvSpPr>
              <p:nvPr/>
            </p:nvSpPr>
            <p:spPr>
              <a:xfrm>
                <a:off x="9092919" y="3308878"/>
                <a:ext cx="2971799" cy="41993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EPA co-branded recognition</a:t>
                </a:r>
              </a:p>
            </p:txBody>
          </p:sp>
          <p:sp>
            <p:nvSpPr>
              <p:cNvPr id="12" name="Subtitle 2">
                <a:extLst>
                  <a:ext uri="{FF2B5EF4-FFF2-40B4-BE49-F238E27FC236}">
                    <a16:creationId xmlns:a16="http://schemas.microsoft.com/office/drawing/2014/main" id="{59980AED-1C50-78AB-DD75-2555DB752B93}"/>
                  </a:ext>
                </a:extLst>
              </p:cNvPr>
              <p:cNvSpPr txBox="1">
                <a:spLocks/>
              </p:cNvSpPr>
              <p:nvPr/>
            </p:nvSpPr>
            <p:spPr>
              <a:xfrm>
                <a:off x="9100858" y="3928309"/>
                <a:ext cx="2971798" cy="7218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Off-the-shelf building improvement tools and resources</a:t>
                </a:r>
              </a:p>
            </p:txBody>
          </p:sp>
          <p:sp>
            <p:nvSpPr>
              <p:cNvPr id="14" name="Subtitle 2">
                <a:extLst>
                  <a:ext uri="{FF2B5EF4-FFF2-40B4-BE49-F238E27FC236}">
                    <a16:creationId xmlns:a16="http://schemas.microsoft.com/office/drawing/2014/main" id="{E7BD1D53-D976-9FC8-BC7C-7462DAB73754}"/>
                  </a:ext>
                </a:extLst>
              </p:cNvPr>
              <p:cNvSpPr txBox="1">
                <a:spLocks/>
              </p:cNvSpPr>
              <p:nvPr/>
            </p:nvSpPr>
            <p:spPr>
              <a:xfrm>
                <a:off x="9145308" y="4849666"/>
                <a:ext cx="2927349" cy="61411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Harness ENERGY STAR service and product provider network</a:t>
                </a:r>
              </a:p>
            </p:txBody>
          </p:sp>
          <p:sp>
            <p:nvSpPr>
              <p:cNvPr id="15" name="Subtitle 2">
                <a:extLst>
                  <a:ext uri="{FF2B5EF4-FFF2-40B4-BE49-F238E27FC236}">
                    <a16:creationId xmlns:a16="http://schemas.microsoft.com/office/drawing/2014/main" id="{2E06F67B-5FCC-1B18-188A-9AD0A8B30021}"/>
                  </a:ext>
                </a:extLst>
              </p:cNvPr>
              <p:cNvSpPr txBox="1">
                <a:spLocks/>
              </p:cNvSpPr>
              <p:nvPr/>
            </p:nvSpPr>
            <p:spPr>
              <a:xfrm>
                <a:off x="9461449" y="713122"/>
                <a:ext cx="2250621"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800" dirty="0">
                    <a:solidFill>
                      <a:schemeClr val="bg1"/>
                    </a:solidFill>
                  </a:rPr>
                  <a:t>Go beyond </a:t>
                </a:r>
                <a:br>
                  <a:rPr lang="en-US" sz="2800" dirty="0">
                    <a:solidFill>
                      <a:schemeClr val="bg1"/>
                    </a:solidFill>
                  </a:rPr>
                </a:br>
                <a:r>
                  <a:rPr lang="en-US" sz="2800" dirty="0">
                    <a:solidFill>
                      <a:schemeClr val="bg1"/>
                    </a:solidFill>
                  </a:rPr>
                  <a:t>benchmarking</a:t>
                </a:r>
              </a:p>
            </p:txBody>
          </p:sp>
        </p:grpSp>
        <p:sp>
          <p:nvSpPr>
            <p:cNvPr id="7" name="Subtitle 2">
              <a:extLst>
                <a:ext uri="{FF2B5EF4-FFF2-40B4-BE49-F238E27FC236}">
                  <a16:creationId xmlns:a16="http://schemas.microsoft.com/office/drawing/2014/main" id="{59D31C27-3B44-BCF6-7FC4-0A4FFB116821}"/>
                </a:ext>
              </a:extLst>
            </p:cNvPr>
            <p:cNvSpPr txBox="1">
              <a:spLocks/>
            </p:cNvSpPr>
            <p:nvPr/>
          </p:nvSpPr>
          <p:spPr>
            <a:xfrm>
              <a:off x="783101" y="2830391"/>
              <a:ext cx="3203572" cy="3097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Template energy mgmt. plan</a:t>
              </a:r>
            </a:p>
          </p:txBody>
        </p:sp>
      </p:grpSp>
      <p:sp>
        <p:nvSpPr>
          <p:cNvPr id="4" name="Slide Number Placeholder 1">
            <a:extLst>
              <a:ext uri="{FF2B5EF4-FFF2-40B4-BE49-F238E27FC236}">
                <a16:creationId xmlns:a16="http://schemas.microsoft.com/office/drawing/2014/main" id="{10EC1249-2BDB-062C-DB6D-28B9D24BFE5A}"/>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41</a:t>
            </a:fld>
            <a:endParaRPr lang="en-US" sz="1400"/>
          </a:p>
        </p:txBody>
      </p:sp>
    </p:spTree>
    <p:extLst>
      <p:ext uri="{BB962C8B-B14F-4D97-AF65-F5344CB8AC3E}">
        <p14:creationId xmlns:p14="http://schemas.microsoft.com/office/powerpoint/2010/main" val="3959950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61710" y="1132191"/>
            <a:ext cx="5753100" cy="1325563"/>
          </a:xfrm>
        </p:spPr>
        <p:txBody>
          <a:bodyPr>
            <a:normAutofit/>
          </a:bodyPr>
          <a:lstStyle/>
          <a:p>
            <a:pPr algn="l"/>
            <a:r>
              <a:rPr lang="en-US" sz="3200" dirty="0">
                <a:solidFill>
                  <a:srgbClr val="4C4C4E"/>
                </a:solidFill>
              </a:rPr>
              <a:t>Harness ENERGY STAR service and product provider network</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196" y="3552975"/>
            <a:ext cx="2981614" cy="2746225"/>
          </a:xfrm>
          <a:prstGeom prst="rect">
            <a:avLst/>
          </a:prstGeom>
        </p:spPr>
      </p:pic>
      <p:grpSp>
        <p:nvGrpSpPr>
          <p:cNvPr id="4" name="Group 3">
            <a:extLst>
              <a:ext uri="{FF2B5EF4-FFF2-40B4-BE49-F238E27FC236}">
                <a16:creationId xmlns:a16="http://schemas.microsoft.com/office/drawing/2014/main" id="{C3C78432-6CC5-96CA-6ECE-040BD9192F70}"/>
              </a:ext>
            </a:extLst>
          </p:cNvPr>
          <p:cNvGrpSpPr/>
          <p:nvPr/>
        </p:nvGrpSpPr>
        <p:grpSpPr>
          <a:xfrm>
            <a:off x="711751" y="1132191"/>
            <a:ext cx="3203572" cy="5073264"/>
            <a:chOff x="850898" y="1225936"/>
            <a:chExt cx="3203572" cy="5073264"/>
          </a:xfrm>
        </p:grpSpPr>
        <p:sp>
          <p:nvSpPr>
            <p:cNvPr id="3" name="Rectangle 2">
              <a:extLst>
                <a:ext uri="{FF2B5EF4-FFF2-40B4-BE49-F238E27FC236}">
                  <a16:creationId xmlns:a16="http://schemas.microsoft.com/office/drawing/2014/main" id="{CA508243-F630-0FF9-B21D-9EC294E83116}"/>
                </a:ext>
              </a:extLst>
            </p:cNvPr>
            <p:cNvSpPr/>
            <p:nvPr/>
          </p:nvSpPr>
          <p:spPr>
            <a:xfrm>
              <a:off x="974726" y="1225936"/>
              <a:ext cx="2971799" cy="89785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4725" y="2123790"/>
              <a:ext cx="2971799" cy="4175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0" name="Subtitle 2"/>
            <p:cNvSpPr txBox="1">
              <a:spLocks/>
            </p:cNvSpPr>
            <p:nvPr/>
          </p:nvSpPr>
          <p:spPr>
            <a:xfrm>
              <a:off x="974723" y="2342642"/>
              <a:ext cx="2971798" cy="21869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i="1" dirty="0">
                  <a:solidFill>
                    <a:schemeClr val="bg1">
                      <a:lumMod val="50000"/>
                    </a:schemeClr>
                  </a:solidFill>
                </a:rPr>
                <a:t>Unlock the power of information, plus:</a:t>
              </a:r>
            </a:p>
          </p:txBody>
        </p:sp>
        <p:sp>
          <p:nvSpPr>
            <p:cNvPr id="21" name="Subtitle 2"/>
            <p:cNvSpPr txBox="1">
              <a:spLocks/>
            </p:cNvSpPr>
            <p:nvPr/>
          </p:nvSpPr>
          <p:spPr>
            <a:xfrm>
              <a:off x="966784" y="3845907"/>
              <a:ext cx="2971799" cy="41993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EPA co-branded recognition</a:t>
              </a:r>
            </a:p>
          </p:txBody>
        </p:sp>
        <p:sp>
          <p:nvSpPr>
            <p:cNvPr id="22" name="Subtitle 2"/>
            <p:cNvSpPr txBox="1">
              <a:spLocks/>
            </p:cNvSpPr>
            <p:nvPr/>
          </p:nvSpPr>
          <p:spPr>
            <a:xfrm>
              <a:off x="974723" y="4465338"/>
              <a:ext cx="2971798" cy="7218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Off-the-shelf building improvement tools and resources</a:t>
              </a:r>
            </a:p>
          </p:txBody>
        </p:sp>
        <p:sp>
          <p:nvSpPr>
            <p:cNvPr id="23" name="Subtitle 2"/>
            <p:cNvSpPr txBox="1">
              <a:spLocks/>
            </p:cNvSpPr>
            <p:nvPr/>
          </p:nvSpPr>
          <p:spPr>
            <a:xfrm>
              <a:off x="850898" y="3159123"/>
              <a:ext cx="3203572" cy="3097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Template energy mgmt. plan</a:t>
              </a:r>
            </a:p>
          </p:txBody>
        </p:sp>
        <p:sp>
          <p:nvSpPr>
            <p:cNvPr id="24" name="Subtitle 2"/>
            <p:cNvSpPr txBox="1">
              <a:spLocks/>
            </p:cNvSpPr>
            <p:nvPr/>
          </p:nvSpPr>
          <p:spPr>
            <a:xfrm>
              <a:off x="1019173" y="5386695"/>
              <a:ext cx="2927349" cy="61411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Harness ENERGY STAR service and product provider network</a:t>
              </a:r>
            </a:p>
          </p:txBody>
        </p:sp>
        <p:sp>
          <p:nvSpPr>
            <p:cNvPr id="16" name="Subtitle 2">
              <a:extLst>
                <a:ext uri="{FF2B5EF4-FFF2-40B4-BE49-F238E27FC236}">
                  <a16:creationId xmlns:a16="http://schemas.microsoft.com/office/drawing/2014/main" id="{099116B3-6CE7-48E7-96B9-009C8883F690}"/>
                </a:ext>
              </a:extLst>
            </p:cNvPr>
            <p:cNvSpPr txBox="1">
              <a:spLocks/>
            </p:cNvSpPr>
            <p:nvPr/>
          </p:nvSpPr>
          <p:spPr>
            <a:xfrm>
              <a:off x="1335314" y="1250151"/>
              <a:ext cx="2250621"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800" dirty="0">
                  <a:solidFill>
                    <a:schemeClr val="bg1"/>
                  </a:solidFill>
                </a:rPr>
                <a:t>Go beyond </a:t>
              </a:r>
              <a:br>
                <a:rPr lang="en-US" sz="2800" dirty="0">
                  <a:solidFill>
                    <a:schemeClr val="bg1"/>
                  </a:solidFill>
                </a:rPr>
              </a:br>
              <a:r>
                <a:rPr lang="en-US" sz="2800" dirty="0">
                  <a:solidFill>
                    <a:schemeClr val="bg1"/>
                  </a:solidFill>
                </a:rPr>
                <a:t>benchmarking</a:t>
              </a:r>
            </a:p>
          </p:txBody>
        </p:sp>
      </p:grpSp>
      <p:sp>
        <p:nvSpPr>
          <p:cNvPr id="6" name="Slide Number Placeholder 1">
            <a:extLst>
              <a:ext uri="{FF2B5EF4-FFF2-40B4-BE49-F238E27FC236}">
                <a16:creationId xmlns:a16="http://schemas.microsoft.com/office/drawing/2014/main" id="{1F4F1811-98DA-E245-8BE9-634DAD94788D}"/>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42</a:t>
            </a:fld>
            <a:endParaRPr lang="en-US" sz="1400"/>
          </a:p>
        </p:txBody>
      </p:sp>
    </p:spTree>
    <p:extLst>
      <p:ext uri="{BB962C8B-B14F-4D97-AF65-F5344CB8AC3E}">
        <p14:creationId xmlns:p14="http://schemas.microsoft.com/office/powerpoint/2010/main" val="3527986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5006978" y="822843"/>
            <a:ext cx="5734050" cy="1325563"/>
          </a:xfrm>
        </p:spPr>
        <p:txBody>
          <a:bodyPr>
            <a:normAutofit/>
          </a:bodyPr>
          <a:lstStyle/>
          <a:p>
            <a:pPr algn="l"/>
            <a:r>
              <a:rPr lang="en-US" sz="2800" dirty="0">
                <a:solidFill>
                  <a:srgbClr val="4C4C4E"/>
                </a:solidFill>
              </a:rPr>
              <a:t>Recommendations/best practices: communicating and motivating</a:t>
            </a:r>
            <a:br>
              <a:rPr lang="en-US" sz="2800" dirty="0">
                <a:solidFill>
                  <a:srgbClr val="4C4C4E"/>
                </a:solidFill>
              </a:rPr>
            </a:br>
            <a:endParaRPr lang="en-US" sz="2800" dirty="0">
              <a:solidFill>
                <a:srgbClr val="4C4C4E"/>
              </a:solidFill>
            </a:endParaRPr>
          </a:p>
        </p:txBody>
      </p:sp>
      <p:grpSp>
        <p:nvGrpSpPr>
          <p:cNvPr id="4" name="Group 3"/>
          <p:cNvGrpSpPr/>
          <p:nvPr/>
        </p:nvGrpSpPr>
        <p:grpSpPr>
          <a:xfrm>
            <a:off x="783771" y="788826"/>
            <a:ext cx="3505199" cy="5280347"/>
            <a:chOff x="-154668" y="3014584"/>
            <a:chExt cx="2939142" cy="5280347"/>
          </a:xfrm>
        </p:grpSpPr>
        <p:sp>
          <p:nvSpPr>
            <p:cNvPr id="15" name="Rectangle 14"/>
            <p:cNvSpPr/>
            <p:nvPr/>
          </p:nvSpPr>
          <p:spPr>
            <a:xfrm>
              <a:off x="-154668" y="3014584"/>
              <a:ext cx="2907393" cy="100595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p:cNvSpPr txBox="1">
              <a:spLocks/>
            </p:cNvSpPr>
            <p:nvPr/>
          </p:nvSpPr>
          <p:spPr>
            <a:xfrm>
              <a:off x="168115" y="3091036"/>
              <a:ext cx="2261823" cy="838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dirty="0">
                  <a:solidFill>
                    <a:schemeClr val="bg1"/>
                  </a:solidFill>
                </a:rPr>
                <a:t>Transform </a:t>
              </a:r>
              <a:br>
                <a:rPr lang="en-US" sz="2800" dirty="0">
                  <a:solidFill>
                    <a:schemeClr val="bg1"/>
                  </a:solidFill>
                </a:rPr>
              </a:br>
              <a:r>
                <a:rPr lang="en-US" sz="2800" dirty="0">
                  <a:solidFill>
                    <a:schemeClr val="bg1"/>
                  </a:solidFill>
                </a:rPr>
                <a:t>your market</a:t>
              </a:r>
            </a:p>
          </p:txBody>
        </p:sp>
        <p:sp>
          <p:nvSpPr>
            <p:cNvPr id="17" name="Rectangle 16"/>
            <p:cNvSpPr/>
            <p:nvPr/>
          </p:nvSpPr>
          <p:spPr>
            <a:xfrm>
              <a:off x="-103869" y="4096741"/>
              <a:ext cx="2888343" cy="4198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8" name="Subtitle 2"/>
            <p:cNvSpPr txBox="1">
              <a:spLocks/>
            </p:cNvSpPr>
            <p:nvPr/>
          </p:nvSpPr>
          <p:spPr>
            <a:xfrm>
              <a:off x="-84819" y="4146004"/>
              <a:ext cx="2837544" cy="78893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i="1" dirty="0">
                  <a:solidFill>
                    <a:schemeClr val="bg1">
                      <a:lumMod val="50000"/>
                    </a:schemeClr>
                  </a:solidFill>
                </a:rPr>
                <a:t>Unlock the power of information, Go beyond benchmarking,</a:t>
              </a:r>
              <a:br>
                <a:rPr lang="en-US" sz="1800" i="1" dirty="0">
                  <a:solidFill>
                    <a:schemeClr val="bg1">
                      <a:lumMod val="50000"/>
                    </a:schemeClr>
                  </a:solidFill>
                </a:rPr>
              </a:br>
              <a:r>
                <a:rPr lang="en-US" sz="1800" i="1" dirty="0">
                  <a:solidFill>
                    <a:schemeClr val="bg1">
                      <a:lumMod val="50000"/>
                    </a:schemeClr>
                  </a:solidFill>
                </a:rPr>
                <a:t>plus:</a:t>
              </a:r>
            </a:p>
          </p:txBody>
        </p:sp>
        <p:sp>
          <p:nvSpPr>
            <p:cNvPr id="25" name="Subtitle 2"/>
            <p:cNvSpPr txBox="1">
              <a:spLocks/>
            </p:cNvSpPr>
            <p:nvPr/>
          </p:nvSpPr>
          <p:spPr>
            <a:xfrm>
              <a:off x="-103869" y="5938661"/>
              <a:ext cx="2856593" cy="40137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Energy efficiency competition</a:t>
              </a:r>
            </a:p>
          </p:txBody>
        </p:sp>
        <p:sp>
          <p:nvSpPr>
            <p:cNvPr id="26" name="Subtitle 2"/>
            <p:cNvSpPr txBox="1">
              <a:spLocks/>
            </p:cNvSpPr>
            <p:nvPr/>
          </p:nvSpPr>
          <p:spPr>
            <a:xfrm>
              <a:off x="-154668" y="6444591"/>
              <a:ext cx="2907393"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Recommendations/best practices: get utilities to help</a:t>
              </a:r>
            </a:p>
          </p:txBody>
        </p:sp>
        <p:sp>
          <p:nvSpPr>
            <p:cNvPr id="27" name="Subtitle 2"/>
            <p:cNvSpPr txBox="1">
              <a:spLocks/>
            </p:cNvSpPr>
            <p:nvPr/>
          </p:nvSpPr>
          <p:spPr>
            <a:xfrm>
              <a:off x="-119746" y="5137989"/>
              <a:ext cx="2837544" cy="83621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Recommendations/best practices: communicating and motivating</a:t>
              </a:r>
            </a:p>
          </p:txBody>
        </p:sp>
        <p:sp>
          <p:nvSpPr>
            <p:cNvPr id="28" name="Subtitle 2"/>
            <p:cNvSpPr txBox="1">
              <a:spLocks/>
            </p:cNvSpPr>
            <p:nvPr/>
          </p:nvSpPr>
          <p:spPr>
            <a:xfrm>
              <a:off x="-145144" y="7353171"/>
              <a:ext cx="2888343"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Harness ENERGY STAR utility network</a:t>
              </a:r>
            </a:p>
          </p:txBody>
        </p:sp>
      </p:gr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2746891"/>
            <a:ext cx="4239776" cy="2514408"/>
          </a:xfrm>
          <a:prstGeom prst="rect">
            <a:avLst/>
          </a:prstGeom>
        </p:spPr>
      </p:pic>
      <p:sp>
        <p:nvSpPr>
          <p:cNvPr id="3" name="Slide Number Placeholder 1">
            <a:extLst>
              <a:ext uri="{FF2B5EF4-FFF2-40B4-BE49-F238E27FC236}">
                <a16:creationId xmlns:a16="http://schemas.microsoft.com/office/drawing/2014/main" id="{854CE70F-2C5D-CD0B-195B-91D59715BF22}"/>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43</a:t>
            </a:fld>
            <a:endParaRPr lang="en-US" sz="1400"/>
          </a:p>
        </p:txBody>
      </p:sp>
    </p:spTree>
    <p:extLst>
      <p:ext uri="{BB962C8B-B14F-4D97-AF65-F5344CB8AC3E}">
        <p14:creationId xmlns:p14="http://schemas.microsoft.com/office/powerpoint/2010/main" val="3544950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667250" y="707871"/>
            <a:ext cx="5372100" cy="1325563"/>
          </a:xfrm>
        </p:spPr>
        <p:txBody>
          <a:bodyPr>
            <a:normAutofit/>
          </a:bodyPr>
          <a:lstStyle/>
          <a:p>
            <a:pPr algn="l"/>
            <a:r>
              <a:rPr lang="en-US" sz="3200" dirty="0">
                <a:solidFill>
                  <a:srgbClr val="4C4C4E"/>
                </a:solidFill>
              </a:rPr>
              <a:t>Energy efficiency competition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9346" y="2344054"/>
            <a:ext cx="2230435" cy="2854523"/>
          </a:xfrm>
          <a:prstGeom prst="rect">
            <a:avLst/>
          </a:prstGeom>
          <a:ln w="3175">
            <a:solidFill>
              <a:schemeClr val="tx1"/>
            </a:solidFill>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879" y="2033434"/>
            <a:ext cx="2685817" cy="1737882"/>
          </a:xfrm>
          <a:prstGeom prst="rect">
            <a:avLst/>
          </a:prstGeom>
          <a:ln w="3175">
            <a:solidFill>
              <a:schemeClr val="tx1"/>
            </a:solidFill>
          </a:ln>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1878" y="3860880"/>
            <a:ext cx="2685817" cy="1737882"/>
          </a:xfrm>
          <a:prstGeom prst="rect">
            <a:avLst/>
          </a:prstGeom>
          <a:ln w="3175">
            <a:solidFill>
              <a:schemeClr val="tx1"/>
            </a:solidFill>
          </a:ln>
        </p:spPr>
      </p:pic>
      <p:grpSp>
        <p:nvGrpSpPr>
          <p:cNvPr id="6" name="Group 5">
            <a:extLst>
              <a:ext uri="{FF2B5EF4-FFF2-40B4-BE49-F238E27FC236}">
                <a16:creationId xmlns:a16="http://schemas.microsoft.com/office/drawing/2014/main" id="{A0E70C32-E075-D8A2-2325-AAF0D489BD0E}"/>
              </a:ext>
            </a:extLst>
          </p:cNvPr>
          <p:cNvGrpSpPr/>
          <p:nvPr/>
        </p:nvGrpSpPr>
        <p:grpSpPr>
          <a:xfrm>
            <a:off x="783771" y="788826"/>
            <a:ext cx="3505199" cy="5280347"/>
            <a:chOff x="-154668" y="3014584"/>
            <a:chExt cx="2939142" cy="5280347"/>
          </a:xfrm>
        </p:grpSpPr>
        <p:sp>
          <p:nvSpPr>
            <p:cNvPr id="7" name="Rectangle 6">
              <a:extLst>
                <a:ext uri="{FF2B5EF4-FFF2-40B4-BE49-F238E27FC236}">
                  <a16:creationId xmlns:a16="http://schemas.microsoft.com/office/drawing/2014/main" id="{98A4326E-7DB8-E089-8DB6-89EDCC12ACC9}"/>
                </a:ext>
              </a:extLst>
            </p:cNvPr>
            <p:cNvSpPr/>
            <p:nvPr/>
          </p:nvSpPr>
          <p:spPr>
            <a:xfrm>
              <a:off x="-154668" y="3014584"/>
              <a:ext cx="2907393" cy="100595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A30DE8C1-C5E1-BAFF-B7DD-610DF6A15843}"/>
                </a:ext>
              </a:extLst>
            </p:cNvPr>
            <p:cNvSpPr txBox="1">
              <a:spLocks/>
            </p:cNvSpPr>
            <p:nvPr/>
          </p:nvSpPr>
          <p:spPr>
            <a:xfrm>
              <a:off x="168115" y="3091036"/>
              <a:ext cx="2261823" cy="838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dirty="0">
                  <a:solidFill>
                    <a:schemeClr val="bg1"/>
                  </a:solidFill>
                </a:rPr>
                <a:t>Transform </a:t>
              </a:r>
              <a:br>
                <a:rPr lang="en-US" sz="2800" dirty="0">
                  <a:solidFill>
                    <a:schemeClr val="bg1"/>
                  </a:solidFill>
                </a:rPr>
              </a:br>
              <a:r>
                <a:rPr lang="en-US" sz="2800" dirty="0">
                  <a:solidFill>
                    <a:schemeClr val="bg1"/>
                  </a:solidFill>
                </a:rPr>
                <a:t>your market</a:t>
              </a:r>
            </a:p>
          </p:txBody>
        </p:sp>
        <p:sp>
          <p:nvSpPr>
            <p:cNvPr id="9" name="Rectangle 8">
              <a:extLst>
                <a:ext uri="{FF2B5EF4-FFF2-40B4-BE49-F238E27FC236}">
                  <a16:creationId xmlns:a16="http://schemas.microsoft.com/office/drawing/2014/main" id="{03C201EB-C473-0FC5-6596-3E1D35CD4B7D}"/>
                </a:ext>
              </a:extLst>
            </p:cNvPr>
            <p:cNvSpPr/>
            <p:nvPr/>
          </p:nvSpPr>
          <p:spPr>
            <a:xfrm>
              <a:off x="-103869" y="4096741"/>
              <a:ext cx="2888343" cy="4198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 name="Subtitle 2">
              <a:extLst>
                <a:ext uri="{FF2B5EF4-FFF2-40B4-BE49-F238E27FC236}">
                  <a16:creationId xmlns:a16="http://schemas.microsoft.com/office/drawing/2014/main" id="{F6BDE854-A798-0AB2-5F0A-BE5874069E3D}"/>
                </a:ext>
              </a:extLst>
            </p:cNvPr>
            <p:cNvSpPr txBox="1">
              <a:spLocks/>
            </p:cNvSpPr>
            <p:nvPr/>
          </p:nvSpPr>
          <p:spPr>
            <a:xfrm>
              <a:off x="-84819" y="4146004"/>
              <a:ext cx="2837544" cy="78893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i="1" dirty="0">
                  <a:solidFill>
                    <a:schemeClr val="bg1">
                      <a:lumMod val="50000"/>
                    </a:schemeClr>
                  </a:solidFill>
                </a:rPr>
                <a:t>Unlock the power of information, Go beyond benchmarking,</a:t>
              </a:r>
              <a:br>
                <a:rPr lang="en-US" sz="1800" i="1" dirty="0">
                  <a:solidFill>
                    <a:schemeClr val="bg1">
                      <a:lumMod val="50000"/>
                    </a:schemeClr>
                  </a:solidFill>
                </a:rPr>
              </a:br>
              <a:r>
                <a:rPr lang="en-US" sz="1800" i="1" dirty="0">
                  <a:solidFill>
                    <a:schemeClr val="bg1">
                      <a:lumMod val="50000"/>
                    </a:schemeClr>
                  </a:solidFill>
                </a:rPr>
                <a:t>plus:</a:t>
              </a:r>
            </a:p>
          </p:txBody>
        </p:sp>
        <p:sp>
          <p:nvSpPr>
            <p:cNvPr id="11" name="Subtitle 2">
              <a:extLst>
                <a:ext uri="{FF2B5EF4-FFF2-40B4-BE49-F238E27FC236}">
                  <a16:creationId xmlns:a16="http://schemas.microsoft.com/office/drawing/2014/main" id="{B8556E74-8F13-89FE-E933-342C9A0455CD}"/>
                </a:ext>
              </a:extLst>
            </p:cNvPr>
            <p:cNvSpPr txBox="1">
              <a:spLocks/>
            </p:cNvSpPr>
            <p:nvPr/>
          </p:nvSpPr>
          <p:spPr>
            <a:xfrm>
              <a:off x="-103869" y="5938661"/>
              <a:ext cx="2856593" cy="40137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Energy efficiency competition</a:t>
              </a:r>
            </a:p>
          </p:txBody>
        </p:sp>
        <p:sp>
          <p:nvSpPr>
            <p:cNvPr id="12" name="Subtitle 2">
              <a:extLst>
                <a:ext uri="{FF2B5EF4-FFF2-40B4-BE49-F238E27FC236}">
                  <a16:creationId xmlns:a16="http://schemas.microsoft.com/office/drawing/2014/main" id="{D06EC082-628D-8BA7-CD9F-D12A60C6E2DB}"/>
                </a:ext>
              </a:extLst>
            </p:cNvPr>
            <p:cNvSpPr txBox="1">
              <a:spLocks/>
            </p:cNvSpPr>
            <p:nvPr/>
          </p:nvSpPr>
          <p:spPr>
            <a:xfrm>
              <a:off x="-154668" y="6444591"/>
              <a:ext cx="2907393"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Recommendations/best practices: get utilities to help</a:t>
              </a:r>
            </a:p>
          </p:txBody>
        </p:sp>
        <p:sp>
          <p:nvSpPr>
            <p:cNvPr id="13" name="Subtitle 2">
              <a:extLst>
                <a:ext uri="{FF2B5EF4-FFF2-40B4-BE49-F238E27FC236}">
                  <a16:creationId xmlns:a16="http://schemas.microsoft.com/office/drawing/2014/main" id="{47EBC326-9DB1-BB6F-CD27-4A4F2D3B7ED9}"/>
                </a:ext>
              </a:extLst>
            </p:cNvPr>
            <p:cNvSpPr txBox="1">
              <a:spLocks/>
            </p:cNvSpPr>
            <p:nvPr/>
          </p:nvSpPr>
          <p:spPr>
            <a:xfrm>
              <a:off x="-119746" y="5137989"/>
              <a:ext cx="2837544" cy="83621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Recommendations/best practices: communicating and motivating</a:t>
              </a:r>
            </a:p>
          </p:txBody>
        </p:sp>
        <p:sp>
          <p:nvSpPr>
            <p:cNvPr id="14" name="Subtitle 2">
              <a:extLst>
                <a:ext uri="{FF2B5EF4-FFF2-40B4-BE49-F238E27FC236}">
                  <a16:creationId xmlns:a16="http://schemas.microsoft.com/office/drawing/2014/main" id="{9A5CF5A6-C66B-4DAC-57DD-4B0732A9E978}"/>
                </a:ext>
              </a:extLst>
            </p:cNvPr>
            <p:cNvSpPr txBox="1">
              <a:spLocks/>
            </p:cNvSpPr>
            <p:nvPr/>
          </p:nvSpPr>
          <p:spPr>
            <a:xfrm>
              <a:off x="-145144" y="7353171"/>
              <a:ext cx="2888343"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Harness ENERGY STAR utility network</a:t>
              </a:r>
            </a:p>
          </p:txBody>
        </p:sp>
      </p:grpSp>
      <p:sp>
        <p:nvSpPr>
          <p:cNvPr id="15" name="Slide Number Placeholder 1">
            <a:extLst>
              <a:ext uri="{FF2B5EF4-FFF2-40B4-BE49-F238E27FC236}">
                <a16:creationId xmlns:a16="http://schemas.microsoft.com/office/drawing/2014/main" id="{67156F71-B3F8-9BE9-7536-6CE16FBAAD58}"/>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44</a:t>
            </a:fld>
            <a:endParaRPr lang="en-US" sz="1400"/>
          </a:p>
        </p:txBody>
      </p:sp>
    </p:spTree>
    <p:extLst>
      <p:ext uri="{BB962C8B-B14F-4D97-AF65-F5344CB8AC3E}">
        <p14:creationId xmlns:p14="http://schemas.microsoft.com/office/powerpoint/2010/main" val="2404335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5507908" y="920364"/>
            <a:ext cx="5372100" cy="1325563"/>
          </a:xfrm>
        </p:spPr>
        <p:txBody>
          <a:bodyPr>
            <a:normAutofit/>
          </a:bodyPr>
          <a:lstStyle/>
          <a:p>
            <a:pPr algn="l"/>
            <a:r>
              <a:rPr lang="en-US" sz="3200" dirty="0">
                <a:solidFill>
                  <a:srgbClr val="4C4C4E"/>
                </a:solidFill>
              </a:rPr>
              <a:t>Energy efficiency competition</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0368" y="2245927"/>
            <a:ext cx="5305327" cy="2182763"/>
          </a:xfrm>
          <a:prstGeom prst="rect">
            <a:avLst/>
          </a:prstGeom>
        </p:spPr>
      </p:pic>
      <p:grpSp>
        <p:nvGrpSpPr>
          <p:cNvPr id="2" name="Group 1">
            <a:extLst>
              <a:ext uri="{FF2B5EF4-FFF2-40B4-BE49-F238E27FC236}">
                <a16:creationId xmlns:a16="http://schemas.microsoft.com/office/drawing/2014/main" id="{4CD9C106-9658-92BE-EEBE-1C7B82B95312}"/>
              </a:ext>
            </a:extLst>
          </p:cNvPr>
          <p:cNvGrpSpPr/>
          <p:nvPr/>
        </p:nvGrpSpPr>
        <p:grpSpPr>
          <a:xfrm>
            <a:off x="783771" y="788826"/>
            <a:ext cx="3505199" cy="5280347"/>
            <a:chOff x="-154668" y="3014584"/>
            <a:chExt cx="2939142" cy="5280347"/>
          </a:xfrm>
        </p:grpSpPr>
        <p:sp>
          <p:nvSpPr>
            <p:cNvPr id="3" name="Rectangle 2">
              <a:extLst>
                <a:ext uri="{FF2B5EF4-FFF2-40B4-BE49-F238E27FC236}">
                  <a16:creationId xmlns:a16="http://schemas.microsoft.com/office/drawing/2014/main" id="{76D5228B-BB80-5683-1B1C-432F64C1B022}"/>
                </a:ext>
              </a:extLst>
            </p:cNvPr>
            <p:cNvSpPr/>
            <p:nvPr/>
          </p:nvSpPr>
          <p:spPr>
            <a:xfrm>
              <a:off x="-154668" y="3014584"/>
              <a:ext cx="2907393" cy="100595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7DDA6E8F-3464-4E1B-433F-5A4997DB8F9D}"/>
                </a:ext>
              </a:extLst>
            </p:cNvPr>
            <p:cNvSpPr txBox="1">
              <a:spLocks/>
            </p:cNvSpPr>
            <p:nvPr/>
          </p:nvSpPr>
          <p:spPr>
            <a:xfrm>
              <a:off x="168115" y="3091036"/>
              <a:ext cx="2261823" cy="838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dirty="0">
                  <a:solidFill>
                    <a:schemeClr val="bg1"/>
                  </a:solidFill>
                </a:rPr>
                <a:t>Transform </a:t>
              </a:r>
              <a:br>
                <a:rPr lang="en-US" sz="2800" dirty="0">
                  <a:solidFill>
                    <a:schemeClr val="bg1"/>
                  </a:solidFill>
                </a:rPr>
              </a:br>
              <a:r>
                <a:rPr lang="en-US" sz="2800" dirty="0">
                  <a:solidFill>
                    <a:schemeClr val="bg1"/>
                  </a:solidFill>
                </a:rPr>
                <a:t>your market</a:t>
              </a:r>
            </a:p>
          </p:txBody>
        </p:sp>
        <p:sp>
          <p:nvSpPr>
            <p:cNvPr id="6" name="Rectangle 5">
              <a:extLst>
                <a:ext uri="{FF2B5EF4-FFF2-40B4-BE49-F238E27FC236}">
                  <a16:creationId xmlns:a16="http://schemas.microsoft.com/office/drawing/2014/main" id="{44969268-13E2-C66E-D581-4DA3DF5960C6}"/>
                </a:ext>
              </a:extLst>
            </p:cNvPr>
            <p:cNvSpPr/>
            <p:nvPr/>
          </p:nvSpPr>
          <p:spPr>
            <a:xfrm>
              <a:off x="-103869" y="4096741"/>
              <a:ext cx="2888343" cy="4198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8" name="Subtitle 2">
              <a:extLst>
                <a:ext uri="{FF2B5EF4-FFF2-40B4-BE49-F238E27FC236}">
                  <a16:creationId xmlns:a16="http://schemas.microsoft.com/office/drawing/2014/main" id="{DEE0FF26-602A-D1CC-A676-56CD3F319F11}"/>
                </a:ext>
              </a:extLst>
            </p:cNvPr>
            <p:cNvSpPr txBox="1">
              <a:spLocks/>
            </p:cNvSpPr>
            <p:nvPr/>
          </p:nvSpPr>
          <p:spPr>
            <a:xfrm>
              <a:off x="-84819" y="4146004"/>
              <a:ext cx="2837544" cy="78893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i="1" dirty="0">
                  <a:solidFill>
                    <a:schemeClr val="bg1">
                      <a:lumMod val="50000"/>
                    </a:schemeClr>
                  </a:solidFill>
                </a:rPr>
                <a:t>Unlock the power of information, Go beyond benchmarking,</a:t>
              </a:r>
              <a:br>
                <a:rPr lang="en-US" sz="1800" i="1" dirty="0">
                  <a:solidFill>
                    <a:schemeClr val="bg1">
                      <a:lumMod val="50000"/>
                    </a:schemeClr>
                  </a:solidFill>
                </a:rPr>
              </a:br>
              <a:r>
                <a:rPr lang="en-US" sz="1800" i="1" dirty="0">
                  <a:solidFill>
                    <a:schemeClr val="bg1">
                      <a:lumMod val="50000"/>
                    </a:schemeClr>
                  </a:solidFill>
                </a:rPr>
                <a:t>plus:</a:t>
              </a:r>
            </a:p>
          </p:txBody>
        </p:sp>
        <p:sp>
          <p:nvSpPr>
            <p:cNvPr id="9" name="Subtitle 2">
              <a:extLst>
                <a:ext uri="{FF2B5EF4-FFF2-40B4-BE49-F238E27FC236}">
                  <a16:creationId xmlns:a16="http://schemas.microsoft.com/office/drawing/2014/main" id="{00E6D780-5A39-0D8E-42D5-9D29EC948C2F}"/>
                </a:ext>
              </a:extLst>
            </p:cNvPr>
            <p:cNvSpPr txBox="1">
              <a:spLocks/>
            </p:cNvSpPr>
            <p:nvPr/>
          </p:nvSpPr>
          <p:spPr>
            <a:xfrm>
              <a:off x="-103869" y="5938661"/>
              <a:ext cx="2856593" cy="40137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Energy efficiency competition</a:t>
              </a:r>
            </a:p>
          </p:txBody>
        </p:sp>
        <p:sp>
          <p:nvSpPr>
            <p:cNvPr id="10" name="Subtitle 2">
              <a:extLst>
                <a:ext uri="{FF2B5EF4-FFF2-40B4-BE49-F238E27FC236}">
                  <a16:creationId xmlns:a16="http://schemas.microsoft.com/office/drawing/2014/main" id="{081E1056-BB50-1DB8-148D-551FC4BF687A}"/>
                </a:ext>
              </a:extLst>
            </p:cNvPr>
            <p:cNvSpPr txBox="1">
              <a:spLocks/>
            </p:cNvSpPr>
            <p:nvPr/>
          </p:nvSpPr>
          <p:spPr>
            <a:xfrm>
              <a:off x="-154668" y="6444591"/>
              <a:ext cx="2907393"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Recommendations/best practices: get utilities to help</a:t>
              </a:r>
            </a:p>
          </p:txBody>
        </p:sp>
        <p:sp>
          <p:nvSpPr>
            <p:cNvPr id="11" name="Subtitle 2">
              <a:extLst>
                <a:ext uri="{FF2B5EF4-FFF2-40B4-BE49-F238E27FC236}">
                  <a16:creationId xmlns:a16="http://schemas.microsoft.com/office/drawing/2014/main" id="{3115F465-DDF4-C25A-3DE1-3E6A545D9A86}"/>
                </a:ext>
              </a:extLst>
            </p:cNvPr>
            <p:cNvSpPr txBox="1">
              <a:spLocks/>
            </p:cNvSpPr>
            <p:nvPr/>
          </p:nvSpPr>
          <p:spPr>
            <a:xfrm>
              <a:off x="-119746" y="5137989"/>
              <a:ext cx="2837544" cy="83621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Recommendations/best practices: communicating and motivating</a:t>
              </a:r>
            </a:p>
          </p:txBody>
        </p:sp>
        <p:sp>
          <p:nvSpPr>
            <p:cNvPr id="12" name="Subtitle 2">
              <a:extLst>
                <a:ext uri="{FF2B5EF4-FFF2-40B4-BE49-F238E27FC236}">
                  <a16:creationId xmlns:a16="http://schemas.microsoft.com/office/drawing/2014/main" id="{467AF56A-5B03-A7EB-4B19-A0E84D60EB52}"/>
                </a:ext>
              </a:extLst>
            </p:cNvPr>
            <p:cNvSpPr txBox="1">
              <a:spLocks/>
            </p:cNvSpPr>
            <p:nvPr/>
          </p:nvSpPr>
          <p:spPr>
            <a:xfrm>
              <a:off x="-145144" y="7353171"/>
              <a:ext cx="2888343"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Harness ENERGY STAR utility network</a:t>
              </a:r>
            </a:p>
          </p:txBody>
        </p:sp>
      </p:grpSp>
      <p:sp>
        <p:nvSpPr>
          <p:cNvPr id="13" name="Slide Number Placeholder 1">
            <a:extLst>
              <a:ext uri="{FF2B5EF4-FFF2-40B4-BE49-F238E27FC236}">
                <a16:creationId xmlns:a16="http://schemas.microsoft.com/office/drawing/2014/main" id="{E1F1B2FC-7603-A2CE-C08B-E59E238AF714}"/>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45</a:t>
            </a:fld>
            <a:endParaRPr lang="en-US" sz="1400"/>
          </a:p>
        </p:txBody>
      </p:sp>
    </p:spTree>
    <p:extLst>
      <p:ext uri="{BB962C8B-B14F-4D97-AF65-F5344CB8AC3E}">
        <p14:creationId xmlns:p14="http://schemas.microsoft.com/office/powerpoint/2010/main" val="1009864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5252067" y="788826"/>
            <a:ext cx="5734050" cy="1325563"/>
          </a:xfrm>
        </p:spPr>
        <p:txBody>
          <a:bodyPr>
            <a:normAutofit/>
          </a:bodyPr>
          <a:lstStyle/>
          <a:p>
            <a:pPr algn="l"/>
            <a:r>
              <a:rPr lang="en-US" sz="3200" dirty="0">
                <a:solidFill>
                  <a:srgbClr val="4C4C4E"/>
                </a:solidFill>
              </a:rPr>
              <a:t>Recommendations/best practices: </a:t>
            </a:r>
            <a:br>
              <a:rPr lang="en-US" sz="3200" dirty="0">
                <a:solidFill>
                  <a:srgbClr val="4C4C4E"/>
                </a:solidFill>
              </a:rPr>
            </a:br>
            <a:r>
              <a:rPr lang="en-US" sz="3200" dirty="0">
                <a:solidFill>
                  <a:srgbClr val="4C4C4E"/>
                </a:solidFill>
              </a:rPr>
              <a:t>Get utilities to help</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45001" y="2405007"/>
            <a:ext cx="1919684" cy="11232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46909" y="3732695"/>
            <a:ext cx="2017776" cy="171297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280" y="2966615"/>
            <a:ext cx="3296812" cy="2479055"/>
          </a:xfrm>
          <a:prstGeom prst="rect">
            <a:avLst/>
          </a:prstGeom>
        </p:spPr>
      </p:pic>
      <p:grpSp>
        <p:nvGrpSpPr>
          <p:cNvPr id="6" name="Group 5">
            <a:extLst>
              <a:ext uri="{FF2B5EF4-FFF2-40B4-BE49-F238E27FC236}">
                <a16:creationId xmlns:a16="http://schemas.microsoft.com/office/drawing/2014/main" id="{57761417-42B0-14D9-F217-0D766D29EB43}"/>
              </a:ext>
            </a:extLst>
          </p:cNvPr>
          <p:cNvGrpSpPr/>
          <p:nvPr/>
        </p:nvGrpSpPr>
        <p:grpSpPr>
          <a:xfrm>
            <a:off x="783771" y="788826"/>
            <a:ext cx="3505199" cy="5280347"/>
            <a:chOff x="-154668" y="3014584"/>
            <a:chExt cx="2939142" cy="5280347"/>
          </a:xfrm>
        </p:grpSpPr>
        <p:sp>
          <p:nvSpPr>
            <p:cNvPr id="7" name="Rectangle 6">
              <a:extLst>
                <a:ext uri="{FF2B5EF4-FFF2-40B4-BE49-F238E27FC236}">
                  <a16:creationId xmlns:a16="http://schemas.microsoft.com/office/drawing/2014/main" id="{5CAAD22B-B920-B872-CBDA-723ADF90975D}"/>
                </a:ext>
              </a:extLst>
            </p:cNvPr>
            <p:cNvSpPr/>
            <p:nvPr/>
          </p:nvSpPr>
          <p:spPr>
            <a:xfrm>
              <a:off x="-154668" y="3014584"/>
              <a:ext cx="2907393" cy="100595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891A0849-1FC5-9051-6C99-FE6B9DB1367C}"/>
                </a:ext>
              </a:extLst>
            </p:cNvPr>
            <p:cNvSpPr txBox="1">
              <a:spLocks/>
            </p:cNvSpPr>
            <p:nvPr/>
          </p:nvSpPr>
          <p:spPr>
            <a:xfrm>
              <a:off x="168115" y="3091036"/>
              <a:ext cx="2261823" cy="838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dirty="0">
                  <a:solidFill>
                    <a:schemeClr val="bg1"/>
                  </a:solidFill>
                </a:rPr>
                <a:t>Transform </a:t>
              </a:r>
              <a:br>
                <a:rPr lang="en-US" sz="2800" dirty="0">
                  <a:solidFill>
                    <a:schemeClr val="bg1"/>
                  </a:solidFill>
                </a:rPr>
              </a:br>
              <a:r>
                <a:rPr lang="en-US" sz="2800" dirty="0">
                  <a:solidFill>
                    <a:schemeClr val="bg1"/>
                  </a:solidFill>
                </a:rPr>
                <a:t>your market</a:t>
              </a:r>
            </a:p>
          </p:txBody>
        </p:sp>
        <p:sp>
          <p:nvSpPr>
            <p:cNvPr id="9" name="Rectangle 8">
              <a:extLst>
                <a:ext uri="{FF2B5EF4-FFF2-40B4-BE49-F238E27FC236}">
                  <a16:creationId xmlns:a16="http://schemas.microsoft.com/office/drawing/2014/main" id="{8D5D580B-5AD9-E89C-3B4C-51CAB43BF5BE}"/>
                </a:ext>
              </a:extLst>
            </p:cNvPr>
            <p:cNvSpPr/>
            <p:nvPr/>
          </p:nvSpPr>
          <p:spPr>
            <a:xfrm>
              <a:off x="-103869" y="4096741"/>
              <a:ext cx="2888343" cy="4198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 name="Subtitle 2">
              <a:extLst>
                <a:ext uri="{FF2B5EF4-FFF2-40B4-BE49-F238E27FC236}">
                  <a16:creationId xmlns:a16="http://schemas.microsoft.com/office/drawing/2014/main" id="{D302646B-5D7E-3906-12EB-E421D7D1C379}"/>
                </a:ext>
              </a:extLst>
            </p:cNvPr>
            <p:cNvSpPr txBox="1">
              <a:spLocks/>
            </p:cNvSpPr>
            <p:nvPr/>
          </p:nvSpPr>
          <p:spPr>
            <a:xfrm>
              <a:off x="-84819" y="4146004"/>
              <a:ext cx="2837544" cy="78893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i="1" dirty="0">
                  <a:solidFill>
                    <a:schemeClr val="bg1">
                      <a:lumMod val="50000"/>
                    </a:schemeClr>
                  </a:solidFill>
                </a:rPr>
                <a:t>Unlock the power of information, Go beyond benchmarking,</a:t>
              </a:r>
              <a:br>
                <a:rPr lang="en-US" sz="1800" i="1" dirty="0">
                  <a:solidFill>
                    <a:schemeClr val="bg1">
                      <a:lumMod val="50000"/>
                    </a:schemeClr>
                  </a:solidFill>
                </a:rPr>
              </a:br>
              <a:r>
                <a:rPr lang="en-US" sz="1800" i="1" dirty="0">
                  <a:solidFill>
                    <a:schemeClr val="bg1">
                      <a:lumMod val="50000"/>
                    </a:schemeClr>
                  </a:solidFill>
                </a:rPr>
                <a:t>plus:</a:t>
              </a:r>
            </a:p>
          </p:txBody>
        </p:sp>
        <p:sp>
          <p:nvSpPr>
            <p:cNvPr id="11" name="Subtitle 2">
              <a:extLst>
                <a:ext uri="{FF2B5EF4-FFF2-40B4-BE49-F238E27FC236}">
                  <a16:creationId xmlns:a16="http://schemas.microsoft.com/office/drawing/2014/main" id="{A2639CCE-6CE5-52C0-F0AA-40512CF6E0E7}"/>
                </a:ext>
              </a:extLst>
            </p:cNvPr>
            <p:cNvSpPr txBox="1">
              <a:spLocks/>
            </p:cNvSpPr>
            <p:nvPr/>
          </p:nvSpPr>
          <p:spPr>
            <a:xfrm>
              <a:off x="-103869" y="5938661"/>
              <a:ext cx="2856593" cy="40137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Energy efficiency competition</a:t>
              </a:r>
            </a:p>
          </p:txBody>
        </p:sp>
        <p:sp>
          <p:nvSpPr>
            <p:cNvPr id="12" name="Subtitle 2">
              <a:extLst>
                <a:ext uri="{FF2B5EF4-FFF2-40B4-BE49-F238E27FC236}">
                  <a16:creationId xmlns:a16="http://schemas.microsoft.com/office/drawing/2014/main" id="{B2B36DD5-AC76-1256-E6BE-1CB2F3F04654}"/>
                </a:ext>
              </a:extLst>
            </p:cNvPr>
            <p:cNvSpPr txBox="1">
              <a:spLocks/>
            </p:cNvSpPr>
            <p:nvPr/>
          </p:nvSpPr>
          <p:spPr>
            <a:xfrm>
              <a:off x="-154668" y="6444591"/>
              <a:ext cx="2907393"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Recommendations/best practices: get utilities to help</a:t>
              </a:r>
            </a:p>
          </p:txBody>
        </p:sp>
        <p:sp>
          <p:nvSpPr>
            <p:cNvPr id="13" name="Subtitle 2">
              <a:extLst>
                <a:ext uri="{FF2B5EF4-FFF2-40B4-BE49-F238E27FC236}">
                  <a16:creationId xmlns:a16="http://schemas.microsoft.com/office/drawing/2014/main" id="{63A1D307-A244-4434-828E-FDF7EB831F36}"/>
                </a:ext>
              </a:extLst>
            </p:cNvPr>
            <p:cNvSpPr txBox="1">
              <a:spLocks/>
            </p:cNvSpPr>
            <p:nvPr/>
          </p:nvSpPr>
          <p:spPr>
            <a:xfrm>
              <a:off x="-119746" y="5137989"/>
              <a:ext cx="2837544" cy="83621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Recommendations/best practices: communicating and motivating</a:t>
              </a:r>
            </a:p>
          </p:txBody>
        </p:sp>
        <p:sp>
          <p:nvSpPr>
            <p:cNvPr id="14" name="Subtitle 2">
              <a:extLst>
                <a:ext uri="{FF2B5EF4-FFF2-40B4-BE49-F238E27FC236}">
                  <a16:creationId xmlns:a16="http://schemas.microsoft.com/office/drawing/2014/main" id="{104326B3-3D02-017C-8A34-48624B9D60AA}"/>
                </a:ext>
              </a:extLst>
            </p:cNvPr>
            <p:cNvSpPr txBox="1">
              <a:spLocks/>
            </p:cNvSpPr>
            <p:nvPr/>
          </p:nvSpPr>
          <p:spPr>
            <a:xfrm>
              <a:off x="-145144" y="7353171"/>
              <a:ext cx="2888343"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Harness ENERGY STAR utility network</a:t>
              </a:r>
            </a:p>
          </p:txBody>
        </p:sp>
      </p:grpSp>
      <p:sp>
        <p:nvSpPr>
          <p:cNvPr id="15" name="Slide Number Placeholder 1">
            <a:extLst>
              <a:ext uri="{FF2B5EF4-FFF2-40B4-BE49-F238E27FC236}">
                <a16:creationId xmlns:a16="http://schemas.microsoft.com/office/drawing/2014/main" id="{63EB1DF7-91A3-F436-4514-522412981967}"/>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46</a:t>
            </a:fld>
            <a:endParaRPr lang="en-US" sz="1400"/>
          </a:p>
        </p:txBody>
      </p:sp>
    </p:spTree>
    <p:extLst>
      <p:ext uri="{BB962C8B-B14F-4D97-AF65-F5344CB8AC3E}">
        <p14:creationId xmlns:p14="http://schemas.microsoft.com/office/powerpoint/2010/main" val="1404567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5216982" y="788826"/>
            <a:ext cx="5372100" cy="1325563"/>
          </a:xfrm>
        </p:spPr>
        <p:txBody>
          <a:bodyPr>
            <a:normAutofit/>
          </a:bodyPr>
          <a:lstStyle/>
          <a:p>
            <a:pPr algn="l"/>
            <a:r>
              <a:rPr lang="en-US" sz="3200" dirty="0">
                <a:solidFill>
                  <a:srgbClr val="4C4C4E"/>
                </a:solidFill>
              </a:rPr>
              <a:t>Harness the ENERGY STAR utility network</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3220737"/>
            <a:ext cx="4259660" cy="2632707"/>
          </a:xfrm>
          <a:prstGeom prst="rect">
            <a:avLst/>
          </a:prstGeom>
        </p:spPr>
      </p:pic>
      <p:grpSp>
        <p:nvGrpSpPr>
          <p:cNvPr id="3" name="Group 2">
            <a:extLst>
              <a:ext uri="{FF2B5EF4-FFF2-40B4-BE49-F238E27FC236}">
                <a16:creationId xmlns:a16="http://schemas.microsoft.com/office/drawing/2014/main" id="{831003C0-BE8E-7CC1-0407-4EC65EA8584B}"/>
              </a:ext>
            </a:extLst>
          </p:cNvPr>
          <p:cNvGrpSpPr/>
          <p:nvPr/>
        </p:nvGrpSpPr>
        <p:grpSpPr>
          <a:xfrm>
            <a:off x="783771" y="788826"/>
            <a:ext cx="3505199" cy="5280347"/>
            <a:chOff x="-154668" y="3014584"/>
            <a:chExt cx="2939142" cy="5280347"/>
          </a:xfrm>
        </p:grpSpPr>
        <p:sp>
          <p:nvSpPr>
            <p:cNvPr id="5" name="Rectangle 4">
              <a:extLst>
                <a:ext uri="{FF2B5EF4-FFF2-40B4-BE49-F238E27FC236}">
                  <a16:creationId xmlns:a16="http://schemas.microsoft.com/office/drawing/2014/main" id="{B348B598-7C97-9D10-3281-6696F1EBD77A}"/>
                </a:ext>
              </a:extLst>
            </p:cNvPr>
            <p:cNvSpPr/>
            <p:nvPr/>
          </p:nvSpPr>
          <p:spPr>
            <a:xfrm>
              <a:off x="-154668" y="3014584"/>
              <a:ext cx="2907393" cy="100595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33AFA01F-8562-6DB8-6061-0CD5AC6CE74F}"/>
                </a:ext>
              </a:extLst>
            </p:cNvPr>
            <p:cNvSpPr txBox="1">
              <a:spLocks/>
            </p:cNvSpPr>
            <p:nvPr/>
          </p:nvSpPr>
          <p:spPr>
            <a:xfrm>
              <a:off x="168115" y="3091036"/>
              <a:ext cx="2261823" cy="838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dirty="0">
                  <a:solidFill>
                    <a:schemeClr val="bg1"/>
                  </a:solidFill>
                </a:rPr>
                <a:t>Transform </a:t>
              </a:r>
              <a:br>
                <a:rPr lang="en-US" sz="2800" dirty="0">
                  <a:solidFill>
                    <a:schemeClr val="bg1"/>
                  </a:solidFill>
                </a:rPr>
              </a:br>
              <a:r>
                <a:rPr lang="en-US" sz="2800" dirty="0">
                  <a:solidFill>
                    <a:schemeClr val="bg1"/>
                  </a:solidFill>
                </a:rPr>
                <a:t>your market</a:t>
              </a:r>
            </a:p>
          </p:txBody>
        </p:sp>
        <p:sp>
          <p:nvSpPr>
            <p:cNvPr id="7" name="Rectangle 6">
              <a:extLst>
                <a:ext uri="{FF2B5EF4-FFF2-40B4-BE49-F238E27FC236}">
                  <a16:creationId xmlns:a16="http://schemas.microsoft.com/office/drawing/2014/main" id="{8096CC70-CCA1-B28A-8628-5C76B3A0117B}"/>
                </a:ext>
              </a:extLst>
            </p:cNvPr>
            <p:cNvSpPr/>
            <p:nvPr/>
          </p:nvSpPr>
          <p:spPr>
            <a:xfrm>
              <a:off x="-103869" y="4096741"/>
              <a:ext cx="2888343" cy="4198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8" name="Subtitle 2">
              <a:extLst>
                <a:ext uri="{FF2B5EF4-FFF2-40B4-BE49-F238E27FC236}">
                  <a16:creationId xmlns:a16="http://schemas.microsoft.com/office/drawing/2014/main" id="{43107DCA-F899-CB58-ACF8-09E62E876A94}"/>
                </a:ext>
              </a:extLst>
            </p:cNvPr>
            <p:cNvSpPr txBox="1">
              <a:spLocks/>
            </p:cNvSpPr>
            <p:nvPr/>
          </p:nvSpPr>
          <p:spPr>
            <a:xfrm>
              <a:off x="-84819" y="4146004"/>
              <a:ext cx="2837544" cy="78893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i="1" dirty="0">
                  <a:solidFill>
                    <a:schemeClr val="bg1">
                      <a:lumMod val="50000"/>
                    </a:schemeClr>
                  </a:solidFill>
                </a:rPr>
                <a:t>Unlock the power of information, Go beyond benchmarking,</a:t>
              </a:r>
              <a:br>
                <a:rPr lang="en-US" sz="1800" i="1" dirty="0">
                  <a:solidFill>
                    <a:schemeClr val="bg1">
                      <a:lumMod val="50000"/>
                    </a:schemeClr>
                  </a:solidFill>
                </a:rPr>
              </a:br>
              <a:r>
                <a:rPr lang="en-US" sz="1800" i="1" dirty="0">
                  <a:solidFill>
                    <a:schemeClr val="bg1">
                      <a:lumMod val="50000"/>
                    </a:schemeClr>
                  </a:solidFill>
                </a:rPr>
                <a:t>plus:</a:t>
              </a:r>
            </a:p>
          </p:txBody>
        </p:sp>
        <p:sp>
          <p:nvSpPr>
            <p:cNvPr id="9" name="Subtitle 2">
              <a:extLst>
                <a:ext uri="{FF2B5EF4-FFF2-40B4-BE49-F238E27FC236}">
                  <a16:creationId xmlns:a16="http://schemas.microsoft.com/office/drawing/2014/main" id="{94A66F10-6F2E-0769-B071-6AFBB5B8F98B}"/>
                </a:ext>
              </a:extLst>
            </p:cNvPr>
            <p:cNvSpPr txBox="1">
              <a:spLocks/>
            </p:cNvSpPr>
            <p:nvPr/>
          </p:nvSpPr>
          <p:spPr>
            <a:xfrm>
              <a:off x="-103869" y="5938661"/>
              <a:ext cx="2856593" cy="40137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Energy efficiency competition</a:t>
              </a:r>
            </a:p>
          </p:txBody>
        </p:sp>
        <p:sp>
          <p:nvSpPr>
            <p:cNvPr id="10" name="Subtitle 2">
              <a:extLst>
                <a:ext uri="{FF2B5EF4-FFF2-40B4-BE49-F238E27FC236}">
                  <a16:creationId xmlns:a16="http://schemas.microsoft.com/office/drawing/2014/main" id="{904A2780-0B28-A93F-A56B-236BC2D560FB}"/>
                </a:ext>
              </a:extLst>
            </p:cNvPr>
            <p:cNvSpPr txBox="1">
              <a:spLocks/>
            </p:cNvSpPr>
            <p:nvPr/>
          </p:nvSpPr>
          <p:spPr>
            <a:xfrm>
              <a:off x="-154668" y="6444591"/>
              <a:ext cx="2907393"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Recommendations/best practices: get utilities to help</a:t>
              </a:r>
            </a:p>
          </p:txBody>
        </p:sp>
        <p:sp>
          <p:nvSpPr>
            <p:cNvPr id="11" name="Subtitle 2">
              <a:extLst>
                <a:ext uri="{FF2B5EF4-FFF2-40B4-BE49-F238E27FC236}">
                  <a16:creationId xmlns:a16="http://schemas.microsoft.com/office/drawing/2014/main" id="{EEF9DB80-1367-34E8-4DB2-143D0BC0BC7B}"/>
                </a:ext>
              </a:extLst>
            </p:cNvPr>
            <p:cNvSpPr txBox="1">
              <a:spLocks/>
            </p:cNvSpPr>
            <p:nvPr/>
          </p:nvSpPr>
          <p:spPr>
            <a:xfrm>
              <a:off x="-119746" y="5137989"/>
              <a:ext cx="2837544" cy="83621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solidFill>
                    <a:schemeClr val="bg1">
                      <a:lumMod val="50000"/>
                    </a:schemeClr>
                  </a:solidFill>
                </a:rPr>
                <a:t>Recommendations/best practices: communicating and motivating</a:t>
              </a:r>
            </a:p>
          </p:txBody>
        </p:sp>
        <p:sp>
          <p:nvSpPr>
            <p:cNvPr id="12" name="Subtitle 2">
              <a:extLst>
                <a:ext uri="{FF2B5EF4-FFF2-40B4-BE49-F238E27FC236}">
                  <a16:creationId xmlns:a16="http://schemas.microsoft.com/office/drawing/2014/main" id="{F07F9279-859D-8D15-B11F-E765EBB3DB60}"/>
                </a:ext>
              </a:extLst>
            </p:cNvPr>
            <p:cNvSpPr txBox="1">
              <a:spLocks/>
            </p:cNvSpPr>
            <p:nvPr/>
          </p:nvSpPr>
          <p:spPr>
            <a:xfrm>
              <a:off x="-145144" y="7353171"/>
              <a:ext cx="2888343"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bg1">
                      <a:lumMod val="50000"/>
                    </a:schemeClr>
                  </a:solidFill>
                </a:rPr>
                <a:t>Harness ENERGY STAR utility network</a:t>
              </a:r>
            </a:p>
          </p:txBody>
        </p:sp>
      </p:grpSp>
      <p:sp>
        <p:nvSpPr>
          <p:cNvPr id="15" name="Slide Number Placeholder 1">
            <a:extLst>
              <a:ext uri="{FF2B5EF4-FFF2-40B4-BE49-F238E27FC236}">
                <a16:creationId xmlns:a16="http://schemas.microsoft.com/office/drawing/2014/main" id="{90458349-B43B-7CA6-5AD2-FF3A8A732563}"/>
              </a:ext>
            </a:extLst>
          </p:cNvPr>
          <p:cNvSpPr txBox="1">
            <a:spLocks/>
          </p:cNvSpPr>
          <p:nvPr/>
        </p:nvSpPr>
        <p:spPr>
          <a:xfrm>
            <a:off x="310869" y="64895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47</a:t>
            </a:fld>
            <a:endParaRPr lang="en-US" sz="1400"/>
          </a:p>
        </p:txBody>
      </p:sp>
    </p:spTree>
    <p:extLst>
      <p:ext uri="{BB962C8B-B14F-4D97-AF65-F5344CB8AC3E}">
        <p14:creationId xmlns:p14="http://schemas.microsoft.com/office/powerpoint/2010/main" val="1736839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91835"/>
            <a:ext cx="7886700" cy="792972"/>
          </a:xfrm>
        </p:spPr>
        <p:txBody>
          <a:bodyPr>
            <a:normAutofit/>
          </a:bodyPr>
          <a:lstStyle/>
          <a:p>
            <a:pPr algn="ctr"/>
            <a:r>
              <a:rPr lang="en-US" sz="3200" dirty="0">
                <a:solidFill>
                  <a:srgbClr val="4C4C4E"/>
                </a:solidFill>
              </a:rPr>
              <a:t>Customize your program</a:t>
            </a:r>
          </a:p>
        </p:txBody>
      </p:sp>
      <p:sp>
        <p:nvSpPr>
          <p:cNvPr id="3" name="Subtitle 2"/>
          <p:cNvSpPr>
            <a:spLocks noGrp="1"/>
          </p:cNvSpPr>
          <p:nvPr>
            <p:ph type="subTitle" idx="4294967295"/>
          </p:nvPr>
        </p:nvSpPr>
        <p:spPr>
          <a:xfrm>
            <a:off x="0" y="1462088"/>
            <a:ext cx="1758950" cy="685800"/>
          </a:xfrm>
        </p:spPr>
        <p:txBody>
          <a:bodyPr>
            <a:normAutofit/>
          </a:bodyPr>
          <a:lstStyle/>
          <a:p>
            <a:pPr marL="0" indent="0" algn="ctr">
              <a:buNone/>
            </a:pPr>
            <a:r>
              <a:rPr lang="en-US" sz="2000">
                <a:solidFill>
                  <a:schemeClr val="bg1"/>
                </a:solidFill>
              </a:rPr>
              <a:t>Go beyond </a:t>
            </a:r>
            <a:br>
              <a:rPr lang="en-US" sz="2000">
                <a:solidFill>
                  <a:schemeClr val="bg1"/>
                </a:solidFill>
              </a:rPr>
            </a:br>
            <a:r>
              <a:rPr lang="en-US" sz="2000">
                <a:solidFill>
                  <a:schemeClr val="bg1"/>
                </a:solidFill>
              </a:rPr>
              <a:t>benchmarking</a:t>
            </a:r>
          </a:p>
        </p:txBody>
      </p:sp>
      <p:grpSp>
        <p:nvGrpSpPr>
          <p:cNvPr id="5" name="Group 4">
            <a:extLst>
              <a:ext uri="{FF2B5EF4-FFF2-40B4-BE49-F238E27FC236}">
                <a16:creationId xmlns:a16="http://schemas.microsoft.com/office/drawing/2014/main" id="{53A839BB-19F2-D3A2-77E9-BB54C8B5D19B}"/>
              </a:ext>
            </a:extLst>
          </p:cNvPr>
          <p:cNvGrpSpPr/>
          <p:nvPr/>
        </p:nvGrpSpPr>
        <p:grpSpPr>
          <a:xfrm>
            <a:off x="1149671" y="1363550"/>
            <a:ext cx="2381250" cy="2767200"/>
            <a:chOff x="1885950" y="1349222"/>
            <a:chExt cx="2381250" cy="2767200"/>
          </a:xfrm>
        </p:grpSpPr>
        <p:sp>
          <p:nvSpPr>
            <p:cNvPr id="18" name="Rectangle 17"/>
            <p:cNvSpPr/>
            <p:nvPr/>
          </p:nvSpPr>
          <p:spPr>
            <a:xfrm>
              <a:off x="1885950" y="2187422"/>
              <a:ext cx="2362200" cy="19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Rectangle 3"/>
            <p:cNvSpPr/>
            <p:nvPr/>
          </p:nvSpPr>
          <p:spPr>
            <a:xfrm>
              <a:off x="1885950" y="1349222"/>
              <a:ext cx="2362200" cy="838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p:cNvSpPr txBox="1">
              <a:spLocks/>
            </p:cNvSpPr>
            <p:nvPr/>
          </p:nvSpPr>
          <p:spPr>
            <a:xfrm>
              <a:off x="1962150" y="1441575"/>
              <a:ext cx="22479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a:solidFill>
                    <a:schemeClr val="bg1"/>
                  </a:solidFill>
                </a:rPr>
                <a:t>Unlock the power </a:t>
              </a:r>
              <a:br>
                <a:rPr lang="en-US" sz="2000" dirty="0">
                  <a:solidFill>
                    <a:schemeClr val="bg1"/>
                  </a:solidFill>
                </a:rPr>
              </a:br>
              <a:r>
                <a:rPr lang="en-US" sz="2000" dirty="0">
                  <a:solidFill>
                    <a:schemeClr val="bg1"/>
                  </a:solidFill>
                </a:rPr>
                <a:t>of information</a:t>
              </a:r>
            </a:p>
          </p:txBody>
        </p:sp>
        <p:sp>
          <p:nvSpPr>
            <p:cNvPr id="15" name="Subtitle 2"/>
            <p:cNvSpPr txBox="1">
              <a:spLocks/>
            </p:cNvSpPr>
            <p:nvPr/>
          </p:nvSpPr>
          <p:spPr>
            <a:xfrm>
              <a:off x="1885950" y="2312885"/>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Recommendations/best practices: benchmarking programs</a:t>
              </a:r>
            </a:p>
          </p:txBody>
        </p:sp>
        <p:sp>
          <p:nvSpPr>
            <p:cNvPr id="16" name="Subtitle 2"/>
            <p:cNvSpPr txBox="1">
              <a:spLocks/>
            </p:cNvSpPr>
            <p:nvPr/>
          </p:nvSpPr>
          <p:spPr>
            <a:xfrm>
              <a:off x="1885950" y="2949422"/>
              <a:ext cx="2362200" cy="4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ENERGY STAR Portfolio Manager</a:t>
              </a:r>
            </a:p>
          </p:txBody>
        </p:sp>
        <p:sp>
          <p:nvSpPr>
            <p:cNvPr id="17" name="Subtitle 2"/>
            <p:cNvSpPr txBox="1">
              <a:spLocks/>
            </p:cNvSpPr>
            <p:nvPr/>
          </p:nvSpPr>
          <p:spPr>
            <a:xfrm>
              <a:off x="1905000" y="3479906"/>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1 – 100 ENERGY STAR score, plus 80 other metrics</a:t>
              </a:r>
            </a:p>
          </p:txBody>
        </p:sp>
      </p:grpSp>
      <p:grpSp>
        <p:nvGrpSpPr>
          <p:cNvPr id="6" name="Group 5">
            <a:extLst>
              <a:ext uri="{FF2B5EF4-FFF2-40B4-BE49-F238E27FC236}">
                <a16:creationId xmlns:a16="http://schemas.microsoft.com/office/drawing/2014/main" id="{7885FFA9-B31E-A381-7446-33F63C8FA119}"/>
              </a:ext>
            </a:extLst>
          </p:cNvPr>
          <p:cNvGrpSpPr/>
          <p:nvPr/>
        </p:nvGrpSpPr>
        <p:grpSpPr>
          <a:xfrm>
            <a:off x="4892996" y="1364133"/>
            <a:ext cx="2400300" cy="3666478"/>
            <a:chOff x="4851167" y="1349222"/>
            <a:chExt cx="2400300" cy="3666478"/>
          </a:xfrm>
        </p:grpSpPr>
        <p:sp>
          <p:nvSpPr>
            <p:cNvPr id="13" name="Rectangle 12"/>
            <p:cNvSpPr/>
            <p:nvPr/>
          </p:nvSpPr>
          <p:spPr>
            <a:xfrm>
              <a:off x="4870217" y="1349222"/>
              <a:ext cx="2362200" cy="838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Go Beyond Benchmarking</a:t>
              </a:r>
              <a:endParaRPr lang="en-US" sz="2000"/>
            </a:p>
          </p:txBody>
        </p:sp>
        <p:sp>
          <p:nvSpPr>
            <p:cNvPr id="19" name="Rectangle 18"/>
            <p:cNvSpPr/>
            <p:nvPr/>
          </p:nvSpPr>
          <p:spPr>
            <a:xfrm>
              <a:off x="4870217" y="2196926"/>
              <a:ext cx="2362200" cy="28187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0" name="Subtitle 2"/>
            <p:cNvSpPr txBox="1">
              <a:spLocks/>
            </p:cNvSpPr>
            <p:nvPr/>
          </p:nvSpPr>
          <p:spPr>
            <a:xfrm>
              <a:off x="4870217" y="2322390"/>
              <a:ext cx="2362200" cy="31931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i="1">
                  <a:solidFill>
                    <a:schemeClr val="bg1">
                      <a:lumMod val="50000"/>
                    </a:schemeClr>
                  </a:solidFill>
                </a:rPr>
                <a:t>Unlock the power of information, plus:</a:t>
              </a:r>
            </a:p>
          </p:txBody>
        </p:sp>
        <p:sp>
          <p:nvSpPr>
            <p:cNvPr id="21" name="Subtitle 2"/>
            <p:cNvSpPr txBox="1">
              <a:spLocks/>
            </p:cNvSpPr>
            <p:nvPr/>
          </p:nvSpPr>
          <p:spPr>
            <a:xfrm>
              <a:off x="4870217" y="3306422"/>
              <a:ext cx="2362200" cy="4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EPA co-branded recognition</a:t>
              </a:r>
            </a:p>
          </p:txBody>
        </p:sp>
        <p:sp>
          <p:nvSpPr>
            <p:cNvPr id="22" name="Subtitle 2"/>
            <p:cNvSpPr txBox="1">
              <a:spLocks/>
            </p:cNvSpPr>
            <p:nvPr/>
          </p:nvSpPr>
          <p:spPr>
            <a:xfrm>
              <a:off x="4889267" y="3717651"/>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Off-the-shelf building improvement tools and resources</a:t>
              </a:r>
            </a:p>
          </p:txBody>
        </p:sp>
        <p:sp>
          <p:nvSpPr>
            <p:cNvPr id="23" name="Subtitle 2"/>
            <p:cNvSpPr txBox="1">
              <a:spLocks/>
            </p:cNvSpPr>
            <p:nvPr/>
          </p:nvSpPr>
          <p:spPr>
            <a:xfrm>
              <a:off x="4851167" y="2868889"/>
              <a:ext cx="2362200" cy="4077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Template energy mgmt. plan</a:t>
              </a:r>
            </a:p>
          </p:txBody>
        </p:sp>
        <p:sp>
          <p:nvSpPr>
            <p:cNvPr id="24" name="Subtitle 2"/>
            <p:cNvSpPr txBox="1">
              <a:spLocks/>
            </p:cNvSpPr>
            <p:nvPr/>
          </p:nvSpPr>
          <p:spPr>
            <a:xfrm>
              <a:off x="4876800" y="4370306"/>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Harness ENERGY STAR service and product provider network</a:t>
              </a:r>
            </a:p>
          </p:txBody>
        </p:sp>
      </p:grpSp>
      <p:grpSp>
        <p:nvGrpSpPr>
          <p:cNvPr id="7" name="Group 6">
            <a:extLst>
              <a:ext uri="{FF2B5EF4-FFF2-40B4-BE49-F238E27FC236}">
                <a16:creationId xmlns:a16="http://schemas.microsoft.com/office/drawing/2014/main" id="{F0BC87C1-F1D3-2CE7-2042-88EA968C6AA2}"/>
              </a:ext>
            </a:extLst>
          </p:cNvPr>
          <p:cNvGrpSpPr/>
          <p:nvPr/>
        </p:nvGrpSpPr>
        <p:grpSpPr>
          <a:xfrm>
            <a:off x="8645846" y="1364133"/>
            <a:ext cx="2400300" cy="4289578"/>
            <a:chOff x="7924800" y="1349222"/>
            <a:chExt cx="2400300" cy="4289578"/>
          </a:xfrm>
        </p:grpSpPr>
        <p:sp>
          <p:nvSpPr>
            <p:cNvPr id="14" name="Rectangle 13"/>
            <p:cNvSpPr/>
            <p:nvPr/>
          </p:nvSpPr>
          <p:spPr>
            <a:xfrm>
              <a:off x="7943850" y="1349222"/>
              <a:ext cx="2362200" cy="838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8324850" y="1425422"/>
              <a:ext cx="1676400" cy="838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a:solidFill>
                    <a:schemeClr val="bg1"/>
                  </a:solidFill>
                </a:rPr>
                <a:t>Transform </a:t>
              </a:r>
              <a:br>
                <a:rPr lang="en-US" sz="2000">
                  <a:solidFill>
                    <a:schemeClr val="bg1"/>
                  </a:solidFill>
                </a:rPr>
              </a:br>
              <a:r>
                <a:rPr lang="en-US" sz="2000">
                  <a:solidFill>
                    <a:schemeClr val="bg1"/>
                  </a:solidFill>
                </a:rPr>
                <a:t>your market</a:t>
              </a:r>
            </a:p>
          </p:txBody>
        </p:sp>
        <p:sp>
          <p:nvSpPr>
            <p:cNvPr id="25" name="Rectangle 24"/>
            <p:cNvSpPr/>
            <p:nvPr/>
          </p:nvSpPr>
          <p:spPr>
            <a:xfrm>
              <a:off x="7943850" y="2187422"/>
              <a:ext cx="2362200" cy="34513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6" name="Subtitle 2"/>
            <p:cNvSpPr txBox="1">
              <a:spLocks/>
            </p:cNvSpPr>
            <p:nvPr/>
          </p:nvSpPr>
          <p:spPr>
            <a:xfrm>
              <a:off x="7943850" y="2312886"/>
              <a:ext cx="2362200" cy="31931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i="1">
                  <a:solidFill>
                    <a:schemeClr val="bg1">
                      <a:lumMod val="50000"/>
                    </a:schemeClr>
                  </a:solidFill>
                </a:rPr>
                <a:t>Unlock the power of information, Go beyond benchmarking,</a:t>
              </a:r>
              <a:br>
                <a:rPr lang="en-US" sz="1200" i="1">
                  <a:solidFill>
                    <a:schemeClr val="bg1">
                      <a:lumMod val="50000"/>
                    </a:schemeClr>
                  </a:solidFill>
                </a:rPr>
              </a:br>
              <a:r>
                <a:rPr lang="en-US" sz="1200" i="1">
                  <a:solidFill>
                    <a:schemeClr val="bg1">
                      <a:lumMod val="50000"/>
                    </a:schemeClr>
                  </a:solidFill>
                </a:rPr>
                <a:t>plus:</a:t>
              </a:r>
            </a:p>
          </p:txBody>
        </p:sp>
        <p:sp>
          <p:nvSpPr>
            <p:cNvPr id="27" name="Subtitle 2"/>
            <p:cNvSpPr txBox="1">
              <a:spLocks/>
            </p:cNvSpPr>
            <p:nvPr/>
          </p:nvSpPr>
          <p:spPr>
            <a:xfrm>
              <a:off x="7943850" y="3763622"/>
              <a:ext cx="2362200" cy="4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Energy efficiency competition</a:t>
              </a:r>
            </a:p>
          </p:txBody>
        </p:sp>
        <p:sp>
          <p:nvSpPr>
            <p:cNvPr id="28" name="Subtitle 2"/>
            <p:cNvSpPr txBox="1">
              <a:spLocks/>
            </p:cNvSpPr>
            <p:nvPr/>
          </p:nvSpPr>
          <p:spPr>
            <a:xfrm>
              <a:off x="7962900" y="4294106"/>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Recommendations/best practices: get utilities to help</a:t>
              </a:r>
            </a:p>
          </p:txBody>
        </p:sp>
        <p:sp>
          <p:nvSpPr>
            <p:cNvPr id="29" name="Subtitle 2"/>
            <p:cNvSpPr txBox="1">
              <a:spLocks/>
            </p:cNvSpPr>
            <p:nvPr/>
          </p:nvSpPr>
          <p:spPr>
            <a:xfrm>
              <a:off x="7924800" y="3101823"/>
              <a:ext cx="2362200" cy="47067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Recommendations/best practices: communicating and motivating</a:t>
              </a:r>
            </a:p>
          </p:txBody>
        </p:sp>
        <p:sp>
          <p:nvSpPr>
            <p:cNvPr id="30" name="Subtitle 2"/>
            <p:cNvSpPr txBox="1">
              <a:spLocks/>
            </p:cNvSpPr>
            <p:nvPr/>
          </p:nvSpPr>
          <p:spPr>
            <a:xfrm>
              <a:off x="7950433" y="4979906"/>
              <a:ext cx="2362200" cy="6365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200">
                  <a:solidFill>
                    <a:schemeClr val="bg1">
                      <a:lumMod val="50000"/>
                    </a:schemeClr>
                  </a:solidFill>
                </a:rPr>
                <a:t>Harness ENERGY STAR utility network</a:t>
              </a:r>
            </a:p>
          </p:txBody>
        </p:sp>
      </p:grpSp>
      <p:sp>
        <p:nvSpPr>
          <p:cNvPr id="9" name="Slide Number Placeholder 1">
            <a:extLst>
              <a:ext uri="{FF2B5EF4-FFF2-40B4-BE49-F238E27FC236}">
                <a16:creationId xmlns:a16="http://schemas.microsoft.com/office/drawing/2014/main" id="{29D61A56-6E9B-B185-0B06-0CA1CEB6C8BB}"/>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48</a:t>
            </a:fld>
            <a:endParaRPr lang="en-US" sz="1400"/>
          </a:p>
        </p:txBody>
      </p:sp>
    </p:spTree>
    <p:extLst>
      <p:ext uri="{BB962C8B-B14F-4D97-AF65-F5344CB8AC3E}">
        <p14:creationId xmlns:p14="http://schemas.microsoft.com/office/powerpoint/2010/main" val="4281563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S_cert_lowres_rgb.jpg"/>
          <p:cNvPicPr>
            <a:picLocks noChangeAspect="1"/>
          </p:cNvPicPr>
          <p:nvPr/>
        </p:nvPicPr>
        <p:blipFill>
          <a:blip r:embed="rId3" cstate="print"/>
          <a:stretch>
            <a:fillRect/>
          </a:stretch>
        </p:blipFill>
        <p:spPr>
          <a:xfrm>
            <a:off x="4533771" y="1789905"/>
            <a:ext cx="3162430" cy="3239295"/>
          </a:xfrm>
          <a:prstGeom prst="rect">
            <a:avLst/>
          </a:prstGeom>
        </p:spPr>
      </p:pic>
      <p:sp>
        <p:nvSpPr>
          <p:cNvPr id="2" name="Slide Number Placeholder 1">
            <a:extLst>
              <a:ext uri="{FF2B5EF4-FFF2-40B4-BE49-F238E27FC236}">
                <a16:creationId xmlns:a16="http://schemas.microsoft.com/office/drawing/2014/main" id="{9F989ED4-8C5C-46E9-3039-488FF5FAE5B7}"/>
              </a:ext>
            </a:extLst>
          </p:cNvPr>
          <p:cNvSpPr>
            <a:spLocks noGrp="1"/>
          </p:cNvSpPr>
          <p:nvPr>
            <p:ph type="sldNum" sz="quarter" idx="12"/>
          </p:nvPr>
        </p:nvSpPr>
        <p:spPr/>
        <p:txBody>
          <a:bodyPr/>
          <a:lstStyle/>
          <a:p>
            <a:fld id="{9C2AE227-D070-46B0-A5C4-FF52BAE3F6F9}"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jwagler.com/wp-content/uploads/2014/01/drink-out-of-a-hos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10200" y="1066801"/>
            <a:ext cx="5029200" cy="489915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791029" y="0"/>
            <a:ext cx="7886700" cy="1325563"/>
          </a:xfrm>
        </p:spPr>
        <p:txBody>
          <a:bodyPr>
            <a:normAutofit/>
          </a:bodyPr>
          <a:lstStyle/>
          <a:p>
            <a:pPr algn="l"/>
            <a:r>
              <a:rPr lang="en-US" sz="4400" dirty="0">
                <a:solidFill>
                  <a:srgbClr val="4C4C4E"/>
                </a:solidFill>
              </a:rPr>
              <a:t>The reality … </a:t>
            </a:r>
          </a:p>
        </p:txBody>
      </p:sp>
      <p:sp>
        <p:nvSpPr>
          <p:cNvPr id="12" name="Rectangle 11"/>
          <p:cNvSpPr/>
          <p:nvPr/>
        </p:nvSpPr>
        <p:spPr>
          <a:xfrm>
            <a:off x="791029" y="1408109"/>
            <a:ext cx="4114800" cy="4216539"/>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lumMod val="50000"/>
                  </a:schemeClr>
                </a:solidFill>
              </a:rPr>
              <a:t>huge scope</a:t>
            </a:r>
          </a:p>
          <a:p>
            <a:pPr marL="457200" indent="-457200">
              <a:buFont typeface="Arial" panose="020B0604020202020204" pitchFamily="34" charset="0"/>
              <a:buChar char="•"/>
            </a:pPr>
            <a:endParaRPr lang="en-US" sz="3200" dirty="0">
              <a:solidFill>
                <a:schemeClr val="bg1">
                  <a:lumMod val="50000"/>
                </a:schemeClr>
              </a:solidFill>
            </a:endParaRPr>
          </a:p>
          <a:p>
            <a:pPr marL="457200" indent="-457200">
              <a:buFont typeface="Arial" panose="020B0604020202020204" pitchFamily="34" charset="0"/>
              <a:buChar char="•"/>
            </a:pPr>
            <a:r>
              <a:rPr lang="en-US" sz="3200" dirty="0">
                <a:solidFill>
                  <a:schemeClr val="bg1">
                    <a:lumMod val="50000"/>
                  </a:schemeClr>
                </a:solidFill>
              </a:rPr>
              <a:t>short timeframe</a:t>
            </a:r>
          </a:p>
          <a:p>
            <a:pPr marL="457200" indent="-457200">
              <a:buFont typeface="Arial" panose="020B0604020202020204" pitchFamily="34" charset="0"/>
              <a:buChar char="•"/>
            </a:pPr>
            <a:endParaRPr lang="en-US" sz="3200" dirty="0">
              <a:solidFill>
                <a:schemeClr val="bg1">
                  <a:lumMod val="50000"/>
                </a:schemeClr>
              </a:solidFill>
            </a:endParaRPr>
          </a:p>
          <a:p>
            <a:pPr marL="457200" indent="-457200">
              <a:buFont typeface="Arial" panose="020B0604020202020204" pitchFamily="34" charset="0"/>
              <a:buChar char="•"/>
            </a:pPr>
            <a:r>
              <a:rPr lang="en-US" sz="3200" dirty="0">
                <a:solidFill>
                  <a:schemeClr val="bg1">
                    <a:lumMod val="50000"/>
                  </a:schemeClr>
                </a:solidFill>
              </a:rPr>
              <a:t>limited resources</a:t>
            </a:r>
          </a:p>
          <a:p>
            <a:pPr marL="457200" indent="-457200">
              <a:buFont typeface="Arial" panose="020B0604020202020204" pitchFamily="34" charset="0"/>
              <a:buChar char="•"/>
            </a:pPr>
            <a:endParaRPr lang="en-US" sz="3200" dirty="0">
              <a:solidFill>
                <a:schemeClr val="bg1">
                  <a:lumMod val="50000"/>
                </a:schemeClr>
              </a:solidFill>
            </a:endParaRPr>
          </a:p>
          <a:p>
            <a:pPr marL="457200" indent="-457200">
              <a:buFont typeface="Arial" panose="020B0604020202020204" pitchFamily="34" charset="0"/>
              <a:buChar char="•"/>
            </a:pPr>
            <a:r>
              <a:rPr lang="en-US" sz="3200" dirty="0">
                <a:solidFill>
                  <a:schemeClr val="bg1">
                    <a:lumMod val="50000"/>
                  </a:schemeClr>
                </a:solidFill>
              </a:rPr>
              <a:t>resistance to change</a:t>
            </a:r>
          </a:p>
          <a:p>
            <a:endParaRPr lang="en-US" sz="2800" dirty="0">
              <a:solidFill>
                <a:schemeClr val="bg1">
                  <a:lumMod val="50000"/>
                </a:schemeClr>
              </a:solidFill>
            </a:endParaRPr>
          </a:p>
          <a:p>
            <a:pPr marL="285750" indent="-285750">
              <a:buFont typeface="Arial" panose="020B0604020202020204" pitchFamily="34" charset="0"/>
              <a:buChar char="•"/>
            </a:pPr>
            <a:endParaRPr lang="en-US" sz="1600" dirty="0">
              <a:solidFill>
                <a:schemeClr val="bg1">
                  <a:lumMod val="50000"/>
                </a:schemeClr>
              </a:solidFill>
            </a:endParaRPr>
          </a:p>
        </p:txBody>
      </p:sp>
      <p:sp>
        <p:nvSpPr>
          <p:cNvPr id="3" name="Slide Number Placeholder 1">
            <a:extLst>
              <a:ext uri="{FF2B5EF4-FFF2-40B4-BE49-F238E27FC236}">
                <a16:creationId xmlns:a16="http://schemas.microsoft.com/office/drawing/2014/main" id="{0DC25C17-2839-B269-FBBF-10BFE11E5456}"/>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5</a:t>
            </a:fld>
            <a:endParaRPr lang="en-US" sz="1400"/>
          </a:p>
        </p:txBody>
      </p:sp>
    </p:spTree>
    <p:extLst>
      <p:ext uri="{BB962C8B-B14F-4D97-AF65-F5344CB8AC3E}">
        <p14:creationId xmlns:p14="http://schemas.microsoft.com/office/powerpoint/2010/main" val="40556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a:solidFill>
                  <a:srgbClr val="4C4C4E"/>
                </a:solidFill>
              </a:rPr>
              <a:t>The path to success</a:t>
            </a:r>
          </a:p>
        </p:txBody>
      </p:sp>
      <p:sp>
        <p:nvSpPr>
          <p:cNvPr id="3" name="Subtitle 2"/>
          <p:cNvSpPr>
            <a:spLocks noGrp="1"/>
          </p:cNvSpPr>
          <p:nvPr>
            <p:ph idx="1"/>
          </p:nvPr>
        </p:nvSpPr>
        <p:spPr/>
        <p:txBody>
          <a:bodyPr>
            <a:noAutofit/>
          </a:bodyPr>
          <a:lstStyle/>
          <a:p>
            <a:pPr marL="457200" indent="-457200">
              <a:buFont typeface="Arial" pitchFamily="34" charset="0"/>
              <a:buAutoNum type="arabicPeriod"/>
            </a:pPr>
            <a:r>
              <a:rPr lang="en-US" sz="3200" dirty="0">
                <a:solidFill>
                  <a:schemeClr val="bg1">
                    <a:lumMod val="50000"/>
                  </a:schemeClr>
                </a:solidFill>
              </a:rPr>
              <a:t>Ways to motivate </a:t>
            </a:r>
            <a:r>
              <a:rPr lang="en-US" sz="3200" i="1" dirty="0">
                <a:solidFill>
                  <a:schemeClr val="bg1">
                    <a:lumMod val="50000"/>
                  </a:schemeClr>
                </a:solidFill>
              </a:rPr>
              <a:t>people</a:t>
            </a:r>
            <a:r>
              <a:rPr lang="en-US" sz="3200" dirty="0">
                <a:solidFill>
                  <a:schemeClr val="bg1">
                    <a:lumMod val="50000"/>
                  </a:schemeClr>
                </a:solidFill>
              </a:rPr>
              <a:t> to save </a:t>
            </a:r>
          </a:p>
          <a:p>
            <a:pPr marL="457200" indent="-457200">
              <a:buAutoNum type="arabicPeriod"/>
            </a:pPr>
            <a:r>
              <a:rPr lang="en-US" sz="3200" dirty="0">
                <a:solidFill>
                  <a:schemeClr val="bg1">
                    <a:lumMod val="50000"/>
                  </a:schemeClr>
                </a:solidFill>
              </a:rPr>
              <a:t>Broad reach</a:t>
            </a:r>
          </a:p>
          <a:p>
            <a:pPr marL="457200" indent="-457200">
              <a:buAutoNum type="arabicPeriod"/>
            </a:pPr>
            <a:r>
              <a:rPr lang="en-US" sz="3200" dirty="0">
                <a:solidFill>
                  <a:schemeClr val="bg1">
                    <a:lumMod val="50000"/>
                  </a:schemeClr>
                </a:solidFill>
              </a:rPr>
              <a:t>Transparency</a:t>
            </a:r>
          </a:p>
          <a:p>
            <a:pPr marL="457200" indent="-457200">
              <a:buFont typeface="Arial" pitchFamily="34" charset="0"/>
              <a:buAutoNum type="arabicPeriod"/>
            </a:pPr>
            <a:r>
              <a:rPr lang="en-US" sz="3200" dirty="0">
                <a:solidFill>
                  <a:schemeClr val="bg1">
                    <a:lumMod val="50000"/>
                  </a:schemeClr>
                </a:solidFill>
              </a:rPr>
              <a:t>Demonstrate results in 18 months or less</a:t>
            </a:r>
          </a:p>
          <a:p>
            <a:pPr marL="0" indent="0">
              <a:buNone/>
            </a:pPr>
            <a:br>
              <a:rPr lang="en-US" sz="2400" dirty="0">
                <a:solidFill>
                  <a:schemeClr val="bg1">
                    <a:lumMod val="50000"/>
                  </a:schemeClr>
                </a:solidFill>
              </a:rPr>
            </a:br>
            <a:endParaRPr lang="en-US" sz="2400" dirty="0">
              <a:solidFill>
                <a:schemeClr val="bg1">
                  <a:lumMod val="50000"/>
                </a:schemeClr>
              </a:solidFill>
            </a:endParaRPr>
          </a:p>
        </p:txBody>
      </p:sp>
      <p:sp>
        <p:nvSpPr>
          <p:cNvPr id="5" name="Slide Number Placeholder 1">
            <a:extLst>
              <a:ext uri="{FF2B5EF4-FFF2-40B4-BE49-F238E27FC236}">
                <a16:creationId xmlns:a16="http://schemas.microsoft.com/office/drawing/2014/main" id="{FBB0D404-3381-2E95-200E-94320793241C}"/>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6</a:t>
            </a:fld>
            <a:endParaRPr lang="en-US" sz="1400"/>
          </a:p>
        </p:txBody>
      </p:sp>
    </p:spTree>
    <p:extLst>
      <p:ext uri="{BB962C8B-B14F-4D97-AF65-F5344CB8AC3E}">
        <p14:creationId xmlns:p14="http://schemas.microsoft.com/office/powerpoint/2010/main" val="2268277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864" y="2766218"/>
            <a:ext cx="9200271" cy="1325563"/>
          </a:xfrm>
        </p:spPr>
        <p:txBody>
          <a:bodyPr>
            <a:normAutofit/>
          </a:bodyPr>
          <a:lstStyle/>
          <a:p>
            <a:pPr algn="ctr"/>
            <a:r>
              <a:rPr lang="en-US" dirty="0">
                <a:solidFill>
                  <a:schemeClr val="bg1"/>
                </a:solidFill>
              </a:rPr>
              <a:t>ENERGY STAR … your guide to energy savings</a:t>
            </a:r>
          </a:p>
        </p:txBody>
      </p:sp>
      <p:sp>
        <p:nvSpPr>
          <p:cNvPr id="3" name="Slide Number Placeholder 2">
            <a:extLst>
              <a:ext uri="{FF2B5EF4-FFF2-40B4-BE49-F238E27FC236}">
                <a16:creationId xmlns:a16="http://schemas.microsoft.com/office/drawing/2014/main" id="{D8D87A7D-A1F5-2924-FC4B-98B7E073F1F4}"/>
              </a:ext>
            </a:extLst>
          </p:cNvPr>
          <p:cNvSpPr>
            <a:spLocks noGrp="1"/>
          </p:cNvSpPr>
          <p:nvPr>
            <p:ph type="sldNum" sz="quarter" idx="12"/>
          </p:nvPr>
        </p:nvSpPr>
        <p:spPr/>
        <p:txBody>
          <a:bodyPr/>
          <a:lstStyle/>
          <a:p>
            <a:fld id="{0CE223AA-2154-4A64-A14F-9F7CC593C8F9}" type="slidenum">
              <a:rPr lang="en-US" smtClean="0"/>
              <a:pPr/>
              <a:t>7</a:t>
            </a:fld>
            <a:endParaRPr lang="en-US"/>
          </a:p>
        </p:txBody>
      </p:sp>
    </p:spTree>
    <p:extLst>
      <p:ext uri="{BB962C8B-B14F-4D97-AF65-F5344CB8AC3E}">
        <p14:creationId xmlns:p14="http://schemas.microsoft.com/office/powerpoint/2010/main" val="97219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6308726" y="2361804"/>
            <a:ext cx="4365066" cy="1207265"/>
          </a:xfrm>
          <a:prstGeom prst="rect">
            <a:avLst/>
          </a:prstGeom>
          <a:ln w="38100">
            <a:noFill/>
          </a:ln>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a:solidFill>
                  <a:schemeClr val="bg1">
                    <a:lumMod val="50000"/>
                  </a:schemeClr>
                </a:solidFill>
              </a:rPr>
              <a:t>Communicate the data to the right people at the right time in the right way to motivate action</a:t>
            </a:r>
          </a:p>
          <a:p>
            <a:pPr algn="l"/>
            <a:br>
              <a:rPr lang="en-US" sz="2400" dirty="0">
                <a:solidFill>
                  <a:schemeClr val="bg1">
                    <a:lumMod val="50000"/>
                  </a:schemeClr>
                </a:solidFill>
              </a:rPr>
            </a:br>
            <a:endParaRPr lang="en-US" sz="2400" dirty="0">
              <a:solidFill>
                <a:schemeClr val="bg1">
                  <a:lumMod val="50000"/>
                </a:schemeClr>
              </a:solidFill>
            </a:endParaRPr>
          </a:p>
        </p:txBody>
      </p:sp>
      <p:pic>
        <p:nvPicPr>
          <p:cNvPr id="12" name="Picture 8" descr="http://www.ci.minneapolis.mn.us/www/groups/public/@health/documents/images/wcms1p-12018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6670" y="3665592"/>
            <a:ext cx="3061716" cy="7961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energystar.gov/buildings/sites/default/uploads/images/2014%20NBC%20Team%20Challenge%20Logo_v2(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53222" y="4817819"/>
            <a:ext cx="1140609" cy="5187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61139" y="4187055"/>
            <a:ext cx="953232" cy="545760"/>
          </a:xfrm>
          <a:prstGeom prst="rect">
            <a:avLst/>
          </a:prstGeom>
        </p:spPr>
      </p:pic>
      <p:pic>
        <p:nvPicPr>
          <p:cNvPr id="8194" name="Picture 2" descr="ENERGY STAR Energy Efficienct Competition Guide Cover "/>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396221" y="4284419"/>
            <a:ext cx="775046" cy="10048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NERGY STAR Guidelines for energy managemen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62601" y="4343277"/>
            <a:ext cx="746125" cy="888158"/>
          </a:xfrm>
          <a:prstGeom prst="rect">
            <a:avLst/>
          </a:prstGeom>
          <a:solidFill>
            <a:schemeClr val="bg1">
              <a:lumMod val="75000"/>
            </a:schemeClr>
          </a:solidFill>
          <a:ln>
            <a:solidFill>
              <a:schemeClr val="bg1">
                <a:lumMod val="75000"/>
              </a:schemeClr>
            </a:solidFill>
          </a:ln>
        </p:spPr>
      </p:pic>
      <p:pic>
        <p:nvPicPr>
          <p:cNvPr id="20" name="Picture 1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75991" y="4111078"/>
            <a:ext cx="764501" cy="879176"/>
          </a:xfrm>
          <a:prstGeom prst="rect">
            <a:avLst/>
          </a:prstGeom>
          <a:ln>
            <a:solidFill>
              <a:schemeClr val="bg1">
                <a:lumMod val="75000"/>
              </a:schemeClr>
            </a:solidFill>
          </a:ln>
        </p:spPr>
      </p:pic>
      <p:sp>
        <p:nvSpPr>
          <p:cNvPr id="22" name="Title 1"/>
          <p:cNvSpPr txBox="1">
            <a:spLocks/>
          </p:cNvSpPr>
          <p:nvPr/>
        </p:nvSpPr>
        <p:spPr>
          <a:xfrm>
            <a:off x="1600200" y="63478"/>
            <a:ext cx="76962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4C4C4E"/>
                </a:solidFill>
              </a:rPr>
              <a:t>… more than just Portfolio Manager</a:t>
            </a:r>
          </a:p>
        </p:txBody>
      </p:sp>
      <p:sp>
        <p:nvSpPr>
          <p:cNvPr id="4" name="Rectangle 3"/>
          <p:cNvSpPr/>
          <p:nvPr/>
        </p:nvSpPr>
        <p:spPr>
          <a:xfrm>
            <a:off x="1393371" y="1135009"/>
            <a:ext cx="4141611" cy="4700981"/>
          </a:xfrm>
          <a:prstGeom prst="rect">
            <a:avLst/>
          </a:prstGeom>
          <a:noFill/>
          <a:ln w="412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530151" y="1135009"/>
            <a:ext cx="5457163" cy="4700980"/>
          </a:xfrm>
          <a:prstGeom prst="rect">
            <a:avLst/>
          </a:prstGeom>
          <a:noFill/>
          <a:ln w="412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ES_cert_lowres_rgb.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40491" y="3733801"/>
            <a:ext cx="1717530" cy="1759275"/>
          </a:xfrm>
          <a:prstGeom prst="rect">
            <a:avLst/>
          </a:prstGeom>
        </p:spPr>
      </p:pic>
      <p:sp>
        <p:nvSpPr>
          <p:cNvPr id="21" name="Subtitle 2"/>
          <p:cNvSpPr txBox="1">
            <a:spLocks/>
          </p:cNvSpPr>
          <p:nvPr/>
        </p:nvSpPr>
        <p:spPr>
          <a:xfrm>
            <a:off x="6323255" y="1904019"/>
            <a:ext cx="4365066" cy="495872"/>
          </a:xfrm>
          <a:prstGeom prst="rect">
            <a:avLst/>
          </a:prstGeom>
          <a:ln w="38100">
            <a:noFill/>
          </a:ln>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a:solidFill>
                  <a:schemeClr val="bg1">
                    <a:lumMod val="50000"/>
                  </a:schemeClr>
                </a:solidFill>
              </a:rPr>
              <a:t>Step 2:</a:t>
            </a:r>
          </a:p>
          <a:p>
            <a:pPr algn="l"/>
            <a:br>
              <a:rPr lang="en-US" sz="2400" dirty="0">
                <a:solidFill>
                  <a:schemeClr val="bg1">
                    <a:lumMod val="50000"/>
                  </a:schemeClr>
                </a:solidFill>
              </a:rPr>
            </a:br>
            <a:endParaRPr lang="en-US" sz="2400" dirty="0">
              <a:solidFill>
                <a:schemeClr val="bg1">
                  <a:lumMod val="50000"/>
                </a:schemeClr>
              </a:solidFill>
            </a:endParaRPr>
          </a:p>
        </p:txBody>
      </p:sp>
      <p:sp>
        <p:nvSpPr>
          <p:cNvPr id="24" name="Subtitle 2">
            <a:extLst>
              <a:ext uri="{FF2B5EF4-FFF2-40B4-BE49-F238E27FC236}">
                <a16:creationId xmlns:a16="http://schemas.microsoft.com/office/drawing/2014/main" id="{B1D3F6D9-8B74-413F-8BCE-A64E0C0101A0}"/>
              </a:ext>
            </a:extLst>
          </p:cNvPr>
          <p:cNvSpPr txBox="1">
            <a:spLocks/>
          </p:cNvSpPr>
          <p:nvPr/>
        </p:nvSpPr>
        <p:spPr>
          <a:xfrm>
            <a:off x="-133365" y="1819676"/>
            <a:ext cx="3357966" cy="495872"/>
          </a:xfrm>
          <a:prstGeom prst="rect">
            <a:avLst/>
          </a:prstGeom>
          <a:ln w="38100">
            <a:noFill/>
          </a:ln>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400" dirty="0">
                <a:solidFill>
                  <a:schemeClr val="bg1">
                    <a:lumMod val="50000"/>
                  </a:schemeClr>
                </a:solidFill>
              </a:rPr>
              <a:t>Step 1:</a:t>
            </a:r>
          </a:p>
          <a:p>
            <a:pPr algn="l"/>
            <a:br>
              <a:rPr lang="en-US" sz="2400" dirty="0">
                <a:solidFill>
                  <a:schemeClr val="bg1">
                    <a:lumMod val="50000"/>
                  </a:schemeClr>
                </a:solidFill>
              </a:rPr>
            </a:br>
            <a:endParaRPr lang="en-US" sz="2400" dirty="0">
              <a:solidFill>
                <a:schemeClr val="bg1">
                  <a:lumMod val="50000"/>
                </a:schemeClr>
              </a:solidFill>
            </a:endParaRPr>
          </a:p>
        </p:txBody>
      </p:sp>
      <p:sp>
        <p:nvSpPr>
          <p:cNvPr id="25" name="Subtitle 2">
            <a:extLst>
              <a:ext uri="{FF2B5EF4-FFF2-40B4-BE49-F238E27FC236}">
                <a16:creationId xmlns:a16="http://schemas.microsoft.com/office/drawing/2014/main" id="{B203EB69-2205-4DFE-A95F-2D19EECD2CD6}"/>
              </a:ext>
            </a:extLst>
          </p:cNvPr>
          <p:cNvSpPr txBox="1">
            <a:spLocks/>
          </p:cNvSpPr>
          <p:nvPr/>
        </p:nvSpPr>
        <p:spPr>
          <a:xfrm>
            <a:off x="705798" y="2327127"/>
            <a:ext cx="3427563" cy="1101873"/>
          </a:xfrm>
          <a:prstGeom prst="rect">
            <a:avLst/>
          </a:prstGeom>
          <a:ln w="38100">
            <a:noFill/>
          </a:ln>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400" dirty="0">
                <a:solidFill>
                  <a:schemeClr val="bg1">
                    <a:lumMod val="50000"/>
                  </a:schemeClr>
                </a:solidFill>
              </a:rPr>
              <a:t>Collect the data</a:t>
            </a:r>
          </a:p>
          <a:p>
            <a:pPr algn="l"/>
            <a:br>
              <a:rPr lang="en-US" sz="2400" dirty="0">
                <a:solidFill>
                  <a:schemeClr val="bg1">
                    <a:lumMod val="50000"/>
                  </a:schemeClr>
                </a:solidFill>
              </a:rPr>
            </a:br>
            <a:endParaRPr lang="en-US" sz="2400" dirty="0">
              <a:solidFill>
                <a:schemeClr val="bg1">
                  <a:lumMod val="50000"/>
                </a:schemeClr>
              </a:solidFill>
            </a:endParaRPr>
          </a:p>
        </p:txBody>
      </p:sp>
      <p:sp>
        <p:nvSpPr>
          <p:cNvPr id="18" name="Title 1">
            <a:extLst>
              <a:ext uri="{FF2B5EF4-FFF2-40B4-BE49-F238E27FC236}">
                <a16:creationId xmlns:a16="http://schemas.microsoft.com/office/drawing/2014/main" id="{7FE544A2-4D12-400A-BDAD-C0016062A405}"/>
              </a:ext>
            </a:extLst>
          </p:cNvPr>
          <p:cNvSpPr>
            <a:spLocks noGrp="1"/>
          </p:cNvSpPr>
          <p:nvPr/>
        </p:nvSpPr>
        <p:spPr>
          <a:xfrm>
            <a:off x="5762508" y="1135009"/>
            <a:ext cx="5339998" cy="8842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lumMod val="50000"/>
                  </a:schemeClr>
                </a:solidFill>
              </a:rPr>
              <a:t>transparency </a:t>
            </a:r>
          </a:p>
        </p:txBody>
      </p:sp>
      <p:sp>
        <p:nvSpPr>
          <p:cNvPr id="2" name="TextBox 1">
            <a:extLst>
              <a:ext uri="{FF2B5EF4-FFF2-40B4-BE49-F238E27FC236}">
                <a16:creationId xmlns:a16="http://schemas.microsoft.com/office/drawing/2014/main" id="{249426A9-E0D3-1791-B899-AA6756EEEB01}"/>
              </a:ext>
            </a:extLst>
          </p:cNvPr>
          <p:cNvSpPr txBox="1"/>
          <p:nvPr/>
        </p:nvSpPr>
        <p:spPr>
          <a:xfrm>
            <a:off x="1621464" y="1315778"/>
            <a:ext cx="35751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lumMod val="50000"/>
                  </a:schemeClr>
                </a:solidFill>
              </a:rPr>
              <a:t>energy</a:t>
            </a:r>
            <a:endParaRPr lang="en-US" dirty="0">
              <a:solidFill>
                <a:schemeClr val="bg1">
                  <a:lumMod val="50000"/>
                </a:schemeClr>
              </a:solidFill>
            </a:endParaRPr>
          </a:p>
        </p:txBody>
      </p:sp>
      <p:sp>
        <p:nvSpPr>
          <p:cNvPr id="7" name="Slide Number Placeholder 1">
            <a:extLst>
              <a:ext uri="{FF2B5EF4-FFF2-40B4-BE49-F238E27FC236}">
                <a16:creationId xmlns:a16="http://schemas.microsoft.com/office/drawing/2014/main" id="{211707DF-AFE2-8388-7EDD-6BC4B00BC4D6}"/>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8</a:t>
            </a:fld>
            <a:endParaRPr lang="en-US" sz="1400"/>
          </a:p>
        </p:txBody>
      </p:sp>
    </p:spTree>
    <p:extLst>
      <p:ext uri="{BB962C8B-B14F-4D97-AF65-F5344CB8AC3E}">
        <p14:creationId xmlns:p14="http://schemas.microsoft.com/office/powerpoint/2010/main" val="336495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4" grpId="0" animBg="1"/>
      <p:bldP spid="23" grpId="0" animBg="1"/>
      <p:bldP spid="21"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25" y="313061"/>
            <a:ext cx="9020126" cy="994172"/>
          </a:xfrm>
        </p:spPr>
        <p:txBody>
          <a:bodyPr>
            <a:noAutofit/>
          </a:bodyPr>
          <a:lstStyle/>
          <a:p>
            <a:pPr algn="ctr"/>
            <a:r>
              <a:rPr lang="en-US" sz="4400" dirty="0"/>
              <a:t>The biggest little label in energy efficiency</a:t>
            </a:r>
          </a:p>
        </p:txBody>
      </p:sp>
      <p:sp>
        <p:nvSpPr>
          <p:cNvPr id="14" name="Title 1"/>
          <p:cNvSpPr txBox="1">
            <a:spLocks/>
          </p:cNvSpPr>
          <p:nvPr/>
        </p:nvSpPr>
        <p:spPr>
          <a:xfrm>
            <a:off x="739155" y="5106078"/>
            <a:ext cx="2065946" cy="5143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737374"/>
                </a:solidFill>
              </a:rPr>
              <a:t>7 billion products</a:t>
            </a:r>
          </a:p>
        </p:txBody>
      </p:sp>
      <p:sp>
        <p:nvSpPr>
          <p:cNvPr id="16" name="Title 1"/>
          <p:cNvSpPr txBox="1">
            <a:spLocks/>
          </p:cNvSpPr>
          <p:nvPr/>
        </p:nvSpPr>
        <p:spPr>
          <a:xfrm>
            <a:off x="3471426" y="5106078"/>
            <a:ext cx="2201148" cy="5143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737374"/>
                </a:solidFill>
              </a:rPr>
              <a:t>2.3 million new homes</a:t>
            </a:r>
          </a:p>
        </p:txBody>
      </p:sp>
      <p:sp>
        <p:nvSpPr>
          <p:cNvPr id="17" name="Title 1"/>
          <p:cNvSpPr txBox="1">
            <a:spLocks/>
          </p:cNvSpPr>
          <p:nvPr/>
        </p:nvSpPr>
        <p:spPr>
          <a:xfrm>
            <a:off x="6577551" y="5106078"/>
            <a:ext cx="1846823" cy="518687"/>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737374"/>
                </a:solidFill>
              </a:rPr>
              <a:t>41,000 buildings</a:t>
            </a:r>
          </a:p>
        </p:txBody>
      </p:sp>
      <p:sp>
        <p:nvSpPr>
          <p:cNvPr id="15" name="Title 1"/>
          <p:cNvSpPr txBox="1">
            <a:spLocks/>
          </p:cNvSpPr>
          <p:nvPr/>
        </p:nvSpPr>
        <p:spPr>
          <a:xfrm>
            <a:off x="9193919" y="5106078"/>
            <a:ext cx="2201148" cy="5143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737374"/>
                </a:solidFill>
              </a:rPr>
              <a:t>250 industrial plants</a:t>
            </a:r>
          </a:p>
        </p:txBody>
      </p:sp>
      <p:pic>
        <p:nvPicPr>
          <p:cNvPr id="3" name="Picture 2" descr="A white refrigerator with a blue label&#10;&#10;Description automatically generated with low confidence">
            <a:extLst>
              <a:ext uri="{FF2B5EF4-FFF2-40B4-BE49-F238E27FC236}">
                <a16:creationId xmlns:a16="http://schemas.microsoft.com/office/drawing/2014/main" id="{B44743BA-6839-9564-9802-617256853C4A}"/>
              </a:ext>
            </a:extLst>
          </p:cNvPr>
          <p:cNvPicPr>
            <a:picLocks noChangeAspect="1"/>
          </p:cNvPicPr>
          <p:nvPr/>
        </p:nvPicPr>
        <p:blipFill rotWithShape="1">
          <a:blip r:embed="rId3">
            <a:extLst>
              <a:ext uri="{28A0092B-C50C-407E-A947-70E740481C1C}">
                <a14:useLocalDpi xmlns:a14="http://schemas.microsoft.com/office/drawing/2010/main" val="0"/>
              </a:ext>
            </a:extLst>
          </a:blip>
          <a:srcRect l="33703" r="14179" b="9876"/>
          <a:stretch/>
        </p:blipFill>
        <p:spPr>
          <a:xfrm>
            <a:off x="572456" y="1600200"/>
            <a:ext cx="2399344" cy="3111722"/>
          </a:xfrm>
          <a:prstGeom prst="rect">
            <a:avLst/>
          </a:prstGeom>
        </p:spPr>
      </p:pic>
      <p:pic>
        <p:nvPicPr>
          <p:cNvPr id="4" name="Picture 3" descr="A picture containing building, outdoor, grass, house&#10;&#10;Description automatically generated">
            <a:extLst>
              <a:ext uri="{FF2B5EF4-FFF2-40B4-BE49-F238E27FC236}">
                <a16:creationId xmlns:a16="http://schemas.microsoft.com/office/drawing/2014/main" id="{99AF7699-289F-E3E4-3AF9-E85A9828E677}"/>
              </a:ext>
            </a:extLst>
          </p:cNvPr>
          <p:cNvPicPr>
            <a:picLocks noChangeAspect="1"/>
          </p:cNvPicPr>
          <p:nvPr/>
        </p:nvPicPr>
        <p:blipFill rotWithShape="1">
          <a:blip r:embed="rId4">
            <a:extLst>
              <a:ext uri="{28A0092B-C50C-407E-A947-70E740481C1C}">
                <a14:useLocalDpi xmlns:a14="http://schemas.microsoft.com/office/drawing/2010/main" val="0"/>
              </a:ext>
            </a:extLst>
          </a:blip>
          <a:srcRect l="17512" t="1605" r="25695" b="1716"/>
          <a:stretch/>
        </p:blipFill>
        <p:spPr>
          <a:xfrm>
            <a:off x="3201063" y="1600198"/>
            <a:ext cx="2741874" cy="3111722"/>
          </a:xfrm>
          <a:prstGeom prst="rect">
            <a:avLst/>
          </a:prstGeom>
        </p:spPr>
      </p:pic>
      <p:pic>
        <p:nvPicPr>
          <p:cNvPr id="5" name="Picture 4">
            <a:extLst>
              <a:ext uri="{FF2B5EF4-FFF2-40B4-BE49-F238E27FC236}">
                <a16:creationId xmlns:a16="http://schemas.microsoft.com/office/drawing/2014/main" id="{9C314A36-59AF-F171-ADBD-6C4425BA209C}"/>
              </a:ext>
            </a:extLst>
          </p:cNvPr>
          <p:cNvPicPr>
            <a:picLocks noChangeAspect="1"/>
          </p:cNvPicPr>
          <p:nvPr/>
        </p:nvPicPr>
        <p:blipFill rotWithShape="1">
          <a:blip r:embed="rId5">
            <a:extLst>
              <a:ext uri="{28A0092B-C50C-407E-A947-70E740481C1C}">
                <a14:useLocalDpi xmlns:a14="http://schemas.microsoft.com/office/drawing/2010/main" val="0"/>
              </a:ext>
            </a:extLst>
          </a:blip>
          <a:srcRect l="40758" t="-51" r="4796" b="51"/>
          <a:stretch/>
        </p:blipFill>
        <p:spPr>
          <a:xfrm>
            <a:off x="6194385" y="1600198"/>
            <a:ext cx="2545766" cy="3111722"/>
          </a:xfrm>
          <a:prstGeom prst="rect">
            <a:avLst/>
          </a:prstGeom>
        </p:spPr>
      </p:pic>
      <p:pic>
        <p:nvPicPr>
          <p:cNvPr id="6" name="Picture 5">
            <a:extLst>
              <a:ext uri="{FF2B5EF4-FFF2-40B4-BE49-F238E27FC236}">
                <a16:creationId xmlns:a16="http://schemas.microsoft.com/office/drawing/2014/main" id="{F23A68BC-7B8A-369A-CE09-B4B4D339AA3C}"/>
              </a:ext>
            </a:extLst>
          </p:cNvPr>
          <p:cNvPicPr>
            <a:picLocks noChangeAspect="1"/>
          </p:cNvPicPr>
          <p:nvPr/>
        </p:nvPicPr>
        <p:blipFill rotWithShape="1">
          <a:blip r:embed="rId6">
            <a:extLst>
              <a:ext uri="{28A0092B-C50C-407E-A947-70E740481C1C}">
                <a14:useLocalDpi xmlns:a14="http://schemas.microsoft.com/office/drawing/2010/main" val="0"/>
              </a:ext>
            </a:extLst>
          </a:blip>
          <a:srcRect l="23950" r="20170"/>
          <a:stretch/>
        </p:blipFill>
        <p:spPr>
          <a:xfrm>
            <a:off x="8991600" y="1600199"/>
            <a:ext cx="2605786" cy="3111722"/>
          </a:xfrm>
          <a:prstGeom prst="rect">
            <a:avLst/>
          </a:prstGeom>
        </p:spPr>
      </p:pic>
      <p:sp>
        <p:nvSpPr>
          <p:cNvPr id="8" name="Slide Number Placeholder 1">
            <a:extLst>
              <a:ext uri="{FF2B5EF4-FFF2-40B4-BE49-F238E27FC236}">
                <a16:creationId xmlns:a16="http://schemas.microsoft.com/office/drawing/2014/main" id="{E48BB3E1-A3FC-EE1C-8922-72288718AB04}"/>
              </a:ext>
            </a:extLst>
          </p:cNvPr>
          <p:cNvSpPr txBox="1">
            <a:spLocks/>
          </p:cNvSpPr>
          <p:nvPr/>
        </p:nvSpPr>
        <p:spPr>
          <a:xfrm>
            <a:off x="158469" y="6337153"/>
            <a:ext cx="4745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2AE227-D070-46B0-A5C4-FF52BAE3F6F9}" type="slidenum">
              <a:rPr lang="en-US" sz="1400" smtClean="0"/>
              <a:pPr/>
              <a:t>9</a:t>
            </a:fld>
            <a:endParaRPr lang="en-US" sz="1400"/>
          </a:p>
        </p:txBody>
      </p:sp>
    </p:spTree>
    <p:extLst>
      <p:ext uri="{BB962C8B-B14F-4D97-AF65-F5344CB8AC3E}">
        <p14:creationId xmlns:p14="http://schemas.microsoft.com/office/powerpoint/2010/main" val="1595141350"/>
      </p:ext>
    </p:extLst>
  </p:cSld>
  <p:clrMapOvr>
    <a:masterClrMapping/>
  </p:clrMapOvr>
</p:sld>
</file>

<file path=ppt/theme/theme1.xml><?xml version="1.0" encoding="utf-8"?>
<a:theme xmlns:a="http://schemas.openxmlformats.org/drawingml/2006/main" name="Theme1">
  <a:themeElements>
    <a:clrScheme name="ENERGY STAR Brand Colors">
      <a:dk1>
        <a:srgbClr val="4C4C4E"/>
      </a:dk1>
      <a:lt1>
        <a:sysClr val="window" lastClr="FFFFFF"/>
      </a:lt1>
      <a:dk2>
        <a:srgbClr val="0E4D82"/>
      </a:dk2>
      <a:lt2>
        <a:srgbClr val="F5F5F5"/>
      </a:lt2>
      <a:accent1>
        <a:srgbClr val="0E4D82"/>
      </a:accent1>
      <a:accent2>
        <a:srgbClr val="007ABF"/>
      </a:accent2>
      <a:accent3>
        <a:srgbClr val="44843E"/>
      </a:accent3>
      <a:accent4>
        <a:srgbClr val="FCC34E"/>
      </a:accent4>
      <a:accent5>
        <a:srgbClr val="3D4144"/>
      </a:accent5>
      <a:accent6>
        <a:srgbClr val="FFFFFF"/>
      </a:accent6>
      <a:hlink>
        <a:srgbClr val="007ABF"/>
      </a:hlink>
      <a:folHlink>
        <a:srgbClr val="954F72"/>
      </a:folHlink>
    </a:clrScheme>
    <a:fontScheme name="ENERGY STAR Brand 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511D896-4F9A-4879-8C9C-587C121C798A}" vid="{B50F03BE-3256-4C82-AD02-7EAA5A0A236E}"/>
    </a:ext>
  </a:extLst>
</a:theme>
</file>

<file path=ppt/theme/theme2.xml><?xml version="1.0" encoding="utf-8"?>
<a:theme xmlns:a="http://schemas.openxmlformats.org/drawingml/2006/main" name="Office Theme">
  <a:themeElements>
    <a:clrScheme name="ENERGY STAR Brand Colors">
      <a:dk1>
        <a:srgbClr val="4C4C4E"/>
      </a:dk1>
      <a:lt1>
        <a:sysClr val="window" lastClr="FFFFFF"/>
      </a:lt1>
      <a:dk2>
        <a:srgbClr val="0E4D82"/>
      </a:dk2>
      <a:lt2>
        <a:srgbClr val="F5F5F5"/>
      </a:lt2>
      <a:accent1>
        <a:srgbClr val="0E4D82"/>
      </a:accent1>
      <a:accent2>
        <a:srgbClr val="007ABF"/>
      </a:accent2>
      <a:accent3>
        <a:srgbClr val="44843E"/>
      </a:accent3>
      <a:accent4>
        <a:srgbClr val="FCC34E"/>
      </a:accent4>
      <a:accent5>
        <a:srgbClr val="3D4144"/>
      </a:accent5>
      <a:accent6>
        <a:srgbClr val="FFFFFF"/>
      </a:accent6>
      <a:hlink>
        <a:srgbClr val="007ABF"/>
      </a:hlink>
      <a:folHlink>
        <a:srgbClr val="954F72"/>
      </a:folHlink>
    </a:clrScheme>
    <a:fontScheme name="ENERGY STAR Brand 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ENERGY_STAR_brand_template.potx" id="{99C6AB05-3131-4A53-9AAB-89E6A81FFD96}" vid="{3A3A910D-CB11-4A4D-A45D-842CF12D5E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6a9aea-fb0f-4ddd-aff8-712634b7d5fe" xsi:nil="true"/>
    <lcf76f155ced4ddcb4097134ff3c332f xmlns="62092bed-6584-4a6d-8a03-5ea7f3d54d1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E1EE5F6C01984FA631B55C10ACCB37" ma:contentTypeVersion="16" ma:contentTypeDescription="Create a new document." ma:contentTypeScope="" ma:versionID="bc9c10929bf595f37276053458d14529">
  <xsd:schema xmlns:xsd="http://www.w3.org/2001/XMLSchema" xmlns:xs="http://www.w3.org/2001/XMLSchema" xmlns:p="http://schemas.microsoft.com/office/2006/metadata/properties" xmlns:ns2="62092bed-6584-4a6d-8a03-5ea7f3d54d16" xmlns:ns3="e52980a2-dbed-478a-8dba-5d4bc33a3536" xmlns:ns4="fa6a9aea-fb0f-4ddd-aff8-712634b7d5fe" targetNamespace="http://schemas.microsoft.com/office/2006/metadata/properties" ma:root="true" ma:fieldsID="a65ac560be5bb4adfd7b3abb939e5e70" ns2:_="" ns3:_="" ns4:_="">
    <xsd:import namespace="62092bed-6584-4a6d-8a03-5ea7f3d54d16"/>
    <xsd:import namespace="e52980a2-dbed-478a-8dba-5d4bc33a3536"/>
    <xsd:import namespace="fa6a9aea-fb0f-4ddd-aff8-712634b7d5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092bed-6584-4a6d-8a03-5ea7f3d54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2980a2-dbed-478a-8dba-5d4bc33a353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6a9aea-fb0f-4ddd-aff8-712634b7d5f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e22bbca-1cb8-4b41-b4b7-cf04f902cc62}" ma:internalName="TaxCatchAll" ma:showField="CatchAllData" ma:web="e52980a2-dbed-478a-8dba-5d4bc33a35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EFB313-37F2-46C8-B83C-F4EEA2053877}">
  <ds:schemaRefs>
    <ds:schemaRef ds:uri="http://schemas.microsoft.com/sharepoint/v3/contenttype/forms"/>
  </ds:schemaRefs>
</ds:datastoreItem>
</file>

<file path=customXml/itemProps2.xml><?xml version="1.0" encoding="utf-8"?>
<ds:datastoreItem xmlns:ds="http://schemas.openxmlformats.org/officeDocument/2006/customXml" ds:itemID="{CD10D2E3-353D-4305-9BDD-2A6DF2E40DD7}">
  <ds:schemaRefs>
    <ds:schemaRef ds:uri="62092bed-6584-4a6d-8a03-5ea7f3d54d16"/>
    <ds:schemaRef ds:uri="http://purl.org/dc/dcmitype/"/>
    <ds:schemaRef ds:uri="http://schemas.microsoft.com/office/infopath/2007/PartnerControls"/>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2006/metadata/properties"/>
    <ds:schemaRef ds:uri="fa6a9aea-fb0f-4ddd-aff8-712634b7d5fe"/>
    <ds:schemaRef ds:uri="e52980a2-dbed-478a-8dba-5d4bc33a3536"/>
    <ds:schemaRef ds:uri="http://purl.org/dc/terms/"/>
  </ds:schemaRefs>
</ds:datastoreItem>
</file>

<file path=customXml/itemProps3.xml><?xml version="1.0" encoding="utf-8"?>
<ds:datastoreItem xmlns:ds="http://schemas.openxmlformats.org/officeDocument/2006/customXml" ds:itemID="{3DC1C1FA-4E91-4519-A4F6-C434E17B317E}">
  <ds:schemaRefs>
    <ds:schemaRef ds:uri="62092bed-6584-4a6d-8a03-5ea7f3d54d16"/>
    <ds:schemaRef ds:uri="e52980a2-dbed-478a-8dba-5d4bc33a3536"/>
    <ds:schemaRef ds:uri="fa6a9aea-fb0f-4ddd-aff8-712634b7d5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Theme1</Template>
  <TotalTime>0</TotalTime>
  <Words>3039</Words>
  <Application>Microsoft Office PowerPoint</Application>
  <PresentationFormat>Widescreen</PresentationFormat>
  <Paragraphs>383</Paragraphs>
  <Slides>49</Slides>
  <Notes>49</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Theme1</vt:lpstr>
      <vt:lpstr>Office Theme</vt:lpstr>
      <vt:lpstr> Your program,  powered by ENERGY STAR</vt:lpstr>
      <vt:lpstr>Contents</vt:lpstr>
      <vt:lpstr>The picture of success</vt:lpstr>
      <vt:lpstr>The ideal … </vt:lpstr>
      <vt:lpstr>The reality … </vt:lpstr>
      <vt:lpstr>The path to success</vt:lpstr>
      <vt:lpstr>ENERGY STAR … your guide to energy savings</vt:lpstr>
      <vt:lpstr>PowerPoint Presentation</vt:lpstr>
      <vt:lpstr>The biggest little label in energy efficiency</vt:lpstr>
      <vt:lpstr>And it’s more than just a label…</vt:lpstr>
      <vt:lpstr>Why choose ENERGY STAR?</vt:lpstr>
      <vt:lpstr>ENERGY STAR is …</vt:lpstr>
      <vt:lpstr>PowerPoint Presentation</vt:lpstr>
      <vt:lpstr>PowerPoint Presentation</vt:lpstr>
      <vt:lpstr>PowerPoint Presentation</vt:lpstr>
      <vt:lpstr>ENERGY STAR reaches</vt:lpstr>
      <vt:lpstr>Minimize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active network.</vt:lpstr>
      <vt:lpstr>PowerPoint Presentation</vt:lpstr>
      <vt:lpstr>PowerPoint Presentation</vt:lpstr>
      <vt:lpstr>Save time, effort and money.</vt:lpstr>
      <vt:lpstr>PowerPoint Presentation</vt:lpstr>
      <vt:lpstr>PowerPoint Presentation</vt:lpstr>
      <vt:lpstr>Choose your own adventure</vt:lpstr>
      <vt:lpstr>What do you want to do?</vt:lpstr>
      <vt:lpstr>Recommendations &amp; best practices: Implementing voluntary or mandatory benchmarking programs</vt:lpstr>
      <vt:lpstr>PowerPoint Presentation</vt:lpstr>
      <vt:lpstr>…plus 80 other metrics!</vt:lpstr>
      <vt:lpstr>ENERGY STAR brand</vt:lpstr>
      <vt:lpstr>Template energy management plan</vt:lpstr>
      <vt:lpstr>EPA co-branded recognition</vt:lpstr>
      <vt:lpstr>Off-the-shelf building improvement tools and resources</vt:lpstr>
      <vt:lpstr>Harness ENERGY STAR service and product provider network</vt:lpstr>
      <vt:lpstr>Recommendations/best practices: communicating and motivating </vt:lpstr>
      <vt:lpstr>Energy efficiency competition</vt:lpstr>
      <vt:lpstr>Energy efficiency competition</vt:lpstr>
      <vt:lpstr>Recommendations/best practices:  Get utilities to help</vt:lpstr>
      <vt:lpstr>Harness the ENERGY STAR utility network</vt:lpstr>
      <vt:lpstr>Customize your program</vt:lpstr>
      <vt:lpstr>PowerPoint Presentation</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Value of ENERGY STAR</dc:title>
  <dc:creator>LPITCHER</dc:creator>
  <cp:lastModifiedBy>Wallace, Rosemary</cp:lastModifiedBy>
  <cp:revision>78</cp:revision>
  <cp:lastPrinted>2014-07-02T17:56:35Z</cp:lastPrinted>
  <dcterms:created xsi:type="dcterms:W3CDTF">2013-11-06T22:24:08Z</dcterms:created>
  <dcterms:modified xsi:type="dcterms:W3CDTF">2023-05-26T14:41:49Z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0x010100DFE1EE5F6C01984FA631B55C10ACCB37</vt:lpwstr>
  </property>
  <property fmtid="{D5CDD505-2E9C-101B-9397-08002B2CF9AE}" pid="3" name="MediaServiceImageTags">
    <vt:lpwstr/>
  </property>
</Properties>
</file>